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36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00D7-2D05-4FE8-A7F7-B2C09E23DCF0}" type="datetimeFigureOut">
              <a:rPr lang="hu-HU" smtClean="0"/>
              <a:t>2024. 02. 06.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94CC-DF40-4044-BC9A-1AFA0E6152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0972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00D7-2D05-4FE8-A7F7-B2C09E23DCF0}" type="datetimeFigureOut">
              <a:rPr lang="hu-HU" smtClean="0"/>
              <a:t>2024. 02. 06.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94CC-DF40-4044-BC9A-1AFA0E6152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636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00D7-2D05-4FE8-A7F7-B2C09E23DCF0}" type="datetimeFigureOut">
              <a:rPr lang="hu-HU" smtClean="0"/>
              <a:t>2024. 02. 06.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94CC-DF40-4044-BC9A-1AFA0E6152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7746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00D7-2D05-4FE8-A7F7-B2C09E23DCF0}" type="datetimeFigureOut">
              <a:rPr lang="hu-HU" smtClean="0"/>
              <a:t>2024. 02. 06.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94CC-DF40-4044-BC9A-1AFA0E6152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28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00D7-2D05-4FE8-A7F7-B2C09E23DCF0}" type="datetimeFigureOut">
              <a:rPr lang="hu-HU" smtClean="0"/>
              <a:t>2024. 02. 06.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94CC-DF40-4044-BC9A-1AFA0E6152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674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00D7-2D05-4FE8-A7F7-B2C09E23DCF0}" type="datetimeFigureOut">
              <a:rPr lang="hu-HU" smtClean="0"/>
              <a:t>2024. 02. 06.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94CC-DF40-4044-BC9A-1AFA0E6152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8729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00D7-2D05-4FE8-A7F7-B2C09E23DCF0}" type="datetimeFigureOut">
              <a:rPr lang="hu-HU" smtClean="0"/>
              <a:t>2024. 02. 06.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94CC-DF40-4044-BC9A-1AFA0E6152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1021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00D7-2D05-4FE8-A7F7-B2C09E23DCF0}" type="datetimeFigureOut">
              <a:rPr lang="hu-HU" smtClean="0"/>
              <a:t>2024. 02. 06.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94CC-DF40-4044-BC9A-1AFA0E6152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153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00D7-2D05-4FE8-A7F7-B2C09E23DCF0}" type="datetimeFigureOut">
              <a:rPr lang="hu-HU" smtClean="0"/>
              <a:t>2024. 02. 06.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94CC-DF40-4044-BC9A-1AFA0E6152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0857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00D7-2D05-4FE8-A7F7-B2C09E23DCF0}" type="datetimeFigureOut">
              <a:rPr lang="hu-HU" smtClean="0"/>
              <a:t>2024. 02. 06.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94CC-DF40-4044-BC9A-1AFA0E6152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92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00D7-2D05-4FE8-A7F7-B2C09E23DCF0}" type="datetimeFigureOut">
              <a:rPr lang="hu-HU" smtClean="0"/>
              <a:t>2024. 02. 06.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94CC-DF40-4044-BC9A-1AFA0E6152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2766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900D7-2D05-4FE8-A7F7-B2C09E23DCF0}" type="datetimeFigureOut">
              <a:rPr lang="hu-HU" smtClean="0"/>
              <a:t>2024. 02. 06.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994CC-DF40-4044-BC9A-1AFA0E6152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83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mtClean="0">
                <a:latin typeface="Cooper Black" panose="0208090404030B020404" pitchFamily="18" charset="0"/>
              </a:rPr>
              <a:t>Tengler  </a:t>
            </a:r>
            <a:r>
              <a:rPr lang="hu-HU" dirty="0" smtClean="0">
                <a:latin typeface="Cooper Black" panose="0208090404030B020404" pitchFamily="18" charset="0"/>
              </a:rPr>
              <a:t>Mariann</a:t>
            </a:r>
            <a:endParaRPr lang="hu-HU" dirty="0">
              <a:latin typeface="Cooper Black" panose="0208090404030B0204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 smtClean="0">
                <a:latin typeface="Cooper Black" panose="0208090404030B020404" pitchFamily="18" charset="0"/>
              </a:rPr>
              <a:t>Hehehehehehe</a:t>
            </a:r>
            <a:endParaRPr lang="hu-HU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35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948871" y="3461956"/>
            <a:ext cx="7222837" cy="159789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Ellipszis 3"/>
          <p:cNvSpPr/>
          <p:nvPr/>
        </p:nvSpPr>
        <p:spPr>
          <a:xfrm>
            <a:off x="2225962" y="3886057"/>
            <a:ext cx="1865746" cy="186574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799" y="4371253"/>
            <a:ext cx="1380550" cy="138055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440" y="4367891"/>
            <a:ext cx="1377815" cy="138391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346" y="4367891"/>
            <a:ext cx="1377815" cy="1383912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2225962" y="1069737"/>
            <a:ext cx="2392219" cy="239221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1985816" y="681809"/>
            <a:ext cx="2872509" cy="3879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8100744" y="1854828"/>
            <a:ext cx="539018" cy="16071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6026440" y="3019382"/>
            <a:ext cx="1002433" cy="54494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179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116946" y="3791527"/>
            <a:ext cx="840509" cy="3066473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Ellipszis 3"/>
          <p:cNvSpPr/>
          <p:nvPr/>
        </p:nvSpPr>
        <p:spPr>
          <a:xfrm>
            <a:off x="4008583" y="2576946"/>
            <a:ext cx="1810326" cy="181032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Ellipszis 2"/>
          <p:cNvSpPr/>
          <p:nvPr/>
        </p:nvSpPr>
        <p:spPr>
          <a:xfrm>
            <a:off x="5255492" y="2290618"/>
            <a:ext cx="1810326" cy="18103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4008583" y="1251527"/>
            <a:ext cx="2078182" cy="207818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5608782" y="1570180"/>
            <a:ext cx="1935019" cy="193501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5269345" y="1002144"/>
            <a:ext cx="1935019" cy="193501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4226789" y="615373"/>
            <a:ext cx="1808019" cy="180801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416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2404663" y="2013525"/>
            <a:ext cx="1921163" cy="1921163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Ellipszis 2"/>
          <p:cNvSpPr/>
          <p:nvPr/>
        </p:nvSpPr>
        <p:spPr>
          <a:xfrm>
            <a:off x="4529804" y="2013526"/>
            <a:ext cx="1921163" cy="1921163"/>
          </a:xfrm>
          <a:prstGeom prst="ellips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Ellipszis 3"/>
          <p:cNvSpPr/>
          <p:nvPr/>
        </p:nvSpPr>
        <p:spPr>
          <a:xfrm>
            <a:off x="6654945" y="2013525"/>
            <a:ext cx="1921163" cy="192116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3451775" y="3224362"/>
            <a:ext cx="1921163" cy="192116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5607833" y="3224363"/>
            <a:ext cx="1921163" cy="1921163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186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örszelet 2"/>
          <p:cNvSpPr/>
          <p:nvPr/>
        </p:nvSpPr>
        <p:spPr>
          <a:xfrm>
            <a:off x="4433455" y="2706255"/>
            <a:ext cx="2142836" cy="2189018"/>
          </a:xfrm>
          <a:prstGeom prst="chord">
            <a:avLst>
              <a:gd name="adj1" fmla="val 1702994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abadkézi sokszög 3"/>
          <p:cNvSpPr/>
          <p:nvPr/>
        </p:nvSpPr>
        <p:spPr>
          <a:xfrm>
            <a:off x="1558389" y="1477818"/>
            <a:ext cx="1533626" cy="2025779"/>
          </a:xfrm>
          <a:custGeom>
            <a:avLst/>
            <a:gdLst>
              <a:gd name="connsiteX0" fmla="*/ 990847 w 1533626"/>
              <a:gd name="connsiteY0" fmla="*/ 0 h 2025779"/>
              <a:gd name="connsiteX1" fmla="*/ 39501 w 1533626"/>
              <a:gd name="connsiteY1" fmla="*/ 1736437 h 2025779"/>
              <a:gd name="connsiteX2" fmla="*/ 196519 w 1533626"/>
              <a:gd name="connsiteY2" fmla="*/ 1847273 h 2025779"/>
              <a:gd name="connsiteX3" fmla="*/ 344301 w 1533626"/>
              <a:gd name="connsiteY3" fmla="*/ 2004291 h 2025779"/>
              <a:gd name="connsiteX4" fmla="*/ 1517319 w 1533626"/>
              <a:gd name="connsiteY4" fmla="*/ 1810328 h 2025779"/>
              <a:gd name="connsiteX5" fmla="*/ 972374 w 1533626"/>
              <a:gd name="connsiteY5" fmla="*/ 92364 h 2025779"/>
              <a:gd name="connsiteX6" fmla="*/ 168810 w 1533626"/>
              <a:gd name="connsiteY6" fmla="*/ 1736437 h 202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3626" h="2025779">
                <a:moveTo>
                  <a:pt x="990847" y="0"/>
                </a:moveTo>
                <a:cubicBezTo>
                  <a:pt x="581368" y="714279"/>
                  <a:pt x="171889" y="1428558"/>
                  <a:pt x="39501" y="1736437"/>
                </a:cubicBezTo>
                <a:cubicBezTo>
                  <a:pt x="-92887" y="2044316"/>
                  <a:pt x="145719" y="1802631"/>
                  <a:pt x="196519" y="1847273"/>
                </a:cubicBezTo>
                <a:cubicBezTo>
                  <a:pt x="247319" y="1891915"/>
                  <a:pt x="124168" y="2010449"/>
                  <a:pt x="344301" y="2004291"/>
                </a:cubicBezTo>
                <a:cubicBezTo>
                  <a:pt x="564434" y="1998134"/>
                  <a:pt x="1412640" y="2128982"/>
                  <a:pt x="1517319" y="1810328"/>
                </a:cubicBezTo>
                <a:cubicBezTo>
                  <a:pt x="1621998" y="1491674"/>
                  <a:pt x="1197125" y="104679"/>
                  <a:pt x="972374" y="92364"/>
                </a:cubicBezTo>
                <a:cubicBezTo>
                  <a:pt x="747623" y="80049"/>
                  <a:pt x="458216" y="908243"/>
                  <a:pt x="168810" y="173643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478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ör 1"/>
          <p:cNvSpPr/>
          <p:nvPr/>
        </p:nvSpPr>
        <p:spPr>
          <a:xfrm>
            <a:off x="3251200" y="1838108"/>
            <a:ext cx="3463636" cy="2678546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3" name="Ív 2"/>
          <p:cNvSpPr/>
          <p:nvPr/>
        </p:nvSpPr>
        <p:spPr>
          <a:xfrm rot="6320761">
            <a:off x="6637233" y="2849875"/>
            <a:ext cx="1388866" cy="1576891"/>
          </a:xfrm>
          <a:prstGeom prst="arc">
            <a:avLst>
              <a:gd name="adj1" fmla="val 6300301"/>
              <a:gd name="adj2" fmla="val 8795590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3131127" y="4978399"/>
            <a:ext cx="1302328" cy="1302328"/>
          </a:xfrm>
          <a:prstGeom prst="ellips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5639408" y="4978399"/>
            <a:ext cx="1306338" cy="1306338"/>
          </a:xfrm>
          <a:prstGeom prst="ellips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7"/>
          <p:cNvCxnSpPr>
            <a:stCxn id="5" idx="7"/>
          </p:cNvCxnSpPr>
          <p:nvPr/>
        </p:nvCxnSpPr>
        <p:spPr>
          <a:xfrm flipV="1">
            <a:off x="4242733" y="4350327"/>
            <a:ext cx="1539231" cy="818794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>
            <a:stCxn id="6" idx="1"/>
          </p:cNvCxnSpPr>
          <p:nvPr/>
        </p:nvCxnSpPr>
        <p:spPr>
          <a:xfrm flipH="1" flipV="1">
            <a:off x="4049761" y="4338130"/>
            <a:ext cx="1780956" cy="83157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86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Csoportba foglalás 8"/>
          <p:cNvGrpSpPr/>
          <p:nvPr/>
        </p:nvGrpSpPr>
        <p:grpSpPr>
          <a:xfrm>
            <a:off x="1366983" y="1911927"/>
            <a:ext cx="3352277" cy="4285673"/>
            <a:chOff x="1366983" y="1911927"/>
            <a:chExt cx="3352277" cy="4285673"/>
          </a:xfrm>
        </p:grpSpPr>
        <p:sp>
          <p:nvSpPr>
            <p:cNvPr id="2" name="Háromszög 1"/>
            <p:cNvSpPr/>
            <p:nvPr/>
          </p:nvSpPr>
          <p:spPr>
            <a:xfrm>
              <a:off x="1366983" y="4257964"/>
              <a:ext cx="3352277" cy="193963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" name="Téglalap 2"/>
            <p:cNvSpPr/>
            <p:nvPr/>
          </p:nvSpPr>
          <p:spPr>
            <a:xfrm>
              <a:off x="2671227" y="2152073"/>
              <a:ext cx="743788" cy="256770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" name="Téglalap 3"/>
            <p:cNvSpPr/>
            <p:nvPr/>
          </p:nvSpPr>
          <p:spPr>
            <a:xfrm>
              <a:off x="2419666" y="1911927"/>
              <a:ext cx="1246909" cy="3232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8" name="Csoportba foglalás 7"/>
          <p:cNvGrpSpPr/>
          <p:nvPr/>
        </p:nvGrpSpPr>
        <p:grpSpPr>
          <a:xfrm rot="19787480">
            <a:off x="5003225" y="848579"/>
            <a:ext cx="3352277" cy="4285673"/>
            <a:chOff x="6023504" y="1791854"/>
            <a:chExt cx="3352277" cy="4285673"/>
          </a:xfrm>
        </p:grpSpPr>
        <p:sp>
          <p:nvSpPr>
            <p:cNvPr id="5" name="Háromszög 4"/>
            <p:cNvSpPr/>
            <p:nvPr/>
          </p:nvSpPr>
          <p:spPr>
            <a:xfrm>
              <a:off x="6023504" y="4137891"/>
              <a:ext cx="3352277" cy="1939636"/>
            </a:xfrm>
            <a:prstGeom prst="triangle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Téglalap 5"/>
            <p:cNvSpPr/>
            <p:nvPr/>
          </p:nvSpPr>
          <p:spPr>
            <a:xfrm rot="10800000">
              <a:off x="7327748" y="2032000"/>
              <a:ext cx="743788" cy="2567709"/>
            </a:xfrm>
            <a:prstGeom prst="rect">
              <a:avLst/>
            </a:prstGeom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Téglalap 6"/>
            <p:cNvSpPr/>
            <p:nvPr/>
          </p:nvSpPr>
          <p:spPr>
            <a:xfrm>
              <a:off x="7076187" y="1791854"/>
              <a:ext cx="1246909" cy="323272"/>
            </a:xfrm>
            <a:prstGeom prst="rect">
              <a:avLst/>
            </a:prstGeom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3779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6951" y="-2899059"/>
            <a:ext cx="16621125" cy="1107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2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3718" y="-3436620"/>
            <a:ext cx="18288000" cy="1226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4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</Words>
  <Application>Microsoft Office PowerPoint</Application>
  <PresentationFormat>Szélesvásznú</PresentationFormat>
  <Paragraphs>2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Cooper Black</vt:lpstr>
      <vt:lpstr>Office-téma</vt:lpstr>
      <vt:lpstr>Tengler  Mariann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Hegedüs Mariann</dc:title>
  <dc:creator>Hegedüs Éva</dc:creator>
  <cp:lastModifiedBy>Hegedüs Éva</cp:lastModifiedBy>
  <cp:revision>6</cp:revision>
  <dcterms:created xsi:type="dcterms:W3CDTF">2024-02-06T18:50:18Z</dcterms:created>
  <dcterms:modified xsi:type="dcterms:W3CDTF">2024-02-06T19:47:03Z</dcterms:modified>
</cp:coreProperties>
</file>