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8458"/>
    <a:srgbClr val="B79975"/>
    <a:srgbClr val="4F2EA2"/>
    <a:srgbClr val="53412B"/>
    <a:srgbClr val="866946"/>
    <a:srgbClr val="513C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72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0E23A-5C95-43D9-B193-4565BAB0EAB8}" type="datetimeFigureOut">
              <a:rPr lang="hu-HU" smtClean="0"/>
              <a:t>2023. 02. 13.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3FA6-AE17-4B8F-992C-D3EF80EF23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5677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0E23A-5C95-43D9-B193-4565BAB0EAB8}" type="datetimeFigureOut">
              <a:rPr lang="hu-HU" smtClean="0"/>
              <a:t>2023. 02. 13.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3FA6-AE17-4B8F-992C-D3EF80EF23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5849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0E23A-5C95-43D9-B193-4565BAB0EAB8}" type="datetimeFigureOut">
              <a:rPr lang="hu-HU" smtClean="0"/>
              <a:t>2023. 02. 13.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3FA6-AE17-4B8F-992C-D3EF80EF23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6027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0E23A-5C95-43D9-B193-4565BAB0EAB8}" type="datetimeFigureOut">
              <a:rPr lang="hu-HU" smtClean="0"/>
              <a:t>2023. 02. 13.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3FA6-AE17-4B8F-992C-D3EF80EF23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275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0E23A-5C95-43D9-B193-4565BAB0EAB8}" type="datetimeFigureOut">
              <a:rPr lang="hu-HU" smtClean="0"/>
              <a:t>2023. 02. 13.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3FA6-AE17-4B8F-992C-D3EF80EF23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3378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0E23A-5C95-43D9-B193-4565BAB0EAB8}" type="datetimeFigureOut">
              <a:rPr lang="hu-HU" smtClean="0"/>
              <a:t>2023. 02. 13.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3FA6-AE17-4B8F-992C-D3EF80EF23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7286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0E23A-5C95-43D9-B193-4565BAB0EAB8}" type="datetimeFigureOut">
              <a:rPr lang="hu-HU" smtClean="0"/>
              <a:t>2023. 02. 13.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3FA6-AE17-4B8F-992C-D3EF80EF23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02994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0E23A-5C95-43D9-B193-4565BAB0EAB8}" type="datetimeFigureOut">
              <a:rPr lang="hu-HU" smtClean="0"/>
              <a:t>2023. 02. 13.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3FA6-AE17-4B8F-992C-D3EF80EF23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0783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0E23A-5C95-43D9-B193-4565BAB0EAB8}" type="datetimeFigureOut">
              <a:rPr lang="hu-HU" smtClean="0"/>
              <a:t>2023. 02. 13.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3FA6-AE17-4B8F-992C-D3EF80EF23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6163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0E23A-5C95-43D9-B193-4565BAB0EAB8}" type="datetimeFigureOut">
              <a:rPr lang="hu-HU" smtClean="0"/>
              <a:t>2023. 02. 13.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3FA6-AE17-4B8F-992C-D3EF80EF23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0071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0E23A-5C95-43D9-B193-4565BAB0EAB8}" type="datetimeFigureOut">
              <a:rPr lang="hu-HU" smtClean="0"/>
              <a:t>2023. 02. 13.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3FA6-AE17-4B8F-992C-D3EF80EF23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1761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0E23A-5C95-43D9-B193-4565BAB0EAB8}" type="datetimeFigureOut">
              <a:rPr lang="hu-HU" smtClean="0"/>
              <a:t>2023. 02. 13.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93FA6-AE17-4B8F-992C-D3EF80EF23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9791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1000">
              <a:srgbClr val="978BCB"/>
            </a:gs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4800" dirty="0" smtClean="0">
                <a:latin typeface="Arial Rounded MT Bold" panose="020F0704030504030204" pitchFamily="34" charset="0"/>
              </a:rPr>
              <a:t>Szorgalmi</a:t>
            </a:r>
            <a:endParaRPr lang="hu-HU" sz="4800" dirty="0">
              <a:latin typeface="Arial Rounded MT Bold" panose="020F070403050403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>
            <a:normAutofit/>
          </a:bodyPr>
          <a:lstStyle/>
          <a:p>
            <a:r>
              <a:rPr lang="hu-HU" sz="3200" dirty="0" smtClean="0">
                <a:latin typeface="Arial Rounded MT Bold" panose="020F0704030504030204" pitchFamily="34" charset="0"/>
              </a:rPr>
              <a:t>Tengler Mariann</a:t>
            </a:r>
          </a:p>
          <a:p>
            <a:r>
              <a:rPr lang="hu-HU" sz="3200" dirty="0" smtClean="0">
                <a:latin typeface="Arial Rounded MT Bold" panose="020F0704030504030204" pitchFamily="34" charset="0"/>
              </a:rPr>
              <a:t>4.b </a:t>
            </a:r>
          </a:p>
        </p:txBody>
      </p:sp>
    </p:spTree>
    <p:extLst>
      <p:ext uri="{BB962C8B-B14F-4D97-AF65-F5344CB8AC3E}">
        <p14:creationId xmlns:p14="http://schemas.microsoft.com/office/powerpoint/2010/main" val="264848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zis 5"/>
          <p:cNvSpPr/>
          <p:nvPr/>
        </p:nvSpPr>
        <p:spPr>
          <a:xfrm>
            <a:off x="4658627" y="3758664"/>
            <a:ext cx="2954957" cy="2954957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5005136" y="2233060"/>
            <a:ext cx="2261937" cy="2261937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Ellipszis 8"/>
          <p:cNvSpPr/>
          <p:nvPr/>
        </p:nvSpPr>
        <p:spPr>
          <a:xfrm>
            <a:off x="5310738" y="1242860"/>
            <a:ext cx="1650731" cy="1650731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Ellipszis 10"/>
          <p:cNvSpPr/>
          <p:nvPr/>
        </p:nvSpPr>
        <p:spPr>
          <a:xfrm>
            <a:off x="5678906" y="1799924"/>
            <a:ext cx="163629" cy="1540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Ellipszis 11"/>
          <p:cNvSpPr/>
          <p:nvPr/>
        </p:nvSpPr>
        <p:spPr>
          <a:xfrm>
            <a:off x="6410425" y="1790298"/>
            <a:ext cx="163630" cy="15159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Derékszögű háromszög 14"/>
          <p:cNvSpPr/>
          <p:nvPr/>
        </p:nvSpPr>
        <p:spPr>
          <a:xfrm>
            <a:off x="6061505" y="1953928"/>
            <a:ext cx="637677" cy="279131"/>
          </a:xfrm>
          <a:prstGeom prst="rtTriangle">
            <a:avLst/>
          </a:prstGeom>
          <a:solidFill>
            <a:schemeClr val="accent2"/>
          </a:solidFill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Ellipszis 16"/>
          <p:cNvSpPr/>
          <p:nvPr/>
        </p:nvSpPr>
        <p:spPr>
          <a:xfrm>
            <a:off x="5971267" y="3098132"/>
            <a:ext cx="365760" cy="36576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Ellipszis 17"/>
          <p:cNvSpPr/>
          <p:nvPr/>
        </p:nvSpPr>
        <p:spPr>
          <a:xfrm>
            <a:off x="5961643" y="3828443"/>
            <a:ext cx="348920" cy="34892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Ellipszis 18"/>
          <p:cNvSpPr/>
          <p:nvPr/>
        </p:nvSpPr>
        <p:spPr>
          <a:xfrm>
            <a:off x="5944802" y="4699538"/>
            <a:ext cx="365761" cy="365761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Téglalap 19"/>
          <p:cNvSpPr/>
          <p:nvPr/>
        </p:nvSpPr>
        <p:spPr>
          <a:xfrm>
            <a:off x="5328781" y="925825"/>
            <a:ext cx="1650731" cy="596767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Téglalap 26"/>
          <p:cNvSpPr/>
          <p:nvPr/>
        </p:nvSpPr>
        <p:spPr>
          <a:xfrm>
            <a:off x="1337911" y="3185962"/>
            <a:ext cx="1010653" cy="3672038"/>
          </a:xfrm>
          <a:prstGeom prst="rect">
            <a:avLst/>
          </a:prstGeom>
          <a:solidFill>
            <a:srgbClr val="86694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8" name="Felhő 27"/>
          <p:cNvSpPr/>
          <p:nvPr/>
        </p:nvSpPr>
        <p:spPr>
          <a:xfrm>
            <a:off x="203331" y="750469"/>
            <a:ext cx="3166711" cy="3513220"/>
          </a:xfrm>
          <a:prstGeom prst="cloud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Ellipszis 28"/>
          <p:cNvSpPr/>
          <p:nvPr/>
        </p:nvSpPr>
        <p:spPr>
          <a:xfrm>
            <a:off x="952900" y="1649528"/>
            <a:ext cx="413886" cy="433135"/>
          </a:xfrm>
          <a:prstGeom prst="ellipse">
            <a:avLst/>
          </a:prstGeom>
          <a:solidFill>
            <a:srgbClr val="FF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Ellipszis 29"/>
          <p:cNvSpPr/>
          <p:nvPr/>
        </p:nvSpPr>
        <p:spPr>
          <a:xfrm>
            <a:off x="2156355" y="1414309"/>
            <a:ext cx="413886" cy="413886"/>
          </a:xfrm>
          <a:prstGeom prst="ellipse">
            <a:avLst/>
          </a:prstGeom>
          <a:solidFill>
            <a:srgbClr val="FF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1" name="Ellipszis 30"/>
          <p:cNvSpPr/>
          <p:nvPr/>
        </p:nvSpPr>
        <p:spPr>
          <a:xfrm rot="756053">
            <a:off x="995922" y="3155703"/>
            <a:ext cx="420118" cy="405152"/>
          </a:xfrm>
          <a:prstGeom prst="ellipse">
            <a:avLst/>
          </a:prstGeom>
          <a:solidFill>
            <a:srgbClr val="FF00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2" name="Ellipszis 31"/>
          <p:cNvSpPr/>
          <p:nvPr/>
        </p:nvSpPr>
        <p:spPr>
          <a:xfrm>
            <a:off x="1312645" y="2507079"/>
            <a:ext cx="422309" cy="386512"/>
          </a:xfrm>
          <a:prstGeom prst="ellipse">
            <a:avLst/>
          </a:prstGeom>
          <a:solidFill>
            <a:srgbClr val="FF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Ellipszis 32"/>
          <p:cNvSpPr/>
          <p:nvPr/>
        </p:nvSpPr>
        <p:spPr>
          <a:xfrm>
            <a:off x="494358" y="2256068"/>
            <a:ext cx="417188" cy="386513"/>
          </a:xfrm>
          <a:prstGeom prst="ellipse">
            <a:avLst/>
          </a:prstGeom>
          <a:solidFill>
            <a:srgbClr val="FF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Ellipszis 33"/>
          <p:cNvSpPr/>
          <p:nvPr/>
        </p:nvSpPr>
        <p:spPr>
          <a:xfrm>
            <a:off x="2640486" y="2111985"/>
            <a:ext cx="423512" cy="423512"/>
          </a:xfrm>
          <a:prstGeom prst="ellipse">
            <a:avLst/>
          </a:prstGeom>
          <a:solidFill>
            <a:srgbClr val="FF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5" name="Ellipszis 34"/>
          <p:cNvSpPr/>
          <p:nvPr/>
        </p:nvSpPr>
        <p:spPr>
          <a:xfrm>
            <a:off x="2381805" y="2930889"/>
            <a:ext cx="470437" cy="470437"/>
          </a:xfrm>
          <a:prstGeom prst="ellipse">
            <a:avLst/>
          </a:prstGeom>
          <a:solidFill>
            <a:srgbClr val="FF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6" name="Ellipszis 35"/>
          <p:cNvSpPr/>
          <p:nvPr/>
        </p:nvSpPr>
        <p:spPr>
          <a:xfrm>
            <a:off x="1838129" y="1953928"/>
            <a:ext cx="425315" cy="423512"/>
          </a:xfrm>
          <a:prstGeom prst="ellipse">
            <a:avLst/>
          </a:prstGeom>
          <a:solidFill>
            <a:srgbClr val="FF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Nap 36"/>
          <p:cNvSpPr/>
          <p:nvPr/>
        </p:nvSpPr>
        <p:spPr>
          <a:xfrm>
            <a:off x="10462661" y="199721"/>
            <a:ext cx="1452208" cy="1452208"/>
          </a:xfrm>
          <a:prstGeom prst="sun">
            <a:avLst/>
          </a:prstGeom>
          <a:solidFill>
            <a:srgbClr val="FFFF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8" name="Felhő 37"/>
          <p:cNvSpPr/>
          <p:nvPr/>
        </p:nvSpPr>
        <p:spPr>
          <a:xfrm>
            <a:off x="3013299" y="23757"/>
            <a:ext cx="2279396" cy="1524399"/>
          </a:xfrm>
          <a:prstGeom prst="cloud">
            <a:avLst/>
          </a:prstGeom>
          <a:solidFill>
            <a:schemeClr val="bg2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9" name="Felhő 38"/>
          <p:cNvSpPr/>
          <p:nvPr/>
        </p:nvSpPr>
        <p:spPr>
          <a:xfrm>
            <a:off x="7966110" y="2021907"/>
            <a:ext cx="2483318" cy="1579894"/>
          </a:xfrm>
          <a:prstGeom prst="cloud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0" name="Ellipszis 39"/>
          <p:cNvSpPr/>
          <p:nvPr/>
        </p:nvSpPr>
        <p:spPr>
          <a:xfrm>
            <a:off x="1523799" y="4540422"/>
            <a:ext cx="656025" cy="950491"/>
          </a:xfrm>
          <a:prstGeom prst="ellipse">
            <a:avLst/>
          </a:prstGeom>
          <a:solidFill>
            <a:srgbClr val="513C2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1" name="Ellipszis 40"/>
          <p:cNvSpPr/>
          <p:nvPr/>
        </p:nvSpPr>
        <p:spPr>
          <a:xfrm>
            <a:off x="1644110" y="5102464"/>
            <a:ext cx="387525" cy="388449"/>
          </a:xfrm>
          <a:prstGeom prst="ellipse">
            <a:avLst/>
          </a:prstGeom>
          <a:solidFill>
            <a:srgbClr val="B79975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3" name="Háromszög 42"/>
          <p:cNvSpPr/>
          <p:nvPr/>
        </p:nvSpPr>
        <p:spPr>
          <a:xfrm>
            <a:off x="1699406" y="4905429"/>
            <a:ext cx="102918" cy="220475"/>
          </a:xfrm>
          <a:prstGeom prst="triangle">
            <a:avLst/>
          </a:prstGeom>
          <a:solidFill>
            <a:srgbClr val="B79975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4" name="Háromszög 43"/>
          <p:cNvSpPr/>
          <p:nvPr/>
        </p:nvSpPr>
        <p:spPr>
          <a:xfrm>
            <a:off x="1893226" y="4905429"/>
            <a:ext cx="73318" cy="220475"/>
          </a:xfrm>
          <a:prstGeom prst="triangle">
            <a:avLst/>
          </a:prstGeom>
          <a:solidFill>
            <a:srgbClr val="B79975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6" name="Ellipszis 45"/>
          <p:cNvSpPr/>
          <p:nvPr/>
        </p:nvSpPr>
        <p:spPr>
          <a:xfrm>
            <a:off x="1734954" y="5236142"/>
            <a:ext cx="67370" cy="6054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7" name="Ellipszis 46"/>
          <p:cNvSpPr/>
          <p:nvPr/>
        </p:nvSpPr>
        <p:spPr>
          <a:xfrm>
            <a:off x="1884166" y="5236142"/>
            <a:ext cx="45719" cy="6054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6165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81481E-6 L 1.66667E-6 4.81481E-6 C 0.01602 0.00278 0.0099 0.00254 0.0362 -0.00139 C 0.03946 -0.00185 0.04258 -0.00347 0.04571 -0.00417 L 0.05287 -0.00556 C 0.05716 -0.00857 0.05899 -0.01019 0.06394 -0.01273 C 0.06576 -0.01366 0.06745 -0.01505 0.0694 -0.01551 C 0.07461 -0.01644 0.07995 -0.01644 0.08516 -0.0169 C 0.08737 -0.01783 0.08933 -0.01968 0.09154 -0.01968 C 0.15326 -0.02083 0.14219 -0.02222 0.17279 -0.0169 C 0.18308 -0.01158 0.17357 -0.01597 0.1862 -0.01273 C 0.18737 -0.01227 0.18828 -0.01158 0.18946 -0.01111 C 0.19128 -0.01065 0.1931 -0.01019 0.19493 -0.00972 C 0.20248 -0.0081 0.20404 -0.0081 0.21237 -0.00695 C 0.23125 -0.0007 0.22331 -0.00255 0.23594 4.81481E-6 C 0.23711 0.00046 0.23802 0.00116 0.2392 0.00139 C 0.24206 0.00208 0.24493 0.00185 0.24779 0.00278 C 0.24922 0.00324 0.25039 0.00486 0.25183 0.00555 C 0.25287 0.00625 0.25391 0.00671 0.25495 0.00694 C 0.25703 0.00764 0.25912 0.00787 0.2612 0.00833 L 0.2668 0.00972 C 0.2694 0.01134 0.27201 0.01296 0.27474 0.01412 C 0.2767 0.01481 0.27891 0.01504 0.28099 0.01551 C 0.28386 0.0162 0.28763 0.0169 0.2905 0.01829 C 0.29779 0.02153 0.30144 0.02338 0.30782 0.02662 C 0.31381 0.03379 0.30625 0.02546 0.31341 0.03079 C 0.3142 0.03148 0.31485 0.03287 0.31576 0.03379 C 0.31654 0.03426 0.31732 0.03449 0.3181 0.03518 C 0.32123 0.03727 0.32422 0.04074 0.32761 0.04213 C 0.32865 0.04259 0.32969 0.04282 0.33073 0.04352 C 0.33269 0.04467 0.34076 0.04977 0.34336 0.05046 C 0.34753 0.05185 0.35183 0.05208 0.35599 0.05324 C 0.35834 0.05393 0.36068 0.05509 0.36315 0.05625 L 0.51068 0.05463 C 0.5142 0.05463 0.51237 0.05231 0.51472 0.04907 C 0.51537 0.04815 0.51628 0.04838 0.51706 0.04768 C 0.51914 0.04606 0.5211 0.04282 0.52331 0.04213 C 0.52657 0.0412 0.52982 0.0412 0.53282 0.03935 C 0.5336 0.03889 0.53438 0.03819 0.53516 0.03796 C 0.5375 0.03727 0.53998 0.03704 0.54232 0.03657 L 0.54857 0.03518 C 0.55222 0.0331 0.5573 0.02986 0.5612 0.0294 C 0.56472 0.02917 0.5681 0.0294 0.57149 0.0294 L 0.57396 0.02523 " pathEditMode="relative" ptsTypes="AAAAAAAAAAAAAAAAAAAAAAAAAAAAAAAAAAAAAAAAAAAA">
                                      <p:cBhvr>
                                        <p:cTn id="8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482 -0.00069 -0.00964 -0.00092 -0.01445 -0.00185 C -0.01589 -0.00231 -0.01719 -0.00324 -0.01862 -0.0037 C -0.02031 -0.0044 -0.02201 -0.00486 -0.0237 -0.00555 C -0.02474 -0.00602 -0.02578 -0.00694 -0.02682 -0.0074 C -0.02812 -0.0081 -0.02956 -0.00856 -0.03086 -0.00926 C -0.0319 -0.00972 -0.03294 -0.01065 -0.03398 -0.01111 C -0.03633 -0.01203 -0.0388 -0.01227 -0.04115 -0.01296 C -0.05182 -0.01921 -0.04297 -0.01342 -0.05352 -0.02199 C -0.05586 -0.02407 -0.05833 -0.02546 -0.06068 -0.02754 C -0.06185 -0.02847 -0.06263 -0.03032 -0.0638 -0.03125 C -0.0651 -0.03217 -0.06654 -0.03217 -0.06784 -0.0331 C -0.06927 -0.03403 -0.07057 -0.03565 -0.07201 -0.03657 C -0.07409 -0.03819 -0.07708 -0.03935 -0.07917 -0.04028 L -0.08737 -0.05139 C -0.0888 -0.05301 -0.08984 -0.05578 -0.09154 -0.05671 C -0.09362 -0.0581 -0.0957 -0.05879 -0.09766 -0.06041 C -0.10039 -0.06296 -0.10286 -0.0669 -0.10586 -0.06782 L -0.11211 -0.06967 C -0.1138 -0.07199 -0.11536 -0.07477 -0.11719 -0.07685 C -0.11875 -0.07847 -0.12331 -0.08102 -0.12539 -0.0824 C -0.12682 -0.08426 -0.12799 -0.08657 -0.12956 -0.08773 C -0.13255 -0.09028 -0.13893 -0.09352 -0.14284 -0.09514 C -0.14453 -0.09583 -0.14635 -0.09629 -0.14805 -0.09699 C -0.14935 -0.09745 -0.15078 -0.09815 -0.15208 -0.09884 C -0.15312 -0.1 -0.15404 -0.10139 -0.15521 -0.10254 C -0.15612 -0.10324 -0.15729 -0.1037 -0.15833 -0.1044 C -0.16536 -0.10787 -0.1599 -0.1044 -0.16953 -0.10787 C -0.18711 -0.11412 -0.1681 -0.10972 -0.18711 -0.11342 C -0.18802 -0.11458 -0.18893 -0.1162 -0.1901 -0.11713 C -0.19844 -0.12291 -0.2026 -0.12453 -0.21068 -0.12801 C -0.21302 -0.13055 -0.21523 -0.13403 -0.21784 -0.13541 C -0.22318 -0.13773 -0.23437 -0.13912 -0.23437 -0.13912 C -0.23607 -0.14143 -0.2375 -0.14467 -0.23945 -0.14629 C -0.24141 -0.14791 -0.24362 -0.14745 -0.24557 -0.14815 C -0.24701 -0.14861 -0.24831 -0.14953 -0.24974 -0.15 C -0.25143 -0.15069 -0.25312 -0.15092 -0.25482 -0.15185 C -0.25664 -0.15278 -0.2582 -0.1544 -0.26003 -0.15555 C -0.26276 -0.15694 -0.26576 -0.15694 -0.26823 -0.15903 C -0.26953 -0.16041 -0.27083 -0.1618 -0.27227 -0.16273 C -0.27396 -0.16389 -0.28021 -0.16597 -0.28151 -0.16643 C -0.28333 -0.16944 -0.28477 -0.17315 -0.28672 -0.17546 C -0.28828 -0.17754 -0.29023 -0.17778 -0.2918 -0.17916 C -0.29362 -0.18078 -0.29518 -0.1831 -0.29701 -0.18472 C -0.30091 -0.18819 -0.30234 -0.18842 -0.30625 -0.19028 C -0.30729 -0.19143 -0.3082 -0.19282 -0.30937 -0.19375 C -0.31029 -0.19467 -0.31146 -0.19467 -0.31237 -0.1956 C -0.31393 -0.19722 -0.31497 -0.19953 -0.31654 -0.20115 C -0.31914 -0.20393 -0.32201 -0.20602 -0.32474 -0.20856 C -0.3362 -0.21875 -0.33125 -0.21597 -0.33906 -0.21944 C -0.34492 -0.23333 -0.33867 -0.22176 -0.35039 -0.23032 C -0.35195 -0.23148 -0.35299 -0.23449 -0.35456 -0.23588 C -0.35612 -0.2375 -0.35794 -0.23796 -0.35964 -0.23958 C -0.36081 -0.24051 -0.36185 -0.24166 -0.36276 -0.24328 C -0.36497 -0.24653 -0.36615 -0.25254 -0.36888 -0.25416 L -0.37201 -0.25602 C -0.37734 -0.2625 -0.37253 -0.25764 -0.37917 -0.26157 C -0.38932 -0.26736 -0.3793 -0.26342 -0.38945 -0.2669 C -0.39284 -0.2699 -0.39518 -0.27268 -0.3987 -0.2743 C -0.4043 -0.27685 -0.40964 -0.27801 -0.4151 -0.28148 C -0.42695 -0.28912 -0.41185 -0.28194 -0.42331 -0.28703 C -0.42409 -0.28889 -0.42461 -0.29074 -0.42539 -0.29259 C -0.4263 -0.29444 -0.42773 -0.29583 -0.42852 -0.29791 C -0.42956 -0.30139 -0.42982 -0.30532 -0.4306 -0.30903 L -0.43151 -0.31435 C -0.43034 -0.32083 -0.43125 -0.32129 -0.42956 -0.31805 L -0.42956 -0.31805 " pathEditMode="relative" ptsTypes="AAAAAAAAAAAAAAAAAAAAAAAAAAAAAAAAAAAAAAAAAAAAAAAAAAAAAAAAAAAAAAAAAAAA">
                                      <p:cBhvr>
                                        <p:cTn id="9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07407E-6 L 0.00651 0.51737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6" y="25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1" grpId="0" animBg="1"/>
      <p:bldP spid="12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35" grpId="0" animBg="1"/>
      <p:bldP spid="37" grpId="0" animBg="1"/>
      <p:bldP spid="38" grpId="0" animBg="1"/>
      <p:bldP spid="39" grpId="0" animBg="1"/>
      <p:bldP spid="41" grpId="0" animBg="1"/>
      <p:bldP spid="43" grpId="0" animBg="1"/>
      <p:bldP spid="44" grpId="0" animBg="1"/>
      <p:bldP spid="46" grpId="0" animBg="1"/>
      <p:bldP spid="4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1251283" y="3108960"/>
            <a:ext cx="972153" cy="3749040"/>
          </a:xfrm>
          <a:prstGeom prst="rect">
            <a:avLst/>
          </a:prstGeom>
          <a:solidFill>
            <a:srgbClr val="53412B"/>
          </a:solidFill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Felhő 4"/>
          <p:cNvSpPr/>
          <p:nvPr/>
        </p:nvSpPr>
        <p:spPr>
          <a:xfrm>
            <a:off x="-65976" y="1005839"/>
            <a:ext cx="3522846" cy="3397718"/>
          </a:xfrm>
          <a:prstGeom prst="cloud">
            <a:avLst/>
          </a:prstGeom>
          <a:solidFill>
            <a:schemeClr val="accent6">
              <a:lumMod val="5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Ellipszis 5"/>
          <p:cNvSpPr/>
          <p:nvPr/>
        </p:nvSpPr>
        <p:spPr>
          <a:xfrm>
            <a:off x="673769" y="1597794"/>
            <a:ext cx="423511" cy="442762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Ellipszis 6"/>
          <p:cNvSpPr/>
          <p:nvPr/>
        </p:nvSpPr>
        <p:spPr>
          <a:xfrm>
            <a:off x="2549090" y="2040556"/>
            <a:ext cx="423511" cy="442762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1886551" y="1376413"/>
            <a:ext cx="423511" cy="442762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Ellipszis 8"/>
          <p:cNvSpPr/>
          <p:nvPr/>
        </p:nvSpPr>
        <p:spPr>
          <a:xfrm>
            <a:off x="462013" y="3108960"/>
            <a:ext cx="423511" cy="442762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Ellipszis 9"/>
          <p:cNvSpPr/>
          <p:nvPr/>
        </p:nvSpPr>
        <p:spPr>
          <a:xfrm>
            <a:off x="2379846" y="3108960"/>
            <a:ext cx="423511" cy="442762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Ellipszis 10"/>
          <p:cNvSpPr/>
          <p:nvPr/>
        </p:nvSpPr>
        <p:spPr>
          <a:xfrm>
            <a:off x="1062790" y="2483318"/>
            <a:ext cx="423511" cy="442762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Ellipszis 11"/>
          <p:cNvSpPr/>
          <p:nvPr/>
        </p:nvSpPr>
        <p:spPr>
          <a:xfrm>
            <a:off x="1665170" y="1963555"/>
            <a:ext cx="423511" cy="442762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Ellipszis 12"/>
          <p:cNvSpPr/>
          <p:nvPr/>
        </p:nvSpPr>
        <p:spPr>
          <a:xfrm>
            <a:off x="1886551" y="2608448"/>
            <a:ext cx="423511" cy="442762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Ellipszis 13"/>
          <p:cNvSpPr/>
          <p:nvPr/>
        </p:nvSpPr>
        <p:spPr>
          <a:xfrm>
            <a:off x="1274545" y="3330341"/>
            <a:ext cx="423511" cy="442762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Ellipszis 14"/>
          <p:cNvSpPr/>
          <p:nvPr/>
        </p:nvSpPr>
        <p:spPr>
          <a:xfrm>
            <a:off x="390625" y="2353377"/>
            <a:ext cx="423511" cy="442762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Téglalap 15"/>
          <p:cNvSpPr/>
          <p:nvPr/>
        </p:nvSpPr>
        <p:spPr>
          <a:xfrm>
            <a:off x="9594378" y="3647975"/>
            <a:ext cx="1001029" cy="3210025"/>
          </a:xfrm>
          <a:prstGeom prst="rect">
            <a:avLst/>
          </a:prstGeom>
          <a:solidFill>
            <a:srgbClr val="53412B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Felhő 16"/>
          <p:cNvSpPr/>
          <p:nvPr/>
        </p:nvSpPr>
        <p:spPr>
          <a:xfrm>
            <a:off x="8333468" y="885523"/>
            <a:ext cx="3696104" cy="3638351"/>
          </a:xfrm>
          <a:prstGeom prst="cloud">
            <a:avLst/>
          </a:prstGeom>
          <a:solidFill>
            <a:schemeClr val="accent6">
              <a:lumMod val="5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Ellipszis 19"/>
          <p:cNvSpPr/>
          <p:nvPr/>
        </p:nvSpPr>
        <p:spPr>
          <a:xfrm>
            <a:off x="8589724" y="2353377"/>
            <a:ext cx="273123" cy="433137"/>
          </a:xfrm>
          <a:prstGeom prst="ellipse">
            <a:avLst/>
          </a:prstGeom>
          <a:solidFill>
            <a:srgbClr val="4F2EA2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Ellipszis 21"/>
          <p:cNvSpPr/>
          <p:nvPr/>
        </p:nvSpPr>
        <p:spPr>
          <a:xfrm>
            <a:off x="9669841" y="1954485"/>
            <a:ext cx="273123" cy="433137"/>
          </a:xfrm>
          <a:prstGeom prst="ellipse">
            <a:avLst/>
          </a:prstGeom>
          <a:solidFill>
            <a:srgbClr val="4F2EA2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3" name="Ellipszis 22"/>
          <p:cNvSpPr/>
          <p:nvPr/>
        </p:nvSpPr>
        <p:spPr>
          <a:xfrm>
            <a:off x="8903764" y="3118585"/>
            <a:ext cx="273123" cy="433137"/>
          </a:xfrm>
          <a:prstGeom prst="ellipse">
            <a:avLst/>
          </a:prstGeom>
          <a:solidFill>
            <a:srgbClr val="4F2EA2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4" name="Ellipszis 23"/>
          <p:cNvSpPr/>
          <p:nvPr/>
        </p:nvSpPr>
        <p:spPr>
          <a:xfrm>
            <a:off x="10757226" y="3234090"/>
            <a:ext cx="273123" cy="433137"/>
          </a:xfrm>
          <a:prstGeom prst="ellipse">
            <a:avLst/>
          </a:prstGeom>
          <a:solidFill>
            <a:srgbClr val="4F2EA2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Ellipszis 24"/>
          <p:cNvSpPr/>
          <p:nvPr/>
        </p:nvSpPr>
        <p:spPr>
          <a:xfrm>
            <a:off x="11272769" y="1566054"/>
            <a:ext cx="273123" cy="433137"/>
          </a:xfrm>
          <a:prstGeom prst="ellipse">
            <a:avLst/>
          </a:prstGeom>
          <a:solidFill>
            <a:srgbClr val="4F2EA2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Ellipszis 25"/>
          <p:cNvSpPr/>
          <p:nvPr/>
        </p:nvSpPr>
        <p:spPr>
          <a:xfrm>
            <a:off x="10288816" y="2781703"/>
            <a:ext cx="273123" cy="433137"/>
          </a:xfrm>
          <a:prstGeom prst="ellipse">
            <a:avLst/>
          </a:prstGeom>
          <a:solidFill>
            <a:srgbClr val="4F2EA2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9" name="Ellipszis 48"/>
          <p:cNvSpPr/>
          <p:nvPr/>
        </p:nvSpPr>
        <p:spPr>
          <a:xfrm>
            <a:off x="10890260" y="870945"/>
            <a:ext cx="1181449" cy="524575"/>
          </a:xfrm>
          <a:prstGeom prst="ellipse">
            <a:avLst/>
          </a:prstGeom>
          <a:solidFill>
            <a:srgbClr val="B79975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0" name="Ellipszis 49"/>
          <p:cNvSpPr/>
          <p:nvPr/>
        </p:nvSpPr>
        <p:spPr>
          <a:xfrm>
            <a:off x="10746501" y="753178"/>
            <a:ext cx="453498" cy="433137"/>
          </a:xfrm>
          <a:prstGeom prst="ellipse">
            <a:avLst/>
          </a:prstGeom>
          <a:solidFill>
            <a:srgbClr val="A8845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1" name="Háromszög 50"/>
          <p:cNvSpPr/>
          <p:nvPr/>
        </p:nvSpPr>
        <p:spPr>
          <a:xfrm rot="16200000" flipH="1">
            <a:off x="10446532" y="700471"/>
            <a:ext cx="172742" cy="585147"/>
          </a:xfrm>
          <a:prstGeom prst="triangle">
            <a:avLst>
              <a:gd name="adj" fmla="val 42308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2" name="Derékszögű háromszög 51"/>
          <p:cNvSpPr/>
          <p:nvPr/>
        </p:nvSpPr>
        <p:spPr>
          <a:xfrm flipH="1">
            <a:off x="11285577" y="266703"/>
            <a:ext cx="458891" cy="683598"/>
          </a:xfrm>
          <a:prstGeom prst="rtTriangle">
            <a:avLst/>
          </a:prstGeom>
          <a:solidFill>
            <a:srgbClr val="A88458"/>
          </a:solidFill>
          <a:ln>
            <a:solidFill>
              <a:srgbClr val="B799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3" name="Derékszögű háromszög 52"/>
          <p:cNvSpPr/>
          <p:nvPr/>
        </p:nvSpPr>
        <p:spPr>
          <a:xfrm flipH="1">
            <a:off x="11448400" y="451289"/>
            <a:ext cx="458891" cy="683598"/>
          </a:xfrm>
          <a:prstGeom prst="rtTriangle">
            <a:avLst/>
          </a:prstGeom>
          <a:solidFill>
            <a:srgbClr val="A88458"/>
          </a:solidFill>
          <a:ln>
            <a:solidFill>
              <a:srgbClr val="B799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55" name="Egyenes összekötő 54"/>
          <p:cNvCxnSpPr/>
          <p:nvPr/>
        </p:nvCxnSpPr>
        <p:spPr>
          <a:xfrm>
            <a:off x="11294647" y="1207971"/>
            <a:ext cx="0" cy="454794"/>
          </a:xfrm>
          <a:prstGeom prst="line">
            <a:avLst/>
          </a:prstGeom>
          <a:ln w="28575">
            <a:solidFill>
              <a:srgbClr val="B799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gyenes összekötő 56"/>
          <p:cNvCxnSpPr/>
          <p:nvPr/>
        </p:nvCxnSpPr>
        <p:spPr>
          <a:xfrm>
            <a:off x="11526073" y="1207971"/>
            <a:ext cx="0" cy="454794"/>
          </a:xfrm>
          <a:prstGeom prst="line">
            <a:avLst/>
          </a:prstGeom>
          <a:ln w="22225">
            <a:solidFill>
              <a:srgbClr val="B799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Ellipszis 58"/>
          <p:cNvSpPr/>
          <p:nvPr/>
        </p:nvSpPr>
        <p:spPr>
          <a:xfrm>
            <a:off x="10919486" y="851838"/>
            <a:ext cx="89565" cy="984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732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3.33333E-6 C 2.77556E-17 -0.0169 0.00065 -0.03311 0.00078 -0.03311 C 0.00208 -0.03311 0.00339 0.22685 0.00339 0.48703 C 0.00339 0.35602 0.00404 0.22685 0.00456 0.22685 C 0.00521 0.22685 0.00586 0.35787 0.00586 0.48703 C 0.00586 0.42245 0.00625 0.35602 0.00651 0.35602 C 0.0069 0.35602 0.00716 0.42037 0.00716 0.48703 C 0.00716 0.4537 0.00729 0.42245 0.00755 0.42245 C 0.00768 0.42245 0.00781 0.45555 0.00781 0.48703 C 0.00781 0.47014 0.00794 0.4537 0.00794 0.4537 C 0.00807 0.4537 0.0082 0.4706 0.0082 0.48703 C 0.0082 0.4787 0.0082 0.47014 0.0082 0.47014 C 0.0082 0.47199 0.00833 0.47824 0.00833 0.48703 C 0.00833 0.48264 0.00833 0.4787 0.00833 0.4787 C 0.00833 0.48055 0.00846 0.4831 0.00846 0.48703 C 0.00846 0.48495 0.00846 0.48264 0.00846 0.48055 C 0.00846 0.48078 0.00846 0.48264 0.00846 0.48495 C 0.00846 0.48495 0.00846 0.4831 0.00846 0.48055 C 0.00859 0.48055 0.00859 0.48264 0.00859 0.48495 " pathEditMode="relative" rAng="0" ptsTypes="AAAAAAAAAAAAAAAAA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" y="2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-0.03372 0.00185 L -0.07943 0.00579 C -0.0819 0.00625 -0.08451 0.00672 -0.08698 0.00764 C -0.08815 0.0081 -0.08919 0.00926 -0.09024 0.00949 C -0.09531 0.01065 -0.10039 0.01088 -0.10547 0.01158 C -0.10807 0.01204 -0.11055 0.0125 -0.11315 0.01343 C -0.11419 0.01389 -0.11524 0.01482 -0.11641 0.01528 C -0.11888 0.01667 -0.12149 0.01806 -0.12396 0.01922 C -0.12539 0.01991 -0.12682 0.02084 -0.12839 0.02107 C -0.13229 0.02199 -0.13633 0.02246 -0.14024 0.02315 C -0.14141 0.02361 -0.14245 0.02431 -0.14349 0.025 C -0.14505 0.0257 -0.14649 0.02593 -0.14792 0.02685 C -0.14909 0.02778 -0.14987 0.0301 -0.15117 0.03079 C -0.15404 0.03218 -0.15703 0.03172 -0.1599 0.03264 C -0.16537 0.03449 -0.1707 0.03704 -0.17617 0.03843 L -0.18372 0.04051 C -0.18958 0.04167 -0.19544 0.0426 -0.20117 0.04422 C -0.20339 0.04491 -0.20547 0.04537 -0.20768 0.0463 C -0.21406 0.04838 -0.21068 0.04861 -0.21862 0.05 C -0.22331 0.05093 -0.228 0.05162 -0.23268 0.05209 L -0.27943 0.05579 C -0.28841 0.06111 -0.28021 0.05695 -0.30013 0.05972 C -0.30339 0.06019 -0.30664 0.06111 -0.3099 0.06158 C -0.31497 0.0625 -0.32005 0.06297 -0.32513 0.06366 C -0.32943 0.06551 -0.33372 0.06829 -0.33815 0.06945 C -0.34922 0.07176 -0.35925 0.07431 -0.3707 0.07523 L -0.41862 0.07894 C -0.53034 0.08496 -0.54492 0.08449 -0.64362 0.08681 L -0.67617 0.08287 C -0.68086 0.08241 -0.68568 0.08172 -0.69037 0.08102 C -0.70143 0.07894 -0.69622 0.07824 -0.7099 0.07523 C -0.71706 0.07361 -0.72435 0.07246 -0.73164 0.0713 C -0.73919 0.07014 -0.7526 0.06968 -0.76094 0.06736 C -0.7668 0.06574 -0.77253 0.0625 -0.77839 0.06158 C -0.78633 0.06042 -0.80365 0.05764 -0.8099 0.05579 L -0.82292 0.05209 C -0.82474 0.05139 -0.82656 0.05047 -0.82839 0.05 C -0.83242 0.04931 -0.83633 0.04885 -0.84037 0.04815 C -0.85951 0.04885 -0.87878 0.04746 -0.89792 0.05 C -0.89909 0.05023 -0.89922 0.05394 -0.89909 0.05579 C -0.89883 0.05764 -0.89766 0.05834 -0.89688 0.05972 C -0.90013 0.08264 -0.89518 0.05787 -0.92083 0.07709 C -0.92344 0.07917 -0.92435 0.08472 -0.92617 0.08866 C -0.92734 0.1125 -0.92734 0.10417 -0.92734 0.11389 L -0.93594 0.03658 " pathEditMode="relative" ptsTypes="AAAAAAAAAAAAAAAAAAAAAAAAAAAAAAAAAAAAAAAAAAAAAAA">
                                      <p:cBhvr>
                                        <p:cTn id="4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-0.03372 0.00185 L -0.07943 0.00579 C -0.0819 0.00625 -0.08451 0.00672 -0.08698 0.00764 C -0.08815 0.0081 -0.08919 0.00926 -0.09024 0.00949 C -0.09531 0.01065 -0.10039 0.01088 -0.10547 0.01158 C -0.10807 0.01204 -0.11055 0.0125 -0.11315 0.01343 C -0.11419 0.01389 -0.11524 0.01482 -0.11641 0.01528 C -0.11888 0.01667 -0.12149 0.01806 -0.12396 0.01922 C -0.12539 0.01991 -0.12682 0.02084 -0.12839 0.02107 C -0.13229 0.02199 -0.13633 0.02246 -0.14024 0.02315 C -0.14141 0.02361 -0.14245 0.02431 -0.14349 0.025 C -0.14505 0.0257 -0.14649 0.02593 -0.14792 0.02685 C -0.14909 0.02778 -0.14987 0.0301 -0.15117 0.03079 C -0.15404 0.03218 -0.15703 0.03172 -0.1599 0.03264 C -0.16537 0.03449 -0.1707 0.03704 -0.17617 0.03843 L -0.18372 0.04051 C -0.18958 0.04167 -0.19544 0.0426 -0.20117 0.04422 C -0.20339 0.04491 -0.20547 0.04537 -0.20768 0.0463 C -0.21406 0.04838 -0.21068 0.04861 -0.21862 0.05 C -0.22331 0.05093 -0.228 0.05162 -0.23268 0.05209 L -0.27943 0.05579 C -0.28841 0.06111 -0.28021 0.05695 -0.30013 0.05972 C -0.30339 0.06019 -0.30664 0.06111 -0.3099 0.06158 C -0.31497 0.0625 -0.32005 0.06297 -0.32513 0.06366 C -0.32943 0.06551 -0.33372 0.06829 -0.33815 0.06945 C -0.34922 0.07176 -0.35925 0.07431 -0.3707 0.07523 L -0.41862 0.07894 C -0.53034 0.08496 -0.54492 0.08449 -0.64362 0.08681 L -0.67617 0.08287 C -0.68086 0.08241 -0.68568 0.08172 -0.69037 0.08102 C -0.70143 0.07894 -0.69622 0.07824 -0.7099 0.07523 C -0.71706 0.07361 -0.72435 0.07246 -0.73164 0.0713 C -0.73919 0.07014 -0.7526 0.06968 -0.76094 0.06736 C -0.7668 0.06574 -0.77253 0.0625 -0.77839 0.06158 C -0.78633 0.06042 -0.80365 0.05764 -0.8099 0.05579 L -0.82292 0.05209 C -0.82474 0.05139 -0.82656 0.05047 -0.82839 0.05 C -0.83242 0.04931 -0.83633 0.04885 -0.84037 0.04815 C -0.85951 0.04885 -0.87878 0.04746 -0.89792 0.05 C -0.89909 0.05023 -0.89922 0.05394 -0.89909 0.05579 C -0.89883 0.05764 -0.89766 0.05834 -0.89688 0.05972 C -0.90013 0.08264 -0.89518 0.05787 -0.92083 0.07709 C -0.92344 0.07917 -0.92435 0.08472 -0.92617 0.08866 C -0.92734 0.1125 -0.92734 0.10417 -0.92734 0.11389 L -0.93594 0.03658 " pathEditMode="relative" ptsTypes="AAAAAAAAAAAAAAAAAAAAAAAAAAAAAAAAAAAAAAAAAAAAAAA">
                                      <p:cBhvr>
                                        <p:cTn id="47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-0.03372 0.00185 L -0.07943 0.00579 C -0.0819 0.00625 -0.08451 0.00672 -0.08698 0.00764 C -0.08815 0.0081 -0.08919 0.00926 -0.09024 0.00949 C -0.09531 0.01065 -0.10039 0.01088 -0.10547 0.01158 C -0.10807 0.01204 -0.11055 0.0125 -0.11315 0.01343 C -0.11419 0.01389 -0.11524 0.01482 -0.11641 0.01528 C -0.11888 0.01667 -0.12149 0.01806 -0.12396 0.01922 C -0.12539 0.01991 -0.12682 0.02084 -0.12839 0.02107 C -0.13229 0.02199 -0.13633 0.02246 -0.14024 0.02315 C -0.14141 0.02361 -0.14245 0.02431 -0.14349 0.025 C -0.14505 0.0257 -0.14649 0.02593 -0.14792 0.02685 C -0.14909 0.02778 -0.14987 0.0301 -0.15117 0.03079 C -0.15404 0.03218 -0.15703 0.03172 -0.1599 0.03264 C -0.16537 0.03449 -0.1707 0.03704 -0.17617 0.03843 L -0.18372 0.04051 C -0.18958 0.04167 -0.19544 0.0426 -0.20117 0.04422 C -0.20339 0.04491 -0.20547 0.04537 -0.20768 0.0463 C -0.21406 0.04838 -0.21068 0.04861 -0.21862 0.05 C -0.22331 0.05093 -0.228 0.05162 -0.23268 0.05209 L -0.27943 0.05579 C -0.28841 0.06111 -0.28021 0.05695 -0.30013 0.05972 C -0.30339 0.06019 -0.30664 0.06111 -0.3099 0.06158 C -0.31497 0.0625 -0.32005 0.06297 -0.32513 0.06366 C -0.32943 0.06551 -0.33372 0.06829 -0.33815 0.06945 C -0.34922 0.07176 -0.35925 0.07431 -0.3707 0.07523 L -0.41862 0.07894 C -0.53034 0.08496 -0.54492 0.08449 -0.64362 0.08681 L -0.67617 0.08287 C -0.68086 0.08241 -0.68568 0.08172 -0.69037 0.08102 C -0.70143 0.07894 -0.69622 0.07824 -0.7099 0.07523 C -0.71706 0.07361 -0.72435 0.07246 -0.73164 0.0713 C -0.73919 0.07014 -0.7526 0.06968 -0.76094 0.06736 C -0.7668 0.06574 -0.77253 0.0625 -0.77839 0.06158 C -0.78633 0.06042 -0.80365 0.05764 -0.8099 0.05579 L -0.82292 0.05209 C -0.82474 0.05139 -0.82656 0.05047 -0.82839 0.05 C -0.83242 0.04931 -0.83633 0.04885 -0.84037 0.04815 C -0.85951 0.04885 -0.87878 0.04746 -0.89792 0.05 C -0.89909 0.05023 -0.89922 0.05394 -0.89909 0.05579 C -0.89883 0.05764 -0.89766 0.05834 -0.89688 0.05972 C -0.90013 0.08264 -0.89518 0.05787 -0.92083 0.07709 C -0.92344 0.07917 -0.92435 0.08472 -0.92617 0.08866 C -0.92734 0.1125 -0.92734 0.10417 -0.92734 0.11389 L -0.93594 0.03658 " pathEditMode="relative" ptsTypes="AAAAAAAAAAAAAAAAAAAAAAAAAAAAAAAAAAAAAAAAAAAAAAA">
                                      <p:cBhvr>
                                        <p:cTn id="49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-0.03372 0.00185 L -0.07943 0.00579 C -0.0819 0.00625 -0.08451 0.00672 -0.08698 0.00764 C -0.08815 0.0081 -0.08919 0.00926 -0.09024 0.00949 C -0.09531 0.01065 -0.10039 0.01088 -0.10547 0.01158 C -0.10807 0.01204 -0.11055 0.0125 -0.11315 0.01343 C -0.11419 0.01389 -0.11524 0.01482 -0.11641 0.01528 C -0.11888 0.01667 -0.12149 0.01806 -0.12396 0.01922 C -0.12539 0.01991 -0.12682 0.02084 -0.12839 0.02107 C -0.13229 0.02199 -0.13633 0.02246 -0.14024 0.02315 C -0.14141 0.02361 -0.14245 0.02431 -0.14349 0.025 C -0.14505 0.0257 -0.14649 0.02593 -0.14792 0.02685 C -0.14909 0.02778 -0.14987 0.0301 -0.15117 0.03079 C -0.15404 0.03218 -0.15703 0.03172 -0.1599 0.03264 C -0.16537 0.03449 -0.1707 0.03704 -0.17617 0.03843 L -0.18372 0.04051 C -0.18958 0.04167 -0.19544 0.0426 -0.20117 0.04422 C -0.20339 0.04491 -0.20547 0.04537 -0.20768 0.0463 C -0.21406 0.04838 -0.21068 0.04861 -0.21862 0.05 C -0.22331 0.05093 -0.228 0.05162 -0.23268 0.05209 L -0.27943 0.05579 C -0.28841 0.06111 -0.28021 0.05695 -0.30013 0.05972 C -0.30339 0.06019 -0.30664 0.06111 -0.3099 0.06158 C -0.31497 0.0625 -0.32005 0.06297 -0.32513 0.06366 C -0.32943 0.06551 -0.33372 0.06829 -0.33815 0.06945 C -0.34922 0.07176 -0.35925 0.07431 -0.3707 0.07523 L -0.41862 0.07894 C -0.53034 0.08496 -0.54492 0.08449 -0.64362 0.08681 L -0.67617 0.08287 C -0.68086 0.08241 -0.68568 0.08172 -0.69037 0.08102 C -0.70143 0.07894 -0.69622 0.07824 -0.7099 0.07523 C -0.71706 0.07361 -0.72435 0.07246 -0.73164 0.0713 C -0.73919 0.07014 -0.7526 0.06968 -0.76094 0.06736 C -0.7668 0.06574 -0.77253 0.0625 -0.77839 0.06158 C -0.78633 0.06042 -0.80365 0.05764 -0.8099 0.05579 L -0.82292 0.05209 C -0.82474 0.05139 -0.82656 0.05047 -0.82839 0.05 C -0.83242 0.04931 -0.83633 0.04885 -0.84037 0.04815 C -0.85951 0.04885 -0.87878 0.04746 -0.89792 0.05 C -0.89909 0.05023 -0.89922 0.05394 -0.89909 0.05579 C -0.89883 0.05764 -0.89766 0.05834 -0.89688 0.05972 C -0.90013 0.08264 -0.89518 0.05787 -0.92083 0.07709 C -0.92344 0.07917 -0.92435 0.08472 -0.92617 0.08866 C -0.92734 0.1125 -0.92734 0.10417 -0.92734 0.11389 L -0.93594 0.03658 " pathEditMode="relative" ptsTypes="AAAAAAAAAAAAAAAAAAAAAAAAAAAAAAAAAAAAAAAAAAAAAAA">
                                      <p:cBhvr>
                                        <p:cTn id="51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-0.03372 0.00185 L -0.07943 0.00579 C -0.0819 0.00625 -0.08451 0.00672 -0.08698 0.00764 C -0.08815 0.0081 -0.08919 0.00926 -0.09024 0.00949 C -0.09531 0.01065 -0.10039 0.01088 -0.10547 0.01158 C -0.10807 0.01204 -0.11055 0.0125 -0.11315 0.01343 C -0.11419 0.01389 -0.11524 0.01482 -0.11641 0.01528 C -0.11888 0.01667 -0.12149 0.01806 -0.12396 0.01922 C -0.12539 0.01991 -0.12682 0.02084 -0.12839 0.02107 C -0.13229 0.02199 -0.13633 0.02246 -0.14024 0.02315 C -0.14141 0.02361 -0.14245 0.02431 -0.14349 0.025 C -0.14505 0.0257 -0.14649 0.02593 -0.14792 0.02685 C -0.14909 0.02778 -0.14987 0.0301 -0.15117 0.03079 C -0.15404 0.03218 -0.15703 0.03172 -0.1599 0.03264 C -0.16537 0.03449 -0.1707 0.03704 -0.17617 0.03843 L -0.18372 0.04051 C -0.18958 0.04167 -0.19544 0.0426 -0.20117 0.04422 C -0.20339 0.04491 -0.20547 0.04537 -0.20768 0.0463 C -0.21406 0.04838 -0.21068 0.04861 -0.21862 0.05 C -0.22331 0.05093 -0.228 0.05162 -0.23268 0.05209 L -0.27943 0.05579 C -0.28841 0.06111 -0.28021 0.05695 -0.30013 0.05972 C -0.30339 0.06019 -0.30664 0.06111 -0.3099 0.06158 C -0.31497 0.0625 -0.32005 0.06297 -0.32513 0.06366 C -0.32943 0.06551 -0.33372 0.06829 -0.33815 0.06945 C -0.34922 0.07176 -0.35925 0.07431 -0.3707 0.07523 L -0.41862 0.07894 C -0.53034 0.08496 -0.54492 0.08449 -0.64362 0.08681 L -0.67617 0.08287 C -0.68086 0.08241 -0.68568 0.08172 -0.69037 0.08102 C -0.70143 0.07894 -0.69622 0.07824 -0.7099 0.07523 C -0.71706 0.07361 -0.72435 0.07246 -0.73164 0.0713 C -0.73919 0.07014 -0.7526 0.06968 -0.76094 0.06736 C -0.7668 0.06574 -0.77253 0.0625 -0.77839 0.06158 C -0.78633 0.06042 -0.80365 0.05764 -0.8099 0.05579 L -0.82292 0.05209 C -0.82474 0.05139 -0.82656 0.05047 -0.82839 0.05 C -0.83242 0.04931 -0.83633 0.04885 -0.84037 0.04815 C -0.85951 0.04885 -0.87878 0.04746 -0.89792 0.05 C -0.89909 0.05023 -0.89922 0.05394 -0.89909 0.05579 C -0.89883 0.05764 -0.89766 0.05834 -0.89688 0.05972 C -0.90013 0.08264 -0.89518 0.05787 -0.92083 0.07709 C -0.92344 0.07917 -0.92435 0.08472 -0.92617 0.08866 C -0.92734 0.1125 -0.92734 0.10417 -0.92734 0.11389 L -0.93594 0.03658 " pathEditMode="relative" ptsTypes="AAAAAAAAAAAAAAAAAAAAAAAAAAAAAAAAAAAAAAAAAAAAAAA">
                                      <p:cBhvr>
                                        <p:cTn id="53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-0.03372 0.00185 L -0.07943 0.00579 C -0.0819 0.00625 -0.08451 0.00672 -0.08698 0.00764 C -0.08815 0.0081 -0.08919 0.00926 -0.09024 0.00949 C -0.09531 0.01065 -0.10039 0.01088 -0.10547 0.01158 C -0.10807 0.01204 -0.11055 0.0125 -0.11315 0.01343 C -0.11419 0.01389 -0.11524 0.01482 -0.11641 0.01528 C -0.11888 0.01667 -0.12149 0.01806 -0.12396 0.01922 C -0.12539 0.01991 -0.12682 0.02084 -0.12839 0.02107 C -0.13229 0.02199 -0.13633 0.02246 -0.14024 0.02315 C -0.14141 0.02361 -0.14245 0.02431 -0.14349 0.025 C -0.14505 0.0257 -0.14649 0.02593 -0.14792 0.02685 C -0.14909 0.02778 -0.14987 0.0301 -0.15117 0.03079 C -0.15404 0.03218 -0.15703 0.03172 -0.1599 0.03264 C -0.16537 0.03449 -0.1707 0.03704 -0.17617 0.03843 L -0.18372 0.04051 C -0.18958 0.04167 -0.19544 0.0426 -0.20117 0.04422 C -0.20339 0.04491 -0.20547 0.04537 -0.20768 0.0463 C -0.21406 0.04838 -0.21068 0.04861 -0.21862 0.05 C -0.22331 0.05093 -0.228 0.05162 -0.23268 0.05209 L -0.27943 0.05579 C -0.28841 0.06111 -0.28021 0.05695 -0.30013 0.05972 C -0.30339 0.06019 -0.30664 0.06111 -0.3099 0.06158 C -0.31497 0.0625 -0.32005 0.06297 -0.32513 0.06366 C -0.32943 0.06551 -0.33372 0.06829 -0.33815 0.06945 C -0.34922 0.07176 -0.35925 0.07431 -0.3707 0.07523 L -0.41862 0.07894 C -0.53034 0.08496 -0.54492 0.08449 -0.64362 0.08681 L -0.67617 0.08287 C -0.68086 0.08241 -0.68568 0.08172 -0.69037 0.08102 C -0.70143 0.07894 -0.69622 0.07824 -0.7099 0.07523 C -0.71706 0.07361 -0.72435 0.07246 -0.73164 0.0713 C -0.73919 0.07014 -0.7526 0.06968 -0.76094 0.06736 C -0.7668 0.06574 -0.77253 0.0625 -0.77839 0.06158 C -0.78633 0.06042 -0.80365 0.05764 -0.8099 0.05579 L -0.82292 0.05209 C -0.82474 0.05139 -0.82656 0.05047 -0.82839 0.05 C -0.83242 0.04931 -0.83633 0.04885 -0.84037 0.04815 C -0.85951 0.04885 -0.87878 0.04746 -0.89792 0.05 C -0.89909 0.05023 -0.89922 0.05394 -0.89909 0.05579 C -0.89883 0.05764 -0.89766 0.05834 -0.89688 0.05972 C -0.90013 0.08264 -0.89518 0.05787 -0.92083 0.07709 C -0.92344 0.07917 -0.92435 0.08472 -0.92617 0.08866 C -0.92734 0.1125 -0.92734 0.10417 -0.92734 0.11389 L -0.93594 0.03658 " pathEditMode="relative" ptsTypes="AAAAAAAAAAAAAAAAAAAAAAAAAAAAAAAAAAAAAAAAAAAAAAA">
                                      <p:cBhvr>
                                        <p:cTn id="55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-0.03372 0.00185 L -0.07943 0.00579 C -0.0819 0.00625 -0.08451 0.00672 -0.08698 0.00764 C -0.08815 0.0081 -0.08919 0.00926 -0.09024 0.00949 C -0.09531 0.01065 -0.10039 0.01088 -0.10547 0.01158 C -0.10807 0.01204 -0.11055 0.0125 -0.11315 0.01343 C -0.11419 0.01389 -0.11524 0.01482 -0.11641 0.01528 C -0.11888 0.01667 -0.12149 0.01806 -0.12396 0.01922 C -0.12539 0.01991 -0.12682 0.02084 -0.12839 0.02107 C -0.13229 0.02199 -0.13633 0.02246 -0.14024 0.02315 C -0.14141 0.02361 -0.14245 0.02431 -0.14349 0.025 C -0.14505 0.0257 -0.14649 0.02593 -0.14792 0.02685 C -0.14909 0.02778 -0.14987 0.0301 -0.15117 0.03079 C -0.15404 0.03218 -0.15703 0.03172 -0.1599 0.03264 C -0.16537 0.03449 -0.1707 0.03704 -0.17617 0.03843 L -0.18372 0.04051 C -0.18958 0.04167 -0.19544 0.0426 -0.20117 0.04422 C -0.20339 0.04491 -0.20547 0.04537 -0.20768 0.0463 C -0.21406 0.04838 -0.21068 0.04861 -0.21862 0.05 C -0.22331 0.05093 -0.228 0.05162 -0.23268 0.05209 L -0.27943 0.05579 C -0.28841 0.06111 -0.28021 0.05695 -0.30013 0.05972 C -0.30339 0.06019 -0.30664 0.06111 -0.3099 0.06158 C -0.31497 0.0625 -0.32005 0.06297 -0.32513 0.06366 C -0.32943 0.06551 -0.33372 0.06829 -0.33815 0.06945 C -0.34922 0.07176 -0.35925 0.07431 -0.3707 0.07523 L -0.41862 0.07894 C -0.53034 0.08496 -0.54492 0.08449 -0.64362 0.08681 L -0.67617 0.08287 C -0.68086 0.08241 -0.68568 0.08172 -0.69037 0.08102 C -0.70143 0.07894 -0.69622 0.07824 -0.7099 0.07523 C -0.71706 0.07361 -0.72435 0.07246 -0.73164 0.0713 C -0.73919 0.07014 -0.7526 0.06968 -0.76094 0.06736 C -0.7668 0.06574 -0.77253 0.0625 -0.77839 0.06158 C -0.78633 0.06042 -0.80365 0.05764 -0.8099 0.05579 L -0.82292 0.05209 C -0.82474 0.05139 -0.82656 0.05047 -0.82839 0.05 C -0.83242 0.04931 -0.83633 0.04885 -0.84037 0.04815 C -0.85951 0.04885 -0.87878 0.04746 -0.89792 0.05 C -0.89909 0.05023 -0.89922 0.05394 -0.89909 0.05579 C -0.89883 0.05764 -0.89766 0.05834 -0.89688 0.05972 C -0.90013 0.08264 -0.89518 0.05787 -0.92083 0.07709 C -0.92344 0.07917 -0.92435 0.08472 -0.92617 0.08866 C -0.92734 0.1125 -0.92734 0.10417 -0.92734 0.11389 L -0.93594 0.03658 " pathEditMode="relative" ptsTypes="AAAAAAAAAAAAAAAAAAAAAAAAAAAAAAAAAAAAAAAAAAAAAAA">
                                      <p:cBhvr>
                                        <p:cTn id="5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-0.03372 0.00185 L -0.07943 0.00579 C -0.0819 0.00625 -0.08451 0.00672 -0.08698 0.00764 C -0.08815 0.0081 -0.08919 0.00926 -0.09024 0.00949 C -0.09531 0.01065 -0.10039 0.01088 -0.10547 0.01158 C -0.10807 0.01204 -0.11055 0.0125 -0.11315 0.01343 C -0.11419 0.01389 -0.11524 0.01482 -0.11641 0.01528 C -0.11888 0.01667 -0.12149 0.01806 -0.12396 0.01922 C -0.12539 0.01991 -0.12682 0.02084 -0.12839 0.02107 C -0.13229 0.02199 -0.13633 0.02246 -0.14024 0.02315 C -0.14141 0.02361 -0.14245 0.02431 -0.14349 0.025 C -0.14505 0.0257 -0.14649 0.02593 -0.14792 0.02685 C -0.14909 0.02778 -0.14987 0.0301 -0.15117 0.03079 C -0.15404 0.03218 -0.15703 0.03172 -0.1599 0.03264 C -0.16537 0.03449 -0.1707 0.03704 -0.17617 0.03843 L -0.18372 0.04051 C -0.18958 0.04167 -0.19544 0.0426 -0.20117 0.04422 C -0.20339 0.04491 -0.20547 0.04537 -0.20768 0.0463 C -0.21406 0.04838 -0.21068 0.04861 -0.21862 0.05 C -0.22331 0.05093 -0.228 0.05162 -0.23268 0.05209 L -0.27943 0.05579 C -0.28841 0.06111 -0.28021 0.05695 -0.30013 0.05972 C -0.30339 0.06019 -0.30664 0.06111 -0.3099 0.06158 C -0.31497 0.0625 -0.32005 0.06297 -0.32513 0.06366 C -0.32943 0.06551 -0.33372 0.06829 -0.33815 0.06945 C -0.34922 0.07176 -0.35925 0.07431 -0.3707 0.07523 L -0.41862 0.07894 C -0.53034 0.08496 -0.54492 0.08449 -0.64362 0.08681 L -0.67617 0.08287 C -0.68086 0.08241 -0.68568 0.08172 -0.69037 0.08102 C -0.70143 0.07894 -0.69622 0.07824 -0.7099 0.07523 C -0.71706 0.07361 -0.72435 0.07246 -0.73164 0.0713 C -0.73919 0.07014 -0.7526 0.06968 -0.76094 0.06736 C -0.7668 0.06574 -0.77253 0.0625 -0.77839 0.06158 C -0.78633 0.06042 -0.80365 0.05764 -0.8099 0.05579 L -0.82292 0.05209 C -0.82474 0.05139 -0.82656 0.05047 -0.82839 0.05 C -0.83242 0.04931 -0.83633 0.04885 -0.84037 0.04815 C -0.85951 0.04885 -0.87878 0.04746 -0.89792 0.05 C -0.89909 0.05023 -0.89922 0.05394 -0.89909 0.05579 C -0.89883 0.05764 -0.89766 0.05834 -0.89688 0.05972 C -0.90013 0.08264 -0.89518 0.05787 -0.92083 0.07709 C -0.92344 0.07917 -0.92435 0.08472 -0.92617 0.08866 C -0.92734 0.1125 -0.92734 0.10417 -0.92734 0.11389 L -0.93594 0.03658 " pathEditMode="relative" ptsTypes="AAAAAAAAAAAAAAAAAAAAAAAAAAAAAAAAAAAAAAAAAAAAAAA">
                                      <p:cBhvr>
                                        <p:cTn id="59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-0.03372 0.00185 L -0.07943 0.00579 C -0.0819 0.00625 -0.08451 0.00672 -0.08698 0.00764 C -0.08815 0.0081 -0.08919 0.00926 -0.09024 0.00949 C -0.09531 0.01065 -0.10039 0.01088 -0.10547 0.01158 C -0.10807 0.01204 -0.11055 0.0125 -0.11315 0.01343 C -0.11419 0.01389 -0.11524 0.01482 -0.11641 0.01528 C -0.11888 0.01667 -0.12149 0.01806 -0.12396 0.01922 C -0.12539 0.01991 -0.12682 0.02084 -0.12839 0.02107 C -0.13229 0.02199 -0.13633 0.02246 -0.14024 0.02315 C -0.14141 0.02361 -0.14245 0.02431 -0.14349 0.025 C -0.14505 0.0257 -0.14649 0.02593 -0.14792 0.02685 C -0.14909 0.02778 -0.14987 0.0301 -0.15117 0.03079 C -0.15404 0.03218 -0.15703 0.03172 -0.1599 0.03264 C -0.16537 0.03449 -0.1707 0.03704 -0.17617 0.03843 L -0.18372 0.04051 C -0.18958 0.04167 -0.19544 0.0426 -0.20117 0.04422 C -0.20339 0.04491 -0.20547 0.04537 -0.20768 0.0463 C -0.21406 0.04838 -0.21068 0.04861 -0.21862 0.05 C -0.22331 0.05093 -0.228 0.05162 -0.23268 0.05209 L -0.27943 0.05579 C -0.28841 0.06111 -0.28021 0.05695 -0.30013 0.05972 C -0.30339 0.06019 -0.30664 0.06111 -0.3099 0.06158 C -0.31497 0.0625 -0.32005 0.06297 -0.32513 0.06366 C -0.32943 0.06551 -0.33372 0.06829 -0.33815 0.06945 C -0.34922 0.07176 -0.35925 0.07431 -0.3707 0.07523 L -0.41862 0.07894 C -0.53034 0.08496 -0.54492 0.08449 -0.64362 0.08681 L -0.67617 0.08287 C -0.68086 0.08241 -0.68568 0.08172 -0.69037 0.08102 C -0.70143 0.07894 -0.69622 0.07824 -0.7099 0.07523 C -0.71706 0.07361 -0.72435 0.07246 -0.73164 0.0713 C -0.73919 0.07014 -0.7526 0.06968 -0.76094 0.06736 C -0.7668 0.06574 -0.77253 0.0625 -0.77839 0.06158 C -0.78633 0.06042 -0.80365 0.05764 -0.8099 0.05579 L -0.82292 0.05209 C -0.82474 0.05139 -0.82656 0.05047 -0.82839 0.05 C -0.83242 0.04931 -0.83633 0.04885 -0.84037 0.04815 C -0.85951 0.04885 -0.87878 0.04746 -0.89792 0.05 C -0.89909 0.05023 -0.89922 0.05394 -0.89909 0.05579 C -0.89883 0.05764 -0.89766 0.05834 -0.89688 0.05972 C -0.90013 0.08264 -0.89518 0.05787 -0.92083 0.07709 C -0.92344 0.07917 -0.92435 0.08472 -0.92617 0.08866 C -0.92734 0.1125 -0.92734 0.10417 -0.92734 0.11389 L -0.93594 0.03658 " pathEditMode="relative" ptsTypes="AAAAAAAAAAAAAAAAAAAAAAAAAAAAAAAAAAAAAAAAAAAAAAA">
                                      <p:cBhvr>
                                        <p:cTn id="61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9" grpId="0" animBg="1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4</Words>
  <Application>Microsoft Office PowerPoint</Application>
  <PresentationFormat>Szélesvásznú</PresentationFormat>
  <Paragraphs>3</Paragraphs>
  <Slides>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Office-téma</vt:lpstr>
      <vt:lpstr>Szorgalmi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Szorgalmi</dc:title>
  <dc:creator>Tengler Mariann</dc:creator>
  <cp:lastModifiedBy>Hegedüs Éva</cp:lastModifiedBy>
  <cp:revision>17</cp:revision>
  <dcterms:created xsi:type="dcterms:W3CDTF">2023-02-13T15:45:58Z</dcterms:created>
  <dcterms:modified xsi:type="dcterms:W3CDTF">2023-02-13T18:07:05Z</dcterms:modified>
</cp:coreProperties>
</file>