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500B"/>
    <a:srgbClr val="FC3EEA"/>
    <a:srgbClr val="9F5FCF"/>
    <a:srgbClr val="E995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24" y="3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30BD-3F2D-491C-ACF7-B80368590DF1}" type="datetimeFigureOut">
              <a:rPr lang="hu-HU" smtClean="0"/>
              <a:t>2023. 02. 14.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1D22-F831-4F59-93EF-966F2A5096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6792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30BD-3F2D-491C-ACF7-B80368590DF1}" type="datetimeFigureOut">
              <a:rPr lang="hu-HU" smtClean="0"/>
              <a:t>2023. 02. 14.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1D22-F831-4F59-93EF-966F2A5096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716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30BD-3F2D-491C-ACF7-B80368590DF1}" type="datetimeFigureOut">
              <a:rPr lang="hu-HU" smtClean="0"/>
              <a:t>2023. 02. 14.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1D22-F831-4F59-93EF-966F2A5096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1209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30BD-3F2D-491C-ACF7-B80368590DF1}" type="datetimeFigureOut">
              <a:rPr lang="hu-HU" smtClean="0"/>
              <a:t>2023. 02. 14.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1D22-F831-4F59-93EF-966F2A5096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1231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30BD-3F2D-491C-ACF7-B80368590DF1}" type="datetimeFigureOut">
              <a:rPr lang="hu-HU" smtClean="0"/>
              <a:t>2023. 02. 14.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1D22-F831-4F59-93EF-966F2A5096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2206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30BD-3F2D-491C-ACF7-B80368590DF1}" type="datetimeFigureOut">
              <a:rPr lang="hu-HU" smtClean="0"/>
              <a:t>2023. 02. 14.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1D22-F831-4F59-93EF-966F2A5096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9777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30BD-3F2D-491C-ACF7-B80368590DF1}" type="datetimeFigureOut">
              <a:rPr lang="hu-HU" smtClean="0"/>
              <a:t>2023. 02. 14.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1D22-F831-4F59-93EF-966F2A5096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0835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30BD-3F2D-491C-ACF7-B80368590DF1}" type="datetimeFigureOut">
              <a:rPr lang="hu-HU" smtClean="0"/>
              <a:t>2023. 02. 14.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1D22-F831-4F59-93EF-966F2A5096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8251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30BD-3F2D-491C-ACF7-B80368590DF1}" type="datetimeFigureOut">
              <a:rPr lang="hu-HU" smtClean="0"/>
              <a:t>2023. 02. 14.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1D22-F831-4F59-93EF-966F2A5096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6661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30BD-3F2D-491C-ACF7-B80368590DF1}" type="datetimeFigureOut">
              <a:rPr lang="hu-HU" smtClean="0"/>
              <a:t>2023. 02. 14.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1D22-F831-4F59-93EF-966F2A5096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47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30BD-3F2D-491C-ACF7-B80368590DF1}" type="datetimeFigureOut">
              <a:rPr lang="hu-HU" smtClean="0"/>
              <a:t>2023. 02. 14.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1D22-F831-4F59-93EF-966F2A5096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6637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630BD-3F2D-491C-ACF7-B80368590DF1}" type="datetimeFigureOut">
              <a:rPr lang="hu-HU" smtClean="0"/>
              <a:t>2023. 02. 14.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61D22-F831-4F59-93EF-966F2A5096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7457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8000">
              <a:srgbClr val="E9952F"/>
            </a:gs>
            <a:gs pos="0">
              <a:srgbClr val="FF0000"/>
            </a:gs>
            <a:gs pos="38000">
              <a:srgbClr val="FFFF00"/>
            </a:gs>
            <a:gs pos="56000">
              <a:srgbClr val="92D050"/>
            </a:gs>
            <a:gs pos="100000">
              <a:srgbClr val="FC3EEA"/>
            </a:gs>
            <a:gs pos="85000">
              <a:srgbClr val="9F5FCF"/>
            </a:gs>
            <a:gs pos="71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Szorgalmi 2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Tengler Mariann</a:t>
            </a:r>
          </a:p>
          <a:p>
            <a:r>
              <a:rPr lang="hu-HU" dirty="0" smtClean="0"/>
              <a:t>4.b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0833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zis 1"/>
          <p:cNvSpPr/>
          <p:nvPr/>
        </p:nvSpPr>
        <p:spPr>
          <a:xfrm>
            <a:off x="1819176" y="3041583"/>
            <a:ext cx="173255" cy="17325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Ellipszis 3"/>
          <p:cNvSpPr/>
          <p:nvPr/>
        </p:nvSpPr>
        <p:spPr>
          <a:xfrm>
            <a:off x="3492367" y="2279582"/>
            <a:ext cx="173255" cy="17325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Ellipszis 4"/>
          <p:cNvSpPr/>
          <p:nvPr/>
        </p:nvSpPr>
        <p:spPr>
          <a:xfrm>
            <a:off x="4695525" y="2366209"/>
            <a:ext cx="173255" cy="17325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Ellipszis 6"/>
          <p:cNvSpPr/>
          <p:nvPr/>
        </p:nvSpPr>
        <p:spPr>
          <a:xfrm>
            <a:off x="5898683" y="2539464"/>
            <a:ext cx="173255" cy="17325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6630204" y="3642430"/>
            <a:ext cx="173255" cy="17325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Ellipszis 9"/>
          <p:cNvSpPr/>
          <p:nvPr/>
        </p:nvSpPr>
        <p:spPr>
          <a:xfrm>
            <a:off x="8816742" y="3493970"/>
            <a:ext cx="173255" cy="17325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8903369" y="2383708"/>
            <a:ext cx="173255" cy="17325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Ellipszis 12"/>
          <p:cNvSpPr/>
          <p:nvPr/>
        </p:nvSpPr>
        <p:spPr>
          <a:xfrm>
            <a:off x="365761" y="471637"/>
            <a:ext cx="173255" cy="17325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Ellipszis 13"/>
          <p:cNvSpPr/>
          <p:nvPr/>
        </p:nvSpPr>
        <p:spPr>
          <a:xfrm>
            <a:off x="11675445" y="731519"/>
            <a:ext cx="173255" cy="17325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Ellipszis 14"/>
          <p:cNvSpPr/>
          <p:nvPr/>
        </p:nvSpPr>
        <p:spPr>
          <a:xfrm>
            <a:off x="7323222" y="818146"/>
            <a:ext cx="173255" cy="17325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Ellipszis 15"/>
          <p:cNvSpPr/>
          <p:nvPr/>
        </p:nvSpPr>
        <p:spPr>
          <a:xfrm>
            <a:off x="2996667" y="821353"/>
            <a:ext cx="173255" cy="17325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Ellipszis 16"/>
          <p:cNvSpPr/>
          <p:nvPr/>
        </p:nvSpPr>
        <p:spPr>
          <a:xfrm>
            <a:off x="1333100" y="1843237"/>
            <a:ext cx="173255" cy="17325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Ellipszis 17"/>
          <p:cNvSpPr/>
          <p:nvPr/>
        </p:nvSpPr>
        <p:spPr>
          <a:xfrm>
            <a:off x="3136233" y="3776310"/>
            <a:ext cx="173255" cy="17325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Ellipszis 18"/>
          <p:cNvSpPr/>
          <p:nvPr/>
        </p:nvSpPr>
        <p:spPr>
          <a:xfrm>
            <a:off x="5224914" y="558264"/>
            <a:ext cx="173255" cy="17325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Ellipszis 19"/>
          <p:cNvSpPr/>
          <p:nvPr/>
        </p:nvSpPr>
        <p:spPr>
          <a:xfrm>
            <a:off x="10231654" y="1629876"/>
            <a:ext cx="173255" cy="17325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2" name="Egyenes összekötő 21"/>
          <p:cNvCxnSpPr/>
          <p:nvPr/>
        </p:nvCxnSpPr>
        <p:spPr>
          <a:xfrm>
            <a:off x="0" y="5813659"/>
            <a:ext cx="12192000" cy="0"/>
          </a:xfrm>
          <a:prstGeom prst="line">
            <a:avLst/>
          </a:prstGeom>
          <a:ln w="444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8022" y="6315778"/>
            <a:ext cx="12233709" cy="48393"/>
          </a:xfrm>
          <a:prstGeom prst="line">
            <a:avLst/>
          </a:prstGeom>
          <a:ln w="1092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églalap 32"/>
          <p:cNvSpPr/>
          <p:nvPr/>
        </p:nvSpPr>
        <p:spPr>
          <a:xfrm>
            <a:off x="474051" y="4081112"/>
            <a:ext cx="498101" cy="1686026"/>
          </a:xfrm>
          <a:prstGeom prst="rect">
            <a:avLst/>
          </a:prstGeom>
          <a:solidFill>
            <a:srgbClr val="7B500B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Felhő 33"/>
          <p:cNvSpPr/>
          <p:nvPr/>
        </p:nvSpPr>
        <p:spPr>
          <a:xfrm>
            <a:off x="-77001" y="2910035"/>
            <a:ext cx="1732549" cy="1732549"/>
          </a:xfrm>
          <a:prstGeom prst="cloud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5" name="Hold 34"/>
          <p:cNvSpPr/>
          <p:nvPr/>
        </p:nvSpPr>
        <p:spPr>
          <a:xfrm>
            <a:off x="240631" y="137955"/>
            <a:ext cx="731521" cy="1463042"/>
          </a:xfrm>
          <a:prstGeom prst="moon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Téglalap 37"/>
          <p:cNvSpPr/>
          <p:nvPr/>
        </p:nvSpPr>
        <p:spPr>
          <a:xfrm>
            <a:off x="10838855" y="4081112"/>
            <a:ext cx="498101" cy="1686026"/>
          </a:xfrm>
          <a:prstGeom prst="rect">
            <a:avLst/>
          </a:prstGeom>
          <a:solidFill>
            <a:srgbClr val="7B500B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9" name="Felhő 38"/>
          <p:cNvSpPr/>
          <p:nvPr/>
        </p:nvSpPr>
        <p:spPr>
          <a:xfrm>
            <a:off x="10164278" y="2877953"/>
            <a:ext cx="1732549" cy="1732549"/>
          </a:xfrm>
          <a:prstGeom prst="cloud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1" name="Egyenes összekötő 40"/>
          <p:cNvCxnSpPr>
            <a:endCxn id="5" idx="6"/>
          </p:cNvCxnSpPr>
          <p:nvPr/>
        </p:nvCxnSpPr>
        <p:spPr>
          <a:xfrm>
            <a:off x="3517740" y="2349869"/>
            <a:ext cx="1351040" cy="10296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>
            <a:endCxn id="7" idx="6"/>
          </p:cNvCxnSpPr>
          <p:nvPr/>
        </p:nvCxnSpPr>
        <p:spPr>
          <a:xfrm>
            <a:off x="4711420" y="2422209"/>
            <a:ext cx="1360518" cy="20388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48"/>
          <p:cNvCxnSpPr/>
          <p:nvPr/>
        </p:nvCxnSpPr>
        <p:spPr>
          <a:xfrm>
            <a:off x="5959937" y="2607861"/>
            <a:ext cx="710371" cy="107467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gyenes összekötő 51"/>
          <p:cNvCxnSpPr>
            <a:endCxn id="10" idx="2"/>
          </p:cNvCxnSpPr>
          <p:nvPr/>
        </p:nvCxnSpPr>
        <p:spPr>
          <a:xfrm flipV="1">
            <a:off x="6670307" y="3580598"/>
            <a:ext cx="2146435" cy="14422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gyenes összekötő 53"/>
          <p:cNvCxnSpPr>
            <a:endCxn id="11" idx="4"/>
          </p:cNvCxnSpPr>
          <p:nvPr/>
        </p:nvCxnSpPr>
        <p:spPr>
          <a:xfrm flipV="1">
            <a:off x="8903369" y="2556963"/>
            <a:ext cx="86628" cy="99475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gyenes összekötő 56"/>
          <p:cNvCxnSpPr>
            <a:endCxn id="11" idx="6"/>
          </p:cNvCxnSpPr>
          <p:nvPr/>
        </p:nvCxnSpPr>
        <p:spPr>
          <a:xfrm flipV="1">
            <a:off x="5954684" y="2470336"/>
            <a:ext cx="3121940" cy="11936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762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Ellipszis 36"/>
          <p:cNvSpPr/>
          <p:nvPr/>
        </p:nvSpPr>
        <p:spPr>
          <a:xfrm>
            <a:off x="6363222" y="2322897"/>
            <a:ext cx="1155032" cy="115503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0" y="6035039"/>
            <a:ext cx="12192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>
            <a:off x="0" y="6458552"/>
            <a:ext cx="12192000" cy="0"/>
          </a:xfrm>
          <a:prstGeom prst="line">
            <a:avLst/>
          </a:prstGeom>
          <a:ln w="8509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églalap 13"/>
          <p:cNvSpPr/>
          <p:nvPr/>
        </p:nvSpPr>
        <p:spPr>
          <a:xfrm>
            <a:off x="5556985" y="3907856"/>
            <a:ext cx="977279" cy="2127183"/>
          </a:xfrm>
          <a:prstGeom prst="rect">
            <a:avLst/>
          </a:prstGeom>
          <a:solidFill>
            <a:srgbClr val="7B500B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Felhő 14"/>
          <p:cNvSpPr/>
          <p:nvPr/>
        </p:nvSpPr>
        <p:spPr>
          <a:xfrm>
            <a:off x="4531895" y="1584855"/>
            <a:ext cx="3128210" cy="3166711"/>
          </a:xfrm>
          <a:prstGeom prst="cloud">
            <a:avLst/>
          </a:prstGeom>
          <a:solidFill>
            <a:srgbClr val="00B050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Ellipszis 17"/>
          <p:cNvSpPr/>
          <p:nvPr/>
        </p:nvSpPr>
        <p:spPr>
          <a:xfrm>
            <a:off x="11938535" y="1745381"/>
            <a:ext cx="1155032" cy="115503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Könnycsepp 21"/>
          <p:cNvSpPr/>
          <p:nvPr/>
        </p:nvSpPr>
        <p:spPr>
          <a:xfrm rot="19397937">
            <a:off x="6221439" y="807770"/>
            <a:ext cx="204182" cy="242001"/>
          </a:xfrm>
          <a:prstGeom prst="teardrop">
            <a:avLst>
              <a:gd name="adj" fmla="val 1068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Könnycsepp 22"/>
          <p:cNvSpPr/>
          <p:nvPr/>
        </p:nvSpPr>
        <p:spPr>
          <a:xfrm rot="19397937">
            <a:off x="7138279" y="882314"/>
            <a:ext cx="204182" cy="242001"/>
          </a:xfrm>
          <a:prstGeom prst="teardrop">
            <a:avLst>
              <a:gd name="adj" fmla="val 1068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Könnycsepp 29"/>
          <p:cNvSpPr/>
          <p:nvPr/>
        </p:nvSpPr>
        <p:spPr>
          <a:xfrm rot="19397937">
            <a:off x="6597972" y="774858"/>
            <a:ext cx="204182" cy="242001"/>
          </a:xfrm>
          <a:prstGeom prst="teardrop">
            <a:avLst>
              <a:gd name="adj" fmla="val 1068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Könnycsepp 30"/>
          <p:cNvSpPr/>
          <p:nvPr/>
        </p:nvSpPr>
        <p:spPr>
          <a:xfrm rot="19397937">
            <a:off x="5879005" y="1034899"/>
            <a:ext cx="204182" cy="242001"/>
          </a:xfrm>
          <a:prstGeom prst="teardrop">
            <a:avLst>
              <a:gd name="adj" fmla="val 1068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Könnycsepp 31"/>
          <p:cNvSpPr/>
          <p:nvPr/>
        </p:nvSpPr>
        <p:spPr>
          <a:xfrm rot="19397937">
            <a:off x="6033173" y="415227"/>
            <a:ext cx="204182" cy="242001"/>
          </a:xfrm>
          <a:prstGeom prst="teardrop">
            <a:avLst>
              <a:gd name="adj" fmla="val 1068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Téglalap 32"/>
          <p:cNvSpPr/>
          <p:nvPr/>
        </p:nvSpPr>
        <p:spPr>
          <a:xfrm>
            <a:off x="4872625" y="282341"/>
            <a:ext cx="2981194" cy="11581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Felhő 19"/>
          <p:cNvSpPr/>
          <p:nvPr/>
        </p:nvSpPr>
        <p:spPr>
          <a:xfrm>
            <a:off x="115503" y="282341"/>
            <a:ext cx="2425566" cy="1463040"/>
          </a:xfrm>
          <a:prstGeom prst="cloud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2020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1 -0.02362 L 0.00391 -0.02269 C 0.00651 -0.01806 0.00938 -0.01042 0.01211 -0.00579 C 0.01303 -0.00301 0.0142 -0.00301 0.01511 -0.00024 C 0.02318 0.01666 0.01355 0.00069 0.02162 0.01296 C 0.02266 0.01574 0.02344 0.02037 0.02474 0.02222 C 0.03086 0.03171 0.04753 0.02685 0.05013 0.02685 L 0.05756 0.01759 L 0.06589 0.00439 C 0.06693 0.00162 0.06784 0.00069 0.06915 -0.00024 C 0.07097 -0.00301 0.07331 -0.00301 0.0754 -0.00579 C 0.07774 -0.00764 0.08191 -0.01436 0.08191 -0.01343 C 0.0823 -0.01899 0.0823 -0.02454 0.08282 -0.02825 C 0.08868 -0.05278 0.09089 -0.047 0.0987 -0.05093 C 0.10157 -0.05278 0.10443 -0.05463 0.1073 -0.05556 C 0.12097 -0.06112 0.12839 -0.06112 0.1431 -0.06482 L 0.16237 -0.06968 C 0.17214 -0.09862 0.16615 -0.0845 0.19089 -0.07431 C 0.1931 -0.07246 0.19519 -0.0676 0.19727 -0.06482 L 0.20026 -0.06019 L 0.20339 -0.05556 L 0.21602 -0.01899 C 0.21732 -0.01621 0.2181 -0.01158 0.21915 -0.01042 L 0.22592 -0.00024 C 0.22696 0.00069 0.228 0.00254 0.22904 0.00439 C 0.23047 0.00532 0.23165 0.0081 0.23321 0.0081 C 0.26185 0.01203 0.29024 0.01203 0.31875 0.01296 C 0.32019 0.01481 0.32149 0.01759 0.32305 0.01759 C 0.33321 0.01759 0.33321 0.01574 0.34115 0.00439 C 0.34206 0.00254 0.34336 0.00162 0.34428 -0.00024 C 0.34805 -0.01158 0.34831 -0.01436 0.35378 -0.01899 C 0.35495 -0.01991 0.36758 -0.03125 0.37071 -0.03311 C 0.37631 -0.03496 0.38204 -0.03588 0.38763 -0.03774 C 0.40092 -0.03588 0.41446 -0.03588 0.428 -0.03311 C 0.43217 -0.03218 0.43516 -0.02362 0.43933 -0.01899 C 0.44388 -0.01436 0.44219 -0.01436 0.44519 -0.01436 L 0.44519 -0.01343 " pathEditMode="relative" rAng="0" ptsTypes="AAAAAAAAAAAAAAAAAAAAAAAAAAAAAAAAAAA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57" y="-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5.18519E-6 L -2.08333E-7 -5.18519E-6 C -0.00625 -0.00302 -0.01237 -0.00649 -0.01862 -0.00904 C -0.03086 -0.01436 -0.04961 -0.00834 -0.05859 -0.00741 C -0.06106 -0.00487 -0.06341 -0.00232 -0.06588 -5.18519E-6 C -0.06849 0.00254 -0.07148 0.00416 -0.07409 0.0074 C -0.07604 0.00971 -0.07734 0.01365 -0.07916 0.01643 C -0.08112 0.01967 -0.08333 0.02245 -0.08528 0.02546 C -0.0875 0.02916 -0.08932 0.03309 -0.09153 0.03657 C -0.09245 0.03796 -0.09375 0.03865 -0.09453 0.04027 C -0.10768 0.06342 -0.09231 0.0405 -0.10481 0.05833 C -0.11666 0.09513 -0.1013 0.04999 -0.11406 0.08032 C -0.11575 0.08425 -0.11666 0.08911 -0.11823 0.09305 C -0.1276 0.11828 -0.11692 0.08495 -0.12643 0.11319 C -0.12721 0.1155 -0.12773 0.11805 -0.12851 0.12059 C -0.12942 0.1236 -0.1306 0.12661 -0.13164 0.12962 C -0.13268 0.13333 -0.13346 0.13703 -0.13463 0.1405 C -0.13554 0.14328 -0.13685 0.14536 -0.13776 0.14791 C -0.13854 0.15022 -0.13906 0.15277 -0.13984 0.15532 C -0.14036 0.15717 -0.14127 0.15879 -0.14179 0.16064 C -0.14231 0.16249 -0.14218 0.16458 -0.14284 0.1662 C -0.14401 0.16897 -0.14583 0.17083 -0.147 0.17337 C -0.14987 0.18032 -0.14856 0.18078 -0.15013 0.18819 C -0.15234 0.19884 -0.15182 0.19235 -0.15521 0.20277 C -0.16445 0.23101 -0.1556 0.20578 -0.16133 0.22638 C -0.16263 0.23078 -0.16419 0.23495 -0.16549 0.23911 C -0.16797 0.24768 -0.17044 0.25601 -0.17265 0.26481 C -0.17383 0.26944 -0.17448 0.27476 -0.17578 0.27939 C -0.17929 0.29328 -0.18216 0.29073 -0.18502 0.31041 C -0.18567 0.31527 -0.18633 0.32013 -0.18711 0.32499 C -0.18763 0.3287 -0.18854 0.33217 -0.18906 0.3361 C -0.18958 0.33958 -0.18958 0.34351 -0.1901 0.34698 C -0.19088 0.35138 -0.19218 0.35555 -0.19323 0.35971 C -0.19362 0.36157 -0.19388 0.36342 -0.19427 0.36527 C -0.19492 0.36828 -0.19557 0.37129 -0.19635 0.3743 C -0.19635 0.37569 -0.19791 0.39235 -0.1983 0.39444 C -0.19883 0.39652 -0.19974 0.39814 -0.20039 0.39999 C -0.20104 0.40416 -0.20195 0.40833 -0.20247 0.41272 C -0.2039 0.42337 -0.20351 0.42846 -0.20455 0.44004 C -0.20755 0.47476 -0.2056 0.44559 -0.20755 0.46759 C -0.20898 0.48147 -0.2082 0.47476 -0.20963 0.48749 C -0.21002 0.49675 -0.21041 0.50578 -0.21067 0.51504 C -0.21198 0.56041 -0.20716 0.57106 -0.2138 0.55323 C -0.21406 0.54004 -0.21406 0.52661 -0.21484 0.51319 C -0.21549 0.50022 -0.21679 0.48749 -0.21784 0.47476 C -0.22005 0.4493 -0.22148 0.43425 -0.22513 0.40902 C -0.22591 0.403 -0.22734 0.39698 -0.22812 0.39073 C -0.23073 0.37268 -0.23138 0.35346 -0.23528 0.3361 C -0.23659 0.33032 -0.24049 0.31434 -0.24153 0.30671 C -0.24179 0.30439 -0.24205 0.30184 -0.24258 0.29953 C -0.24453 0.28865 -0.24427 0.29259 -0.24661 0.28309 C -0.24739 0.28009 -0.24778 0.27684 -0.2487 0.27384 C -0.25299 0.26018 -0.25195 0.26666 -0.25586 0.25555 C -0.26172 0.23934 -0.26185 0.23518 -0.26927 0.22106 C -0.2707 0.21805 -0.27278 0.2162 -0.27435 0.21365 C -0.27721 0.20902 -0.27955 0.20323 -0.28255 0.19907 C -0.28398 0.19721 -0.28554 0.19583 -0.28672 0.19351 C -0.28828 0.19073 -0.28932 0.18726 -0.29088 0.18448 C -0.29388 0.17823 -0.29635 0.17569 -0.30013 0.1699 C -0.30455 0.16272 -0.30286 0.16272 -0.30937 0.15532 C -0.3112 0.153 -0.31354 0.15184 -0.31549 0.14976 C -0.31784 0.14721 -0.32018 0.14282 -0.32265 0.1405 C -0.33854 0.12661 -0.32643 0.13726 -0.33606 0.13147 C -0.35078 0.12268 -0.3306 0.13309 -0.34739 0.12407 C -0.3487 0.12337 -0.35013 0.12291 -0.35143 0.12245 C -0.3539 0.12129 -0.35625 0.1199 -0.35859 0.11874 C -0.35963 0.11805 -0.36067 0.11759 -0.36172 0.11689 C -0.36315 0.11573 -0.36445 0.11434 -0.36588 0.11319 C -0.36679 0.11249 -0.36797 0.11226 -0.36888 0.11134 C -0.37031 0.11041 -0.37161 0.10879 -0.37304 0.10763 C -0.37396 0.10694 -0.37513 0.10671 -0.37604 0.10601 C -0.37747 0.10485 -0.37877 0.10323 -0.38021 0.10231 C -0.3819 0.10092 -0.3858 0.0993 -0.38737 0.0986 C -0.39101 0.09721 -0.39843 0.09536 -0.40182 0.0949 C -0.4069 0.09421 -0.41211 0.09374 -0.41718 0.09305 C -0.44922 0.08888 -0.40651 0.09397 -0.44596 0.08958 C -0.44804 0.08888 -0.45013 0.08842 -0.45208 0.08772 C -0.45312 0.08726 -0.45416 0.08634 -0.45521 0.08587 C -0.4569 0.08518 -0.46028 0.08402 -0.46028 0.08402 L -0.46028 0.08402 L -0.46028 0.08402 " pathEditMode="relative" ptsTypes="AAAAAAAAAAAAAAAAAAAAAAAAAAAAAAAAAAAAAAAAAAAAAAAAAAAAAAAAAAAAAAAAAAAAAAAAAAAAAAA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18" grpId="0" animBg="1"/>
      <p:bldP spid="18" grpId="1" animBg="1"/>
      <p:bldP spid="22" grpId="0" animBg="1"/>
      <p:bldP spid="23" grpId="0" animBg="1"/>
      <p:bldP spid="30" grpId="0" animBg="1"/>
      <p:bldP spid="31" grpId="0" animBg="1"/>
      <p:bldP spid="32" grpId="0" animBg="1"/>
      <p:bldP spid="20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5</Words>
  <Application>Microsoft Office PowerPoint</Application>
  <PresentationFormat>Szélesvásznú</PresentationFormat>
  <Paragraphs>3</Paragraphs>
  <Slides>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Office-téma</vt:lpstr>
      <vt:lpstr>Szorgalmi 2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Szorgalmi 2</dc:title>
  <dc:creator>Hegedüs Éva</dc:creator>
  <cp:lastModifiedBy>Hegedüs Éva</cp:lastModifiedBy>
  <cp:revision>12</cp:revision>
  <dcterms:created xsi:type="dcterms:W3CDTF">2023-02-14T16:28:45Z</dcterms:created>
  <dcterms:modified xsi:type="dcterms:W3CDTF">2023-02-14T18:42:12Z</dcterms:modified>
</cp:coreProperties>
</file>