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8"/>
  </p:notesMasterIdLst>
  <p:sldIdLst>
    <p:sldId id="256" r:id="rId2"/>
    <p:sldId id="280" r:id="rId3"/>
    <p:sldId id="257" r:id="rId4"/>
    <p:sldId id="279" r:id="rId5"/>
    <p:sldId id="278" r:id="rId6"/>
    <p:sldId id="281" r:id="rId7"/>
    <p:sldId id="295" r:id="rId8"/>
    <p:sldId id="296" r:id="rId9"/>
    <p:sldId id="298" r:id="rId10"/>
    <p:sldId id="282" r:id="rId11"/>
    <p:sldId id="300" r:id="rId12"/>
    <p:sldId id="302" r:id="rId13"/>
    <p:sldId id="301" r:id="rId14"/>
    <p:sldId id="299" r:id="rId15"/>
    <p:sldId id="284" r:id="rId16"/>
    <p:sldId id="283" r:id="rId17"/>
    <p:sldId id="285" r:id="rId18"/>
    <p:sldId id="286" r:id="rId19"/>
    <p:sldId id="287" r:id="rId20"/>
    <p:sldId id="288" r:id="rId21"/>
    <p:sldId id="289" r:id="rId22"/>
    <p:sldId id="290" r:id="rId23"/>
    <p:sldId id="272" r:id="rId24"/>
    <p:sldId id="291" r:id="rId25"/>
    <p:sldId id="293" r:id="rId26"/>
    <p:sldId id="294" r:id="rId27"/>
  </p:sldIdLst>
  <p:sldSz cx="9144000" cy="5143500" type="screen16x9"/>
  <p:notesSz cx="6858000" cy="9144000"/>
  <p:embeddedFontLst>
    <p:embeddedFont>
      <p:font typeface="Albert Sans" panose="020B0604020202020204" charset="-18"/>
      <p:regular r:id="rId29"/>
      <p:bold r:id="rId30"/>
      <p:italic r:id="rId31"/>
      <p:boldItalic r:id="rId32"/>
    </p:embeddedFont>
    <p:embeddedFont>
      <p:font typeface="Norican" panose="020B0604020202020204" charset="0"/>
      <p:regular r:id="rId33"/>
    </p:embeddedFont>
    <p:embeddedFont>
      <p:font typeface="Bebas Neue" panose="020B0604020202020204" charset="-18"/>
      <p:regular r:id="rId34"/>
    </p:embeddedFont>
    <p:embeddedFont>
      <p:font typeface="Garamond" panose="02020404030301010803" pitchFamily="18" charset="0"/>
      <p:regular r:id="rId35"/>
      <p:bold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40">
          <p15:clr>
            <a:srgbClr val="9AA0A6"/>
          </p15:clr>
        </p15:guide>
        <p15:guide id="2" orient="horz" pos="2900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E3"/>
    <a:srgbClr val="FCC4C6"/>
    <a:srgbClr val="F8E3A7"/>
    <a:srgbClr val="13436F"/>
    <a:srgbClr val="E77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C8ED0D-EA33-4904-9C21-5F5ECF9F7F3F}">
  <a:tblStyle styleId="{6AC8ED0D-EA33-4904-9C21-5F5ECF9F7F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1" d="100"/>
          <a:sy n="91" d="100"/>
        </p:scale>
        <p:origin x="508" y="56"/>
      </p:cViewPr>
      <p:guideLst>
        <p:guide orient="horz" pos="340"/>
        <p:guide orient="horz" pos="29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3" name="Google Shape;131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4" name="Google Shape;131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375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3" name="Google Shape;14733;g137fd00ebf0_1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4" name="Google Shape;14734;g137fd00ebf0_1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3" name="Google Shape;14733;g137fd00ebf0_1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4" name="Google Shape;14734;g137fd00ebf0_1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048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48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196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41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39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398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152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8" name="Google Shape;13168;g13822dacc64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9" name="Google Shape;13169;g13822dacc64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795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0" name="Google Shape;10;p2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11;p2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" name="Google Shape;236;p2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237" name="Google Shape;237;p2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38" name="Google Shape;23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23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24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24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24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24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24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45" name="Google Shape;245;p2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46" name="Google Shape;24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24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24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24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25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25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25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3" name="Google Shape;253;p2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54" name="Google Shape;25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25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25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25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25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25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26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1" name="Google Shape;261;p2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62" name="Google Shape;26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9" name="Google Shape;269;p2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70" name="Google Shape;27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7" name="Google Shape;277;p2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78" name="Google Shape;27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28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28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28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85" name="Google Shape;285;p2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86" name="Google Shape;28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29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93" name="Google Shape;293;p2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294" name="Google Shape;29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29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29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29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29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" name="Google Shape;29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1" name="Google Shape;301;p2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02" name="Google Shape;30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30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5" name="Google Shape;30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30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7" name="Google Shape;30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8" name="Google Shape;30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09" name="Google Shape;309;p2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10" name="Google Shape;31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3" name="Google Shape;31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4" name="Google Shape;31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5" name="Google Shape;31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6" name="Google Shape;31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17" name="Google Shape;317;p2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18" name="Google Shape;31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" name="Google Shape;31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" name="Google Shape;32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1" name="Google Shape;32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5" name="Google Shape;325;p2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26" name="Google Shape;32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3" name="Google Shape;333;p2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34" name="Google Shape;33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1" name="Google Shape;341;p2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42" name="Google Shape;34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8" name="Google Shape;34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49" name="Google Shape;349;p2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50" name="Google Shape;35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1" name="Google Shape;35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2" name="Google Shape;35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7" name="Google Shape;357;p2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58" name="Google Shape;35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65" name="Google Shape;365;p2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66" name="Google Shape;36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" name="Google Shape;373;p2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74" name="Google Shape;37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" name="Google Shape;381;p2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82" name="Google Shape;38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9" name="Google Shape;389;p2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90" name="Google Shape;39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97" name="Google Shape;397;p2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398" name="Google Shape;39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05" name="Google Shape;405;p2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06" name="Google Shape;40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1" name="Google Shape;421;p2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22" name="Google Shape;42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29" name="Google Shape;429;p2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30" name="Google Shape;43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7" name="Google Shape;437;p2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38" name="Google Shape;43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45" name="Google Shape;445;p2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46" name="Google Shape;44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3" name="Google Shape;453;p2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54" name="Google Shape;45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1" name="Google Shape;461;p2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62" name="Google Shape;46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9" name="Google Shape;469;p2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70" name="Google Shape;47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7" name="Google Shape;477;p2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78" name="Google Shape;47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85" name="Google Shape;485;p2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486" name="Google Shape;48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493" name="Google Shape;493;p2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494" name="Google Shape;494;p2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495" name="Google Shape;49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02" name="Google Shape;502;p2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503" name="Google Shape;503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0" name="Google Shape;510;p2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511" name="Google Shape;511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2" name="Google Shape;512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3" name="Google Shape;513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4" name="Google Shape;514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5" name="Google Shape;515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6" name="Google Shape;516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18" name="Google Shape;518;p2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519" name="Google Shape;519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26" name="Google Shape;526;p2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527" name="Google Shape;527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8" name="Google Shape;528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9" name="Google Shape;529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0" name="Google Shape;530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1" name="Google Shape;531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2" name="Google Shape;532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3" name="Google Shape;533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34" name="Google Shape;534;p2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535" name="Google Shape;53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42" name="Google Shape;542;p2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543" name="Google Shape;543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0" name="Google Shape;550;p2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551" name="Google Shape;551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2" name="Google Shape;552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3" name="Google Shape;553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4" name="Google Shape;554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5" name="Google Shape;555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6" name="Google Shape;556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7" name="Google Shape;557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58" name="Google Shape;558;p2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559" name="Google Shape;559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" name="Google Shape;560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1" name="Google Shape;561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2" name="Google Shape;562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3" name="Google Shape;563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4" name="Google Shape;564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5" name="Google Shape;565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6" name="Google Shape;566;p2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567" name="Google Shape;567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" name="Google Shape;568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" name="Google Shape;569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" name="Google Shape;570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" name="Google Shape;574;p2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575" name="Google Shape;57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2" name="Google Shape;582;p2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583" name="Google Shape;583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0" name="Google Shape;590;p2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591" name="Google Shape;591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8" name="Google Shape;598;p2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599" name="Google Shape;599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" name="Google Shape;605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6" name="Google Shape;606;p2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7" name="Google Shape;607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" name="Google Shape;608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" name="Google Shape;609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" name="Google Shape;610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" name="Google Shape;611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" name="Google Shape;612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" name="Google Shape;613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4" name="Google Shape;614;p2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5" name="Google Shape;615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" name="Google Shape;616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" name="Google Shape;617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" name="Google Shape;618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" name="Google Shape;619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0" name="Google Shape;620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1" name="Google Shape;621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22" name="Google Shape;622;p2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623" name="Google Shape;623;p2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24" name="Google Shape;62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5" name="Google Shape;62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1" name="Google Shape;631;p2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32" name="Google Shape;63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39" name="Google Shape;639;p2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40" name="Google Shape;64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2" name="Google Shape;64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3" name="Google Shape;64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7" name="Google Shape;647;p2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48" name="Google Shape;64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" name="Google Shape;64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" name="Google Shape;65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" name="Google Shape;65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" name="Google Shape;65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" name="Google Shape;65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5" name="Google Shape;655;p2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56" name="Google Shape;65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" name="Google Shape;65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" name="Google Shape;65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" name="Google Shape;65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" name="Google Shape;66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" name="Google Shape;663;p2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64" name="Google Shape;66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" name="Google Shape;66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" name="Google Shape;66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" name="Google Shape;66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1" name="Google Shape;671;p2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2" name="Google Shape;67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" name="Google Shape;67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" name="Google Shape;679;p2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0" name="Google Shape;68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" name="Google Shape;68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" name="Google Shape;68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" name="Google Shape;687;p2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8" name="Google Shape;68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5" name="Google Shape;695;p2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96" name="Google Shape;69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8" name="Google Shape;69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9" name="Google Shape;69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1" name="Google Shape;70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2" name="Google Shape;70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3" name="Google Shape;703;p2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04" name="Google Shape;70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5" name="Google Shape;70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1" name="Google Shape;711;p2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12" name="Google Shape;712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3" name="Google Shape;713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4" name="Google Shape;714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9" name="Google Shape;719;p2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20" name="Google Shape;720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7" name="Google Shape;727;p2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28" name="Google Shape;728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" name="Google Shape;729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" name="Google Shape;734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5" name="Google Shape;735;p2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36" name="Google Shape;736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3" name="Google Shape;743;p2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44" name="Google Shape;744;p2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2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2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2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2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" name="Google Shape;749;p2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" name="Google Shape;750;p2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51" name="Google Shape;751;p2"/>
          <p:cNvSpPr txBox="1">
            <a:spLocks noGrp="1"/>
          </p:cNvSpPr>
          <p:nvPr>
            <p:ph type="ctrTitle"/>
          </p:nvPr>
        </p:nvSpPr>
        <p:spPr>
          <a:xfrm>
            <a:off x="1023550" y="1702038"/>
            <a:ext cx="7096800" cy="17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52" name="Google Shape;752;p2"/>
          <p:cNvSpPr/>
          <p:nvPr/>
        </p:nvSpPr>
        <p:spPr>
          <a:xfrm rot="9250132" flipH="1">
            <a:off x="615913" y="612298"/>
            <a:ext cx="266632" cy="225320"/>
          </a:xfrm>
          <a:custGeom>
            <a:avLst/>
            <a:gdLst/>
            <a:ahLst/>
            <a:cxnLst/>
            <a:rect l="l" t="t" r="r" b="b"/>
            <a:pathLst>
              <a:path w="32497" h="27462" extrusionOk="0">
                <a:moveTo>
                  <a:pt x="20749" y="4439"/>
                </a:moveTo>
                <a:cubicBezTo>
                  <a:pt x="20236" y="4682"/>
                  <a:pt x="20231" y="4727"/>
                  <a:pt x="20615" y="5173"/>
                </a:cubicBezTo>
                <a:cubicBezTo>
                  <a:pt x="20226" y="4727"/>
                  <a:pt x="20236" y="4682"/>
                  <a:pt x="20749" y="4439"/>
                </a:cubicBezTo>
                <a:close/>
                <a:moveTo>
                  <a:pt x="18066" y="10297"/>
                </a:moveTo>
                <a:cubicBezTo>
                  <a:pt x="18049" y="10493"/>
                  <a:pt x="18043" y="10629"/>
                  <a:pt x="18032" y="10758"/>
                </a:cubicBezTo>
                <a:cubicBezTo>
                  <a:pt x="18043" y="10623"/>
                  <a:pt x="18049" y="10493"/>
                  <a:pt x="18066" y="10297"/>
                </a:cubicBezTo>
                <a:close/>
                <a:moveTo>
                  <a:pt x="8728" y="17253"/>
                </a:moveTo>
                <a:cubicBezTo>
                  <a:pt x="8660" y="17456"/>
                  <a:pt x="8586" y="17660"/>
                  <a:pt x="8513" y="17863"/>
                </a:cubicBezTo>
                <a:cubicBezTo>
                  <a:pt x="8586" y="17660"/>
                  <a:pt x="8654" y="17456"/>
                  <a:pt x="8728" y="17253"/>
                </a:cubicBezTo>
                <a:close/>
                <a:moveTo>
                  <a:pt x="16097" y="20979"/>
                </a:moveTo>
                <a:cubicBezTo>
                  <a:pt x="15555" y="21443"/>
                  <a:pt x="15013" y="21906"/>
                  <a:pt x="14465" y="22374"/>
                </a:cubicBezTo>
                <a:cubicBezTo>
                  <a:pt x="15007" y="21906"/>
                  <a:pt x="15555" y="21443"/>
                  <a:pt x="16097" y="20979"/>
                </a:cubicBezTo>
                <a:close/>
                <a:moveTo>
                  <a:pt x="6676" y="23533"/>
                </a:moveTo>
                <a:cubicBezTo>
                  <a:pt x="6704" y="23533"/>
                  <a:pt x="6727" y="23544"/>
                  <a:pt x="6749" y="23556"/>
                </a:cubicBezTo>
                <a:cubicBezTo>
                  <a:pt x="6727" y="23544"/>
                  <a:pt x="6704" y="23539"/>
                  <a:pt x="6676" y="23533"/>
                </a:cubicBezTo>
                <a:close/>
                <a:moveTo>
                  <a:pt x="6354" y="23929"/>
                </a:moveTo>
                <a:cubicBezTo>
                  <a:pt x="6405" y="24093"/>
                  <a:pt x="6438" y="24223"/>
                  <a:pt x="6461" y="24324"/>
                </a:cubicBezTo>
                <a:cubicBezTo>
                  <a:pt x="6438" y="24223"/>
                  <a:pt x="6405" y="24098"/>
                  <a:pt x="6354" y="23929"/>
                </a:cubicBezTo>
                <a:close/>
                <a:moveTo>
                  <a:pt x="12730" y="26026"/>
                </a:moveTo>
                <a:cubicBezTo>
                  <a:pt x="12521" y="26144"/>
                  <a:pt x="12306" y="26263"/>
                  <a:pt x="12091" y="26376"/>
                </a:cubicBezTo>
                <a:cubicBezTo>
                  <a:pt x="12306" y="26263"/>
                  <a:pt x="12515" y="26144"/>
                  <a:pt x="12730" y="26026"/>
                </a:cubicBezTo>
                <a:close/>
                <a:moveTo>
                  <a:pt x="19658" y="0"/>
                </a:moveTo>
                <a:cubicBezTo>
                  <a:pt x="19518" y="0"/>
                  <a:pt x="19360" y="45"/>
                  <a:pt x="19174" y="131"/>
                </a:cubicBezTo>
                <a:cubicBezTo>
                  <a:pt x="18518" y="437"/>
                  <a:pt x="17891" y="793"/>
                  <a:pt x="17258" y="1126"/>
                </a:cubicBezTo>
                <a:cubicBezTo>
                  <a:pt x="16540" y="1595"/>
                  <a:pt x="15827" y="2064"/>
                  <a:pt x="15115" y="2534"/>
                </a:cubicBezTo>
                <a:cubicBezTo>
                  <a:pt x="14833" y="2748"/>
                  <a:pt x="14556" y="2958"/>
                  <a:pt x="14273" y="3172"/>
                </a:cubicBezTo>
                <a:cubicBezTo>
                  <a:pt x="14132" y="3291"/>
                  <a:pt x="13996" y="3404"/>
                  <a:pt x="13855" y="3523"/>
                </a:cubicBezTo>
                <a:cubicBezTo>
                  <a:pt x="13713" y="3636"/>
                  <a:pt x="13572" y="3749"/>
                  <a:pt x="13431" y="3868"/>
                </a:cubicBezTo>
                <a:cubicBezTo>
                  <a:pt x="13193" y="4049"/>
                  <a:pt x="12956" y="4224"/>
                  <a:pt x="12719" y="4405"/>
                </a:cubicBezTo>
                <a:cubicBezTo>
                  <a:pt x="12295" y="4744"/>
                  <a:pt x="11865" y="5083"/>
                  <a:pt x="11441" y="5416"/>
                </a:cubicBezTo>
                <a:cubicBezTo>
                  <a:pt x="10486" y="3947"/>
                  <a:pt x="9186" y="2839"/>
                  <a:pt x="7750" y="1872"/>
                </a:cubicBezTo>
                <a:cubicBezTo>
                  <a:pt x="6110" y="776"/>
                  <a:pt x="4334" y="309"/>
                  <a:pt x="2462" y="309"/>
                </a:cubicBezTo>
                <a:cubicBezTo>
                  <a:pt x="1941" y="309"/>
                  <a:pt x="1412" y="345"/>
                  <a:pt x="876" y="414"/>
                </a:cubicBezTo>
                <a:cubicBezTo>
                  <a:pt x="712" y="437"/>
                  <a:pt x="543" y="470"/>
                  <a:pt x="390" y="544"/>
                </a:cubicBezTo>
                <a:cubicBezTo>
                  <a:pt x="51" y="714"/>
                  <a:pt x="0" y="1007"/>
                  <a:pt x="260" y="1301"/>
                </a:cubicBezTo>
                <a:cubicBezTo>
                  <a:pt x="396" y="1443"/>
                  <a:pt x="565" y="1550"/>
                  <a:pt x="712" y="1686"/>
                </a:cubicBezTo>
                <a:cubicBezTo>
                  <a:pt x="1752" y="2607"/>
                  <a:pt x="2510" y="3692"/>
                  <a:pt x="2730" y="5100"/>
                </a:cubicBezTo>
                <a:cubicBezTo>
                  <a:pt x="2968" y="6620"/>
                  <a:pt x="2979" y="8124"/>
                  <a:pt x="2617" y="9633"/>
                </a:cubicBezTo>
                <a:cubicBezTo>
                  <a:pt x="2267" y="11114"/>
                  <a:pt x="1928" y="12595"/>
                  <a:pt x="1622" y="14088"/>
                </a:cubicBezTo>
                <a:cubicBezTo>
                  <a:pt x="1046" y="16914"/>
                  <a:pt x="1374" y="19638"/>
                  <a:pt x="2646" y="22233"/>
                </a:cubicBezTo>
                <a:cubicBezTo>
                  <a:pt x="2877" y="22696"/>
                  <a:pt x="3239" y="23092"/>
                  <a:pt x="3539" y="23522"/>
                </a:cubicBezTo>
                <a:cubicBezTo>
                  <a:pt x="3680" y="23539"/>
                  <a:pt x="3816" y="23556"/>
                  <a:pt x="3957" y="23573"/>
                </a:cubicBezTo>
                <a:cubicBezTo>
                  <a:pt x="4059" y="23714"/>
                  <a:pt x="4160" y="23850"/>
                  <a:pt x="4375" y="24138"/>
                </a:cubicBezTo>
                <a:cubicBezTo>
                  <a:pt x="4081" y="24025"/>
                  <a:pt x="3968" y="23985"/>
                  <a:pt x="3850" y="23940"/>
                </a:cubicBezTo>
                <a:lnTo>
                  <a:pt x="3850" y="23940"/>
                </a:lnTo>
                <a:cubicBezTo>
                  <a:pt x="4449" y="24539"/>
                  <a:pt x="5048" y="25138"/>
                  <a:pt x="5641" y="25738"/>
                </a:cubicBezTo>
                <a:cubicBezTo>
                  <a:pt x="5901" y="25907"/>
                  <a:pt x="6161" y="26082"/>
                  <a:pt x="6416" y="26252"/>
                </a:cubicBezTo>
                <a:cubicBezTo>
                  <a:pt x="7433" y="26755"/>
                  <a:pt x="8490" y="27151"/>
                  <a:pt x="9627" y="27281"/>
                </a:cubicBezTo>
                <a:cubicBezTo>
                  <a:pt x="10140" y="27405"/>
                  <a:pt x="10639" y="27462"/>
                  <a:pt x="11124" y="27462"/>
                </a:cubicBezTo>
                <a:cubicBezTo>
                  <a:pt x="12741" y="27462"/>
                  <a:pt x="14210" y="26824"/>
                  <a:pt x="15601" y="25884"/>
                </a:cubicBezTo>
                <a:cubicBezTo>
                  <a:pt x="17732" y="24454"/>
                  <a:pt x="19332" y="22482"/>
                  <a:pt x="20971" y="20548"/>
                </a:cubicBezTo>
                <a:cubicBezTo>
                  <a:pt x="22062" y="19265"/>
                  <a:pt x="23193" y="18005"/>
                  <a:pt x="24397" y="16829"/>
                </a:cubicBezTo>
                <a:cubicBezTo>
                  <a:pt x="25759" y="15501"/>
                  <a:pt x="27359" y="14483"/>
                  <a:pt x="29224" y="13991"/>
                </a:cubicBezTo>
                <a:cubicBezTo>
                  <a:pt x="29976" y="13799"/>
                  <a:pt x="30767" y="13737"/>
                  <a:pt x="31547" y="13675"/>
                </a:cubicBezTo>
                <a:cubicBezTo>
                  <a:pt x="31566" y="13674"/>
                  <a:pt x="31584" y="13673"/>
                  <a:pt x="31603" y="13673"/>
                </a:cubicBezTo>
                <a:cubicBezTo>
                  <a:pt x="31709" y="13673"/>
                  <a:pt x="31818" y="13689"/>
                  <a:pt x="31921" y="13689"/>
                </a:cubicBezTo>
                <a:cubicBezTo>
                  <a:pt x="32069" y="13689"/>
                  <a:pt x="32205" y="13656"/>
                  <a:pt x="32305" y="13494"/>
                </a:cubicBezTo>
                <a:cubicBezTo>
                  <a:pt x="32497" y="13183"/>
                  <a:pt x="32373" y="12895"/>
                  <a:pt x="32146" y="12652"/>
                </a:cubicBezTo>
                <a:cubicBezTo>
                  <a:pt x="31779" y="12262"/>
                  <a:pt x="31423" y="11860"/>
                  <a:pt x="31022" y="11510"/>
                </a:cubicBezTo>
                <a:cubicBezTo>
                  <a:pt x="28963" y="9728"/>
                  <a:pt x="26641" y="8864"/>
                  <a:pt x="24073" y="8864"/>
                </a:cubicBezTo>
                <a:cubicBezTo>
                  <a:pt x="23448" y="8864"/>
                  <a:pt x="22807" y="8915"/>
                  <a:pt x="22153" y="9017"/>
                </a:cubicBezTo>
                <a:cubicBezTo>
                  <a:pt x="21717" y="8763"/>
                  <a:pt x="22085" y="8305"/>
                  <a:pt x="21893" y="7983"/>
                </a:cubicBezTo>
                <a:cubicBezTo>
                  <a:pt x="21881" y="7491"/>
                  <a:pt x="21870" y="7005"/>
                  <a:pt x="21859" y="6513"/>
                </a:cubicBezTo>
                <a:cubicBezTo>
                  <a:pt x="21751" y="5727"/>
                  <a:pt x="21650" y="4947"/>
                  <a:pt x="21548" y="4162"/>
                </a:cubicBezTo>
                <a:lnTo>
                  <a:pt x="21152" y="2635"/>
                </a:lnTo>
                <a:cubicBezTo>
                  <a:pt x="21050" y="2375"/>
                  <a:pt x="20954" y="2110"/>
                  <a:pt x="20858" y="1850"/>
                </a:cubicBezTo>
                <a:cubicBezTo>
                  <a:pt x="20672" y="1392"/>
                  <a:pt x="20530" y="906"/>
                  <a:pt x="20293" y="476"/>
                </a:cubicBezTo>
                <a:cubicBezTo>
                  <a:pt x="20107" y="151"/>
                  <a:pt x="19913" y="0"/>
                  <a:pt x="196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2"/>
          <p:cNvGrpSpPr/>
          <p:nvPr/>
        </p:nvGrpSpPr>
        <p:grpSpPr>
          <a:xfrm rot="9250132" flipH="1">
            <a:off x="432169" y="446979"/>
            <a:ext cx="627044" cy="403119"/>
            <a:chOff x="1832825" y="-1358775"/>
            <a:chExt cx="1910600" cy="1228300"/>
          </a:xfrm>
        </p:grpSpPr>
        <p:sp>
          <p:nvSpPr>
            <p:cNvPr id="754" name="Google Shape;754;p2"/>
            <p:cNvSpPr/>
            <p:nvPr/>
          </p:nvSpPr>
          <p:spPr>
            <a:xfrm>
              <a:off x="2461825" y="-664650"/>
              <a:ext cx="53150" cy="92925"/>
            </a:xfrm>
            <a:custGeom>
              <a:avLst/>
              <a:gdLst/>
              <a:ahLst/>
              <a:cxnLst/>
              <a:rect l="l" t="t" r="r" b="b"/>
              <a:pathLst>
                <a:path w="2126" h="3717" extrusionOk="0">
                  <a:moveTo>
                    <a:pt x="1351" y="1"/>
                  </a:moveTo>
                  <a:cubicBezTo>
                    <a:pt x="1289" y="187"/>
                    <a:pt x="1227" y="368"/>
                    <a:pt x="1148" y="549"/>
                  </a:cubicBezTo>
                  <a:cubicBezTo>
                    <a:pt x="769" y="1402"/>
                    <a:pt x="385" y="2256"/>
                    <a:pt x="0" y="3109"/>
                  </a:cubicBezTo>
                  <a:cubicBezTo>
                    <a:pt x="80" y="3251"/>
                    <a:pt x="136" y="3403"/>
                    <a:pt x="238" y="3522"/>
                  </a:cubicBezTo>
                  <a:cubicBezTo>
                    <a:pt x="326" y="3621"/>
                    <a:pt x="427" y="3717"/>
                    <a:pt x="541" y="3717"/>
                  </a:cubicBezTo>
                  <a:cubicBezTo>
                    <a:pt x="611" y="3717"/>
                    <a:pt x="685" y="3682"/>
                    <a:pt x="764" y="3590"/>
                  </a:cubicBezTo>
                  <a:cubicBezTo>
                    <a:pt x="792" y="3460"/>
                    <a:pt x="798" y="3313"/>
                    <a:pt x="854" y="3194"/>
                  </a:cubicBezTo>
                  <a:cubicBezTo>
                    <a:pt x="1272" y="2295"/>
                    <a:pt x="1702" y="1408"/>
                    <a:pt x="2126" y="515"/>
                  </a:cubicBezTo>
                  <a:cubicBezTo>
                    <a:pt x="1871" y="345"/>
                    <a:pt x="1611" y="176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1832825" y="-1358775"/>
              <a:ext cx="1910600" cy="1228300"/>
            </a:xfrm>
            <a:custGeom>
              <a:avLst/>
              <a:gdLst/>
              <a:ahLst/>
              <a:cxnLst/>
              <a:rect l="l" t="t" r="r" b="b"/>
              <a:pathLst>
                <a:path w="76424" h="49132" extrusionOk="0">
                  <a:moveTo>
                    <a:pt x="16263" y="23656"/>
                  </a:moveTo>
                  <a:lnTo>
                    <a:pt x="16263" y="23656"/>
                  </a:lnTo>
                  <a:cubicBezTo>
                    <a:pt x="16297" y="23667"/>
                    <a:pt x="16337" y="23684"/>
                    <a:pt x="16376" y="23701"/>
                  </a:cubicBezTo>
                  <a:cubicBezTo>
                    <a:pt x="16337" y="23690"/>
                    <a:pt x="16297" y="23673"/>
                    <a:pt x="16263" y="23656"/>
                  </a:cubicBezTo>
                  <a:close/>
                  <a:moveTo>
                    <a:pt x="12900" y="26838"/>
                  </a:moveTo>
                  <a:cubicBezTo>
                    <a:pt x="12777" y="27041"/>
                    <a:pt x="12648" y="27125"/>
                    <a:pt x="12504" y="27125"/>
                  </a:cubicBezTo>
                  <a:cubicBezTo>
                    <a:pt x="12404" y="27125"/>
                    <a:pt x="12295" y="27084"/>
                    <a:pt x="12176" y="27014"/>
                  </a:cubicBezTo>
                  <a:cubicBezTo>
                    <a:pt x="12176" y="27014"/>
                    <a:pt x="12171" y="27008"/>
                    <a:pt x="12171" y="27008"/>
                  </a:cubicBezTo>
                  <a:lnTo>
                    <a:pt x="12171" y="27008"/>
                  </a:lnTo>
                  <a:cubicBezTo>
                    <a:pt x="12295" y="27079"/>
                    <a:pt x="12404" y="27119"/>
                    <a:pt x="12505" y="27119"/>
                  </a:cubicBezTo>
                  <a:cubicBezTo>
                    <a:pt x="12652" y="27119"/>
                    <a:pt x="12779" y="27033"/>
                    <a:pt x="12900" y="26838"/>
                  </a:cubicBezTo>
                  <a:close/>
                  <a:moveTo>
                    <a:pt x="2936" y="29580"/>
                  </a:moveTo>
                  <a:lnTo>
                    <a:pt x="2936" y="29580"/>
                  </a:lnTo>
                  <a:cubicBezTo>
                    <a:pt x="3631" y="29755"/>
                    <a:pt x="4184" y="29891"/>
                    <a:pt x="4732" y="30021"/>
                  </a:cubicBezTo>
                  <a:cubicBezTo>
                    <a:pt x="4732" y="30027"/>
                    <a:pt x="4732" y="30027"/>
                    <a:pt x="4732" y="30027"/>
                  </a:cubicBezTo>
                  <a:cubicBezTo>
                    <a:pt x="4179" y="29891"/>
                    <a:pt x="3631" y="29755"/>
                    <a:pt x="2936" y="29580"/>
                  </a:cubicBezTo>
                  <a:close/>
                  <a:moveTo>
                    <a:pt x="43561" y="30979"/>
                  </a:moveTo>
                  <a:lnTo>
                    <a:pt x="43561" y="30979"/>
                  </a:lnTo>
                  <a:cubicBezTo>
                    <a:pt x="43605" y="31057"/>
                    <a:pt x="43628" y="31130"/>
                    <a:pt x="43633" y="31191"/>
                  </a:cubicBezTo>
                  <a:cubicBezTo>
                    <a:pt x="43661" y="31163"/>
                    <a:pt x="43695" y="31140"/>
                    <a:pt x="43718" y="31117"/>
                  </a:cubicBezTo>
                  <a:cubicBezTo>
                    <a:pt x="43828" y="31233"/>
                    <a:pt x="43938" y="31353"/>
                    <a:pt x="44093" y="31518"/>
                  </a:cubicBezTo>
                  <a:lnTo>
                    <a:pt x="44093" y="31518"/>
                  </a:lnTo>
                  <a:cubicBezTo>
                    <a:pt x="43975" y="31394"/>
                    <a:pt x="43876" y="31306"/>
                    <a:pt x="43714" y="31306"/>
                  </a:cubicBezTo>
                  <a:cubicBezTo>
                    <a:pt x="43684" y="31306"/>
                    <a:pt x="43652" y="31309"/>
                    <a:pt x="43616" y="31315"/>
                  </a:cubicBezTo>
                  <a:cubicBezTo>
                    <a:pt x="43605" y="31349"/>
                    <a:pt x="43588" y="31372"/>
                    <a:pt x="43565" y="31389"/>
                  </a:cubicBezTo>
                  <a:cubicBezTo>
                    <a:pt x="43582" y="31366"/>
                    <a:pt x="43594" y="31344"/>
                    <a:pt x="43605" y="31315"/>
                  </a:cubicBezTo>
                  <a:lnTo>
                    <a:pt x="43616" y="31315"/>
                  </a:lnTo>
                  <a:cubicBezTo>
                    <a:pt x="43628" y="31281"/>
                    <a:pt x="43633" y="31242"/>
                    <a:pt x="43633" y="31191"/>
                  </a:cubicBezTo>
                  <a:lnTo>
                    <a:pt x="43633" y="31191"/>
                  </a:lnTo>
                  <a:cubicBezTo>
                    <a:pt x="43628" y="31191"/>
                    <a:pt x="43628" y="31197"/>
                    <a:pt x="43628" y="31197"/>
                  </a:cubicBezTo>
                  <a:cubicBezTo>
                    <a:pt x="43628" y="31130"/>
                    <a:pt x="43605" y="31057"/>
                    <a:pt x="43561" y="30979"/>
                  </a:cubicBezTo>
                  <a:close/>
                  <a:moveTo>
                    <a:pt x="56663" y="31870"/>
                  </a:moveTo>
                  <a:cubicBezTo>
                    <a:pt x="56781" y="32107"/>
                    <a:pt x="56906" y="32350"/>
                    <a:pt x="57013" y="32570"/>
                  </a:cubicBezTo>
                  <a:cubicBezTo>
                    <a:pt x="56900" y="32350"/>
                    <a:pt x="56781" y="32107"/>
                    <a:pt x="56663" y="31870"/>
                  </a:cubicBezTo>
                  <a:close/>
                  <a:moveTo>
                    <a:pt x="41932" y="31615"/>
                  </a:moveTo>
                  <a:cubicBezTo>
                    <a:pt x="41920" y="31694"/>
                    <a:pt x="41971" y="31756"/>
                    <a:pt x="42168" y="31812"/>
                  </a:cubicBezTo>
                  <a:lnTo>
                    <a:pt x="42168" y="31812"/>
                  </a:lnTo>
                  <a:cubicBezTo>
                    <a:pt x="42163" y="31844"/>
                    <a:pt x="42158" y="31871"/>
                    <a:pt x="42152" y="31898"/>
                  </a:cubicBezTo>
                  <a:cubicBezTo>
                    <a:pt x="42157" y="31881"/>
                    <a:pt x="42161" y="31865"/>
                    <a:pt x="42163" y="31851"/>
                  </a:cubicBezTo>
                  <a:lnTo>
                    <a:pt x="42163" y="31851"/>
                  </a:lnTo>
                  <a:cubicBezTo>
                    <a:pt x="42099" y="32275"/>
                    <a:pt x="42055" y="32627"/>
                    <a:pt x="42005" y="33028"/>
                  </a:cubicBezTo>
                  <a:cubicBezTo>
                    <a:pt x="42056" y="32615"/>
                    <a:pt x="42101" y="32254"/>
                    <a:pt x="42147" y="31898"/>
                  </a:cubicBezTo>
                  <a:cubicBezTo>
                    <a:pt x="41949" y="31801"/>
                    <a:pt x="41909" y="31711"/>
                    <a:pt x="41932" y="31615"/>
                  </a:cubicBezTo>
                  <a:close/>
                  <a:moveTo>
                    <a:pt x="2782" y="33373"/>
                  </a:moveTo>
                  <a:cubicBezTo>
                    <a:pt x="2720" y="33401"/>
                    <a:pt x="2663" y="33441"/>
                    <a:pt x="2607" y="33480"/>
                  </a:cubicBezTo>
                  <a:cubicBezTo>
                    <a:pt x="2663" y="33435"/>
                    <a:pt x="2720" y="33401"/>
                    <a:pt x="2782" y="33373"/>
                  </a:cubicBezTo>
                  <a:close/>
                  <a:moveTo>
                    <a:pt x="6264" y="7733"/>
                  </a:moveTo>
                  <a:cubicBezTo>
                    <a:pt x="7027" y="8897"/>
                    <a:pt x="7796" y="10056"/>
                    <a:pt x="8548" y="11226"/>
                  </a:cubicBezTo>
                  <a:cubicBezTo>
                    <a:pt x="8847" y="11695"/>
                    <a:pt x="9101" y="12193"/>
                    <a:pt x="9378" y="12673"/>
                  </a:cubicBezTo>
                  <a:cubicBezTo>
                    <a:pt x="9944" y="13911"/>
                    <a:pt x="10515" y="15149"/>
                    <a:pt x="11080" y="16387"/>
                  </a:cubicBezTo>
                  <a:cubicBezTo>
                    <a:pt x="11232" y="16754"/>
                    <a:pt x="11379" y="17127"/>
                    <a:pt x="11526" y="17495"/>
                  </a:cubicBezTo>
                  <a:cubicBezTo>
                    <a:pt x="12007" y="18902"/>
                    <a:pt x="12487" y="20310"/>
                    <a:pt x="12968" y="21712"/>
                  </a:cubicBezTo>
                  <a:cubicBezTo>
                    <a:pt x="13132" y="22288"/>
                    <a:pt x="13296" y="22865"/>
                    <a:pt x="13460" y="23441"/>
                  </a:cubicBezTo>
                  <a:cubicBezTo>
                    <a:pt x="13578" y="23910"/>
                    <a:pt x="13697" y="24380"/>
                    <a:pt x="13810" y="24849"/>
                  </a:cubicBezTo>
                  <a:cubicBezTo>
                    <a:pt x="14031" y="25736"/>
                    <a:pt x="14245" y="26629"/>
                    <a:pt x="14460" y="27517"/>
                  </a:cubicBezTo>
                  <a:cubicBezTo>
                    <a:pt x="14731" y="28970"/>
                    <a:pt x="14997" y="30422"/>
                    <a:pt x="15268" y="31869"/>
                  </a:cubicBezTo>
                  <a:lnTo>
                    <a:pt x="15314" y="32107"/>
                  </a:lnTo>
                  <a:cubicBezTo>
                    <a:pt x="15370" y="32418"/>
                    <a:pt x="15421" y="32728"/>
                    <a:pt x="15478" y="33034"/>
                  </a:cubicBezTo>
                  <a:cubicBezTo>
                    <a:pt x="15562" y="33672"/>
                    <a:pt x="15653" y="34311"/>
                    <a:pt x="15721" y="34950"/>
                  </a:cubicBezTo>
                  <a:cubicBezTo>
                    <a:pt x="15766" y="35391"/>
                    <a:pt x="15783" y="35837"/>
                    <a:pt x="15811" y="36278"/>
                  </a:cubicBezTo>
                  <a:cubicBezTo>
                    <a:pt x="15721" y="36295"/>
                    <a:pt x="15636" y="36312"/>
                    <a:pt x="15545" y="36329"/>
                  </a:cubicBezTo>
                  <a:cubicBezTo>
                    <a:pt x="15512" y="36301"/>
                    <a:pt x="15472" y="36267"/>
                    <a:pt x="15432" y="36239"/>
                  </a:cubicBezTo>
                  <a:lnTo>
                    <a:pt x="15427" y="36233"/>
                  </a:lnTo>
                  <a:cubicBezTo>
                    <a:pt x="15093" y="34645"/>
                    <a:pt x="14777" y="33051"/>
                    <a:pt x="14421" y="31468"/>
                  </a:cubicBezTo>
                  <a:cubicBezTo>
                    <a:pt x="14155" y="30292"/>
                    <a:pt x="13850" y="29128"/>
                    <a:pt x="13561" y="27958"/>
                  </a:cubicBezTo>
                  <a:cubicBezTo>
                    <a:pt x="13522" y="27845"/>
                    <a:pt x="13488" y="27737"/>
                    <a:pt x="13448" y="27624"/>
                  </a:cubicBezTo>
                  <a:cubicBezTo>
                    <a:pt x="13200" y="26646"/>
                    <a:pt x="12945" y="25674"/>
                    <a:pt x="12697" y="24696"/>
                  </a:cubicBezTo>
                  <a:cubicBezTo>
                    <a:pt x="12680" y="24628"/>
                    <a:pt x="12663" y="24555"/>
                    <a:pt x="12651" y="24481"/>
                  </a:cubicBezTo>
                  <a:cubicBezTo>
                    <a:pt x="12544" y="24131"/>
                    <a:pt x="12436" y="23780"/>
                    <a:pt x="12329" y="23424"/>
                  </a:cubicBezTo>
                  <a:cubicBezTo>
                    <a:pt x="12290" y="23277"/>
                    <a:pt x="12256" y="23125"/>
                    <a:pt x="12216" y="22972"/>
                  </a:cubicBezTo>
                  <a:cubicBezTo>
                    <a:pt x="12131" y="22712"/>
                    <a:pt x="12041" y="22446"/>
                    <a:pt x="11956" y="22186"/>
                  </a:cubicBezTo>
                  <a:cubicBezTo>
                    <a:pt x="11911" y="22028"/>
                    <a:pt x="11866" y="21876"/>
                    <a:pt x="11815" y="21717"/>
                  </a:cubicBezTo>
                  <a:cubicBezTo>
                    <a:pt x="11702" y="21378"/>
                    <a:pt x="11589" y="21033"/>
                    <a:pt x="11476" y="20688"/>
                  </a:cubicBezTo>
                  <a:cubicBezTo>
                    <a:pt x="11317" y="20197"/>
                    <a:pt x="11165" y="19699"/>
                    <a:pt x="10995" y="19207"/>
                  </a:cubicBezTo>
                  <a:cubicBezTo>
                    <a:pt x="10859" y="18829"/>
                    <a:pt x="10695" y="18456"/>
                    <a:pt x="10549" y="18083"/>
                  </a:cubicBezTo>
                  <a:cubicBezTo>
                    <a:pt x="10396" y="17698"/>
                    <a:pt x="10243" y="17320"/>
                    <a:pt x="10091" y="16935"/>
                  </a:cubicBezTo>
                  <a:cubicBezTo>
                    <a:pt x="9989" y="16675"/>
                    <a:pt x="9887" y="16415"/>
                    <a:pt x="9780" y="16155"/>
                  </a:cubicBezTo>
                  <a:cubicBezTo>
                    <a:pt x="9605" y="15709"/>
                    <a:pt x="9429" y="15262"/>
                    <a:pt x="9248" y="14821"/>
                  </a:cubicBezTo>
                  <a:cubicBezTo>
                    <a:pt x="8824" y="13832"/>
                    <a:pt x="8401" y="12848"/>
                    <a:pt x="7977" y="11865"/>
                  </a:cubicBezTo>
                  <a:cubicBezTo>
                    <a:pt x="7445" y="10779"/>
                    <a:pt x="6920" y="9694"/>
                    <a:pt x="6394" y="8609"/>
                  </a:cubicBezTo>
                  <a:cubicBezTo>
                    <a:pt x="6258" y="8332"/>
                    <a:pt x="6123" y="8055"/>
                    <a:pt x="5987" y="7778"/>
                  </a:cubicBezTo>
                  <a:cubicBezTo>
                    <a:pt x="6077" y="7761"/>
                    <a:pt x="6173" y="7744"/>
                    <a:pt x="6264" y="7733"/>
                  </a:cubicBezTo>
                  <a:close/>
                  <a:moveTo>
                    <a:pt x="51309" y="39534"/>
                  </a:moveTo>
                  <a:lnTo>
                    <a:pt x="51309" y="39534"/>
                  </a:lnTo>
                  <a:cubicBezTo>
                    <a:pt x="51321" y="39642"/>
                    <a:pt x="51389" y="39760"/>
                    <a:pt x="51468" y="39890"/>
                  </a:cubicBezTo>
                  <a:cubicBezTo>
                    <a:pt x="51479" y="39873"/>
                    <a:pt x="51490" y="39862"/>
                    <a:pt x="51502" y="39851"/>
                  </a:cubicBezTo>
                  <a:lnTo>
                    <a:pt x="51634" y="40077"/>
                  </a:lnTo>
                  <a:lnTo>
                    <a:pt x="51634" y="40077"/>
                  </a:lnTo>
                  <a:cubicBezTo>
                    <a:pt x="51587" y="40003"/>
                    <a:pt x="51534" y="39937"/>
                    <a:pt x="51468" y="39890"/>
                  </a:cubicBezTo>
                  <a:cubicBezTo>
                    <a:pt x="51451" y="39890"/>
                    <a:pt x="51439" y="39896"/>
                    <a:pt x="51422" y="39902"/>
                  </a:cubicBezTo>
                  <a:cubicBezTo>
                    <a:pt x="51377" y="39749"/>
                    <a:pt x="51315" y="39636"/>
                    <a:pt x="51309" y="39534"/>
                  </a:cubicBezTo>
                  <a:close/>
                  <a:moveTo>
                    <a:pt x="65462" y="29669"/>
                  </a:moveTo>
                  <a:cubicBezTo>
                    <a:pt x="65594" y="29669"/>
                    <a:pt x="65731" y="29708"/>
                    <a:pt x="65876" y="29783"/>
                  </a:cubicBezTo>
                  <a:cubicBezTo>
                    <a:pt x="64604" y="30405"/>
                    <a:pt x="63185" y="30394"/>
                    <a:pt x="61868" y="30784"/>
                  </a:cubicBezTo>
                  <a:cubicBezTo>
                    <a:pt x="60602" y="31044"/>
                    <a:pt x="59336" y="31310"/>
                    <a:pt x="58064" y="31570"/>
                  </a:cubicBezTo>
                  <a:cubicBezTo>
                    <a:pt x="58002" y="31581"/>
                    <a:pt x="57940" y="31598"/>
                    <a:pt x="57878" y="31615"/>
                  </a:cubicBezTo>
                  <a:cubicBezTo>
                    <a:pt x="57471" y="31700"/>
                    <a:pt x="57069" y="31784"/>
                    <a:pt x="56662" y="31869"/>
                  </a:cubicBezTo>
                  <a:cubicBezTo>
                    <a:pt x="55735" y="32084"/>
                    <a:pt x="54808" y="32305"/>
                    <a:pt x="53881" y="32519"/>
                  </a:cubicBezTo>
                  <a:cubicBezTo>
                    <a:pt x="53881" y="32519"/>
                    <a:pt x="53881" y="32519"/>
                    <a:pt x="53881" y="32519"/>
                  </a:cubicBezTo>
                  <a:lnTo>
                    <a:pt x="53881" y="32519"/>
                  </a:lnTo>
                  <a:cubicBezTo>
                    <a:pt x="53537" y="32610"/>
                    <a:pt x="53192" y="32700"/>
                    <a:pt x="52847" y="32791"/>
                  </a:cubicBezTo>
                  <a:cubicBezTo>
                    <a:pt x="52310" y="32932"/>
                    <a:pt x="51779" y="33073"/>
                    <a:pt x="51247" y="33215"/>
                  </a:cubicBezTo>
                  <a:cubicBezTo>
                    <a:pt x="51129" y="33254"/>
                    <a:pt x="51010" y="33294"/>
                    <a:pt x="50891" y="33339"/>
                  </a:cubicBezTo>
                  <a:cubicBezTo>
                    <a:pt x="50733" y="33373"/>
                    <a:pt x="50580" y="33412"/>
                    <a:pt x="50422" y="33452"/>
                  </a:cubicBezTo>
                  <a:cubicBezTo>
                    <a:pt x="49269" y="33774"/>
                    <a:pt x="48116" y="34102"/>
                    <a:pt x="46957" y="34424"/>
                  </a:cubicBezTo>
                  <a:cubicBezTo>
                    <a:pt x="46194" y="34656"/>
                    <a:pt x="45431" y="34882"/>
                    <a:pt x="44668" y="35108"/>
                  </a:cubicBezTo>
                  <a:cubicBezTo>
                    <a:pt x="43198" y="35583"/>
                    <a:pt x="41723" y="36041"/>
                    <a:pt x="40259" y="36527"/>
                  </a:cubicBezTo>
                  <a:cubicBezTo>
                    <a:pt x="38122" y="37239"/>
                    <a:pt x="35997" y="37963"/>
                    <a:pt x="33865" y="38692"/>
                  </a:cubicBezTo>
                  <a:cubicBezTo>
                    <a:pt x="32616" y="39122"/>
                    <a:pt x="31378" y="39585"/>
                    <a:pt x="30135" y="40026"/>
                  </a:cubicBezTo>
                  <a:cubicBezTo>
                    <a:pt x="29863" y="40122"/>
                    <a:pt x="29575" y="40179"/>
                    <a:pt x="29298" y="40252"/>
                  </a:cubicBezTo>
                  <a:cubicBezTo>
                    <a:pt x="29276" y="40190"/>
                    <a:pt x="29247" y="40122"/>
                    <a:pt x="29225" y="40060"/>
                  </a:cubicBezTo>
                  <a:cubicBezTo>
                    <a:pt x="29649" y="39811"/>
                    <a:pt x="30056" y="39529"/>
                    <a:pt x="30502" y="39314"/>
                  </a:cubicBezTo>
                  <a:cubicBezTo>
                    <a:pt x="33685" y="37748"/>
                    <a:pt x="36963" y="36414"/>
                    <a:pt x="40315" y="35250"/>
                  </a:cubicBezTo>
                  <a:cubicBezTo>
                    <a:pt x="41485" y="34843"/>
                    <a:pt x="42650" y="34419"/>
                    <a:pt x="43814" y="34000"/>
                  </a:cubicBezTo>
                  <a:cubicBezTo>
                    <a:pt x="43888" y="33978"/>
                    <a:pt x="43967" y="33961"/>
                    <a:pt x="44046" y="33938"/>
                  </a:cubicBezTo>
                  <a:cubicBezTo>
                    <a:pt x="45041" y="33650"/>
                    <a:pt x="46036" y="33362"/>
                    <a:pt x="47030" y="33073"/>
                  </a:cubicBezTo>
                  <a:cubicBezTo>
                    <a:pt x="47313" y="32994"/>
                    <a:pt x="47596" y="32915"/>
                    <a:pt x="47873" y="32830"/>
                  </a:cubicBezTo>
                  <a:cubicBezTo>
                    <a:pt x="48794" y="32621"/>
                    <a:pt x="49721" y="32412"/>
                    <a:pt x="50642" y="32203"/>
                  </a:cubicBezTo>
                  <a:lnTo>
                    <a:pt x="53231" y="31683"/>
                  </a:lnTo>
                  <a:cubicBezTo>
                    <a:pt x="54249" y="31485"/>
                    <a:pt x="55266" y="31281"/>
                    <a:pt x="56284" y="31078"/>
                  </a:cubicBezTo>
                  <a:cubicBezTo>
                    <a:pt x="56368" y="31067"/>
                    <a:pt x="56448" y="31055"/>
                    <a:pt x="56532" y="31038"/>
                  </a:cubicBezTo>
                  <a:cubicBezTo>
                    <a:pt x="56792" y="30631"/>
                    <a:pt x="56764" y="30168"/>
                    <a:pt x="56809" y="29727"/>
                  </a:cubicBezTo>
                  <a:lnTo>
                    <a:pt x="56809" y="29727"/>
                  </a:lnTo>
                  <a:cubicBezTo>
                    <a:pt x="56770" y="30168"/>
                    <a:pt x="56792" y="30631"/>
                    <a:pt x="56532" y="31038"/>
                  </a:cubicBezTo>
                  <a:lnTo>
                    <a:pt x="59924" y="30405"/>
                  </a:lnTo>
                  <a:cubicBezTo>
                    <a:pt x="60947" y="30247"/>
                    <a:pt x="61970" y="30083"/>
                    <a:pt x="62993" y="29942"/>
                  </a:cubicBezTo>
                  <a:cubicBezTo>
                    <a:pt x="63796" y="29834"/>
                    <a:pt x="64604" y="29755"/>
                    <a:pt x="65413" y="29670"/>
                  </a:cubicBezTo>
                  <a:cubicBezTo>
                    <a:pt x="65429" y="29669"/>
                    <a:pt x="65446" y="29669"/>
                    <a:pt x="65462" y="29669"/>
                  </a:cubicBezTo>
                  <a:close/>
                  <a:moveTo>
                    <a:pt x="37947" y="41089"/>
                  </a:moveTo>
                  <a:cubicBezTo>
                    <a:pt x="37947" y="41094"/>
                    <a:pt x="37947" y="41100"/>
                    <a:pt x="37947" y="41106"/>
                  </a:cubicBezTo>
                  <a:cubicBezTo>
                    <a:pt x="37958" y="41106"/>
                    <a:pt x="37975" y="41111"/>
                    <a:pt x="37986" y="41111"/>
                  </a:cubicBezTo>
                  <a:cubicBezTo>
                    <a:pt x="38020" y="41190"/>
                    <a:pt x="38054" y="41258"/>
                    <a:pt x="38094" y="41315"/>
                  </a:cubicBezTo>
                  <a:cubicBezTo>
                    <a:pt x="38037" y="41241"/>
                    <a:pt x="37986" y="41168"/>
                    <a:pt x="37930" y="41094"/>
                  </a:cubicBezTo>
                  <a:cubicBezTo>
                    <a:pt x="37935" y="41089"/>
                    <a:pt x="37941" y="41089"/>
                    <a:pt x="37947" y="41089"/>
                  </a:cubicBezTo>
                  <a:close/>
                  <a:moveTo>
                    <a:pt x="18306" y="42382"/>
                  </a:moveTo>
                  <a:cubicBezTo>
                    <a:pt x="18242" y="42470"/>
                    <a:pt x="18188" y="42566"/>
                    <a:pt x="18174" y="42694"/>
                  </a:cubicBezTo>
                  <a:cubicBezTo>
                    <a:pt x="18174" y="42700"/>
                    <a:pt x="18174" y="42705"/>
                    <a:pt x="18174" y="42717"/>
                  </a:cubicBezTo>
                  <a:cubicBezTo>
                    <a:pt x="17942" y="42615"/>
                    <a:pt x="17773" y="42536"/>
                    <a:pt x="17603" y="42462"/>
                  </a:cubicBezTo>
                  <a:lnTo>
                    <a:pt x="17603" y="42462"/>
                  </a:lnTo>
                  <a:cubicBezTo>
                    <a:pt x="17790" y="42541"/>
                    <a:pt x="17970" y="42626"/>
                    <a:pt x="18174" y="42694"/>
                  </a:cubicBezTo>
                  <a:lnTo>
                    <a:pt x="18129" y="42626"/>
                  </a:lnTo>
                  <a:cubicBezTo>
                    <a:pt x="18190" y="42542"/>
                    <a:pt x="18246" y="42462"/>
                    <a:pt x="18306" y="42382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69" y="232"/>
                    <a:pt x="199" y="407"/>
                    <a:pt x="289" y="605"/>
                  </a:cubicBezTo>
                  <a:cubicBezTo>
                    <a:pt x="594" y="1300"/>
                    <a:pt x="1018" y="1973"/>
                    <a:pt x="1160" y="2702"/>
                  </a:cubicBezTo>
                  <a:cubicBezTo>
                    <a:pt x="1555" y="4748"/>
                    <a:pt x="1747" y="6817"/>
                    <a:pt x="1177" y="8880"/>
                  </a:cubicBezTo>
                  <a:cubicBezTo>
                    <a:pt x="1080" y="9231"/>
                    <a:pt x="984" y="9587"/>
                    <a:pt x="917" y="9943"/>
                  </a:cubicBezTo>
                  <a:cubicBezTo>
                    <a:pt x="640" y="11407"/>
                    <a:pt x="323" y="12865"/>
                    <a:pt x="125" y="14341"/>
                  </a:cubicBezTo>
                  <a:cubicBezTo>
                    <a:pt x="1" y="15285"/>
                    <a:pt x="86" y="16257"/>
                    <a:pt x="662" y="17093"/>
                  </a:cubicBezTo>
                  <a:cubicBezTo>
                    <a:pt x="1182" y="18060"/>
                    <a:pt x="1940" y="18772"/>
                    <a:pt x="2963" y="19185"/>
                  </a:cubicBezTo>
                  <a:lnTo>
                    <a:pt x="4913" y="20462"/>
                  </a:lnTo>
                  <a:cubicBezTo>
                    <a:pt x="5032" y="20598"/>
                    <a:pt x="5145" y="20739"/>
                    <a:pt x="5258" y="20875"/>
                  </a:cubicBezTo>
                  <a:cubicBezTo>
                    <a:pt x="5320" y="21107"/>
                    <a:pt x="5376" y="21339"/>
                    <a:pt x="5439" y="21570"/>
                  </a:cubicBezTo>
                  <a:cubicBezTo>
                    <a:pt x="5456" y="21853"/>
                    <a:pt x="5472" y="22141"/>
                    <a:pt x="5484" y="22429"/>
                  </a:cubicBezTo>
                  <a:cubicBezTo>
                    <a:pt x="5099" y="23323"/>
                    <a:pt x="4715" y="24221"/>
                    <a:pt x="4331" y="25114"/>
                  </a:cubicBezTo>
                  <a:cubicBezTo>
                    <a:pt x="4093" y="25572"/>
                    <a:pt x="3850" y="26030"/>
                    <a:pt x="3607" y="26488"/>
                  </a:cubicBezTo>
                  <a:lnTo>
                    <a:pt x="3455" y="26759"/>
                  </a:lnTo>
                  <a:cubicBezTo>
                    <a:pt x="3336" y="27025"/>
                    <a:pt x="3217" y="27291"/>
                    <a:pt x="3104" y="27556"/>
                  </a:cubicBezTo>
                  <a:cubicBezTo>
                    <a:pt x="3070" y="27596"/>
                    <a:pt x="3048" y="27647"/>
                    <a:pt x="3031" y="27698"/>
                  </a:cubicBezTo>
                  <a:cubicBezTo>
                    <a:pt x="2918" y="27963"/>
                    <a:pt x="2810" y="28229"/>
                    <a:pt x="2697" y="28495"/>
                  </a:cubicBezTo>
                  <a:cubicBezTo>
                    <a:pt x="2663" y="28540"/>
                    <a:pt x="2635" y="28585"/>
                    <a:pt x="2618" y="28642"/>
                  </a:cubicBezTo>
                  <a:cubicBezTo>
                    <a:pt x="1974" y="29880"/>
                    <a:pt x="1781" y="31208"/>
                    <a:pt x="1860" y="32587"/>
                  </a:cubicBezTo>
                  <a:cubicBezTo>
                    <a:pt x="1900" y="32615"/>
                    <a:pt x="1940" y="32649"/>
                    <a:pt x="1974" y="32678"/>
                  </a:cubicBezTo>
                  <a:cubicBezTo>
                    <a:pt x="1990" y="32881"/>
                    <a:pt x="2007" y="33079"/>
                    <a:pt x="2024" y="33282"/>
                  </a:cubicBezTo>
                  <a:cubicBezTo>
                    <a:pt x="2115" y="33429"/>
                    <a:pt x="2211" y="33582"/>
                    <a:pt x="2301" y="33729"/>
                  </a:cubicBezTo>
                  <a:cubicBezTo>
                    <a:pt x="2330" y="33797"/>
                    <a:pt x="2358" y="33870"/>
                    <a:pt x="2386" y="33938"/>
                  </a:cubicBezTo>
                  <a:cubicBezTo>
                    <a:pt x="2776" y="34684"/>
                    <a:pt x="3353" y="35250"/>
                    <a:pt x="4088" y="35657"/>
                  </a:cubicBezTo>
                  <a:cubicBezTo>
                    <a:pt x="4184" y="35724"/>
                    <a:pt x="4274" y="35787"/>
                    <a:pt x="4370" y="35849"/>
                  </a:cubicBezTo>
                  <a:cubicBezTo>
                    <a:pt x="4562" y="35967"/>
                    <a:pt x="4749" y="36086"/>
                    <a:pt x="4936" y="36205"/>
                  </a:cubicBezTo>
                  <a:cubicBezTo>
                    <a:pt x="4986" y="36239"/>
                    <a:pt x="5037" y="36273"/>
                    <a:pt x="5088" y="36307"/>
                  </a:cubicBezTo>
                  <a:cubicBezTo>
                    <a:pt x="5258" y="36408"/>
                    <a:pt x="5416" y="36521"/>
                    <a:pt x="5591" y="36612"/>
                  </a:cubicBezTo>
                  <a:cubicBezTo>
                    <a:pt x="7021" y="37358"/>
                    <a:pt x="8451" y="38098"/>
                    <a:pt x="9882" y="38845"/>
                  </a:cubicBezTo>
                  <a:cubicBezTo>
                    <a:pt x="10803" y="39523"/>
                    <a:pt x="11753" y="40167"/>
                    <a:pt x="12646" y="40885"/>
                  </a:cubicBezTo>
                  <a:cubicBezTo>
                    <a:pt x="14093" y="42055"/>
                    <a:pt x="14946" y="43593"/>
                    <a:pt x="15263" y="45430"/>
                  </a:cubicBezTo>
                  <a:lnTo>
                    <a:pt x="15263" y="45441"/>
                  </a:lnTo>
                  <a:cubicBezTo>
                    <a:pt x="15365" y="46323"/>
                    <a:pt x="15495" y="47205"/>
                    <a:pt x="15551" y="48092"/>
                  </a:cubicBezTo>
                  <a:cubicBezTo>
                    <a:pt x="15574" y="48488"/>
                    <a:pt x="15658" y="48827"/>
                    <a:pt x="15975" y="49036"/>
                  </a:cubicBezTo>
                  <a:cubicBezTo>
                    <a:pt x="16076" y="49104"/>
                    <a:pt x="16174" y="49131"/>
                    <a:pt x="16269" y="49131"/>
                  </a:cubicBezTo>
                  <a:cubicBezTo>
                    <a:pt x="16491" y="49131"/>
                    <a:pt x="16695" y="48979"/>
                    <a:pt x="16885" y="48833"/>
                  </a:cubicBezTo>
                  <a:cubicBezTo>
                    <a:pt x="16908" y="48816"/>
                    <a:pt x="16930" y="48793"/>
                    <a:pt x="16953" y="48782"/>
                  </a:cubicBezTo>
                  <a:cubicBezTo>
                    <a:pt x="18835" y="47572"/>
                    <a:pt x="20791" y="46504"/>
                    <a:pt x="22899" y="45729"/>
                  </a:cubicBezTo>
                  <a:cubicBezTo>
                    <a:pt x="23131" y="45645"/>
                    <a:pt x="23352" y="45515"/>
                    <a:pt x="23578" y="45407"/>
                  </a:cubicBezTo>
                  <a:cubicBezTo>
                    <a:pt x="24397" y="45255"/>
                    <a:pt x="25228" y="45119"/>
                    <a:pt x="26042" y="44938"/>
                  </a:cubicBezTo>
                  <a:cubicBezTo>
                    <a:pt x="27241" y="44678"/>
                    <a:pt x="28440" y="44489"/>
                    <a:pt x="29647" y="44489"/>
                  </a:cubicBezTo>
                  <a:cubicBezTo>
                    <a:pt x="30278" y="44489"/>
                    <a:pt x="30911" y="44541"/>
                    <a:pt x="31548" y="44661"/>
                  </a:cubicBezTo>
                  <a:cubicBezTo>
                    <a:pt x="32458" y="44831"/>
                    <a:pt x="33368" y="44989"/>
                    <a:pt x="34278" y="45153"/>
                  </a:cubicBezTo>
                  <a:cubicBezTo>
                    <a:pt x="35708" y="45571"/>
                    <a:pt x="37127" y="46012"/>
                    <a:pt x="38563" y="46402"/>
                  </a:cubicBezTo>
                  <a:cubicBezTo>
                    <a:pt x="39586" y="46685"/>
                    <a:pt x="40626" y="46905"/>
                    <a:pt x="41660" y="47154"/>
                  </a:cubicBezTo>
                  <a:lnTo>
                    <a:pt x="44283" y="47453"/>
                  </a:lnTo>
                  <a:cubicBezTo>
                    <a:pt x="44769" y="47436"/>
                    <a:pt x="45255" y="47420"/>
                    <a:pt x="45742" y="47408"/>
                  </a:cubicBezTo>
                  <a:cubicBezTo>
                    <a:pt x="46414" y="47301"/>
                    <a:pt x="47081" y="47205"/>
                    <a:pt x="47754" y="47097"/>
                  </a:cubicBezTo>
                  <a:cubicBezTo>
                    <a:pt x="47957" y="47018"/>
                    <a:pt x="48178" y="46956"/>
                    <a:pt x="48370" y="46849"/>
                  </a:cubicBezTo>
                  <a:cubicBezTo>
                    <a:pt x="49625" y="46148"/>
                    <a:pt x="50484" y="45192"/>
                    <a:pt x="50411" y="43644"/>
                  </a:cubicBezTo>
                  <a:cubicBezTo>
                    <a:pt x="50405" y="43474"/>
                    <a:pt x="50388" y="43304"/>
                    <a:pt x="50377" y="43141"/>
                  </a:cubicBezTo>
                  <a:cubicBezTo>
                    <a:pt x="50394" y="42892"/>
                    <a:pt x="50416" y="42637"/>
                    <a:pt x="50433" y="42389"/>
                  </a:cubicBezTo>
                  <a:cubicBezTo>
                    <a:pt x="50507" y="41965"/>
                    <a:pt x="50580" y="41535"/>
                    <a:pt x="50654" y="41106"/>
                  </a:cubicBezTo>
                  <a:cubicBezTo>
                    <a:pt x="51004" y="40800"/>
                    <a:pt x="51349" y="40489"/>
                    <a:pt x="51694" y="40179"/>
                  </a:cubicBezTo>
                  <a:cubicBezTo>
                    <a:pt x="51818" y="40184"/>
                    <a:pt x="51942" y="40190"/>
                    <a:pt x="52067" y="40196"/>
                  </a:cubicBezTo>
                  <a:cubicBezTo>
                    <a:pt x="52146" y="40184"/>
                    <a:pt x="52219" y="40173"/>
                    <a:pt x="52293" y="40162"/>
                  </a:cubicBezTo>
                  <a:cubicBezTo>
                    <a:pt x="52615" y="40111"/>
                    <a:pt x="52937" y="40066"/>
                    <a:pt x="53254" y="40020"/>
                  </a:cubicBezTo>
                  <a:cubicBezTo>
                    <a:pt x="54164" y="40071"/>
                    <a:pt x="55074" y="40122"/>
                    <a:pt x="55984" y="40173"/>
                  </a:cubicBezTo>
                  <a:cubicBezTo>
                    <a:pt x="56387" y="40180"/>
                    <a:pt x="56795" y="40220"/>
                    <a:pt x="57196" y="40220"/>
                  </a:cubicBezTo>
                  <a:cubicBezTo>
                    <a:pt x="57403" y="40220"/>
                    <a:pt x="57608" y="40209"/>
                    <a:pt x="57810" y="40179"/>
                  </a:cubicBezTo>
                  <a:cubicBezTo>
                    <a:pt x="59879" y="39879"/>
                    <a:pt x="61575" y="38850"/>
                    <a:pt x="63016" y="37369"/>
                  </a:cubicBezTo>
                  <a:cubicBezTo>
                    <a:pt x="63717" y="36651"/>
                    <a:pt x="64384" y="35905"/>
                    <a:pt x="65068" y="35170"/>
                  </a:cubicBezTo>
                  <a:lnTo>
                    <a:pt x="65068" y="35165"/>
                  </a:lnTo>
                  <a:cubicBezTo>
                    <a:pt x="65769" y="34136"/>
                    <a:pt x="66543" y="33175"/>
                    <a:pt x="67600" y="32485"/>
                  </a:cubicBezTo>
                  <a:cubicBezTo>
                    <a:pt x="68318" y="32005"/>
                    <a:pt x="69042" y="31519"/>
                    <a:pt x="69810" y="31129"/>
                  </a:cubicBezTo>
                  <a:cubicBezTo>
                    <a:pt x="70579" y="30744"/>
                    <a:pt x="71393" y="30411"/>
                    <a:pt x="72218" y="30174"/>
                  </a:cubicBezTo>
                  <a:cubicBezTo>
                    <a:pt x="73315" y="29851"/>
                    <a:pt x="74445" y="29637"/>
                    <a:pt x="75565" y="29382"/>
                  </a:cubicBezTo>
                  <a:cubicBezTo>
                    <a:pt x="75853" y="29348"/>
                    <a:pt x="76136" y="29314"/>
                    <a:pt x="76424" y="29280"/>
                  </a:cubicBezTo>
                  <a:cubicBezTo>
                    <a:pt x="76407" y="29196"/>
                    <a:pt x="76390" y="29111"/>
                    <a:pt x="76373" y="29026"/>
                  </a:cubicBezTo>
                  <a:cubicBezTo>
                    <a:pt x="76198" y="28975"/>
                    <a:pt x="76023" y="28919"/>
                    <a:pt x="75847" y="28868"/>
                  </a:cubicBezTo>
                  <a:cubicBezTo>
                    <a:pt x="75531" y="28749"/>
                    <a:pt x="75226" y="28591"/>
                    <a:pt x="74898" y="28523"/>
                  </a:cubicBezTo>
                  <a:cubicBezTo>
                    <a:pt x="73694" y="28246"/>
                    <a:pt x="72490" y="27929"/>
                    <a:pt x="71263" y="27766"/>
                  </a:cubicBezTo>
                  <a:cubicBezTo>
                    <a:pt x="69008" y="27460"/>
                    <a:pt x="66741" y="27200"/>
                    <a:pt x="64474" y="27019"/>
                  </a:cubicBezTo>
                  <a:cubicBezTo>
                    <a:pt x="63728" y="26961"/>
                    <a:pt x="62979" y="26948"/>
                    <a:pt x="62229" y="26948"/>
                  </a:cubicBezTo>
                  <a:cubicBezTo>
                    <a:pt x="61591" y="26948"/>
                    <a:pt x="60952" y="26958"/>
                    <a:pt x="60314" y="26958"/>
                  </a:cubicBezTo>
                  <a:cubicBezTo>
                    <a:pt x="60240" y="26958"/>
                    <a:pt x="60167" y="26957"/>
                    <a:pt x="60094" y="26957"/>
                  </a:cubicBezTo>
                  <a:cubicBezTo>
                    <a:pt x="59935" y="26957"/>
                    <a:pt x="59777" y="27048"/>
                    <a:pt x="59619" y="27093"/>
                  </a:cubicBezTo>
                  <a:cubicBezTo>
                    <a:pt x="58646" y="27161"/>
                    <a:pt x="57674" y="27229"/>
                    <a:pt x="56702" y="27296"/>
                  </a:cubicBezTo>
                  <a:cubicBezTo>
                    <a:pt x="56335" y="27336"/>
                    <a:pt x="55967" y="27375"/>
                    <a:pt x="55605" y="27415"/>
                  </a:cubicBezTo>
                  <a:cubicBezTo>
                    <a:pt x="54707" y="27539"/>
                    <a:pt x="53802" y="27658"/>
                    <a:pt x="52903" y="27777"/>
                  </a:cubicBezTo>
                  <a:cubicBezTo>
                    <a:pt x="52547" y="27833"/>
                    <a:pt x="52191" y="27896"/>
                    <a:pt x="51829" y="27952"/>
                  </a:cubicBezTo>
                  <a:cubicBezTo>
                    <a:pt x="50976" y="28127"/>
                    <a:pt x="50117" y="28302"/>
                    <a:pt x="49263" y="28478"/>
                  </a:cubicBezTo>
                  <a:lnTo>
                    <a:pt x="49258" y="28478"/>
                  </a:lnTo>
                  <a:cubicBezTo>
                    <a:pt x="48975" y="28557"/>
                    <a:pt x="48698" y="28630"/>
                    <a:pt x="48421" y="28704"/>
                  </a:cubicBezTo>
                  <a:cubicBezTo>
                    <a:pt x="47890" y="28834"/>
                    <a:pt x="47353" y="28964"/>
                    <a:pt x="46821" y="29088"/>
                  </a:cubicBezTo>
                  <a:lnTo>
                    <a:pt x="45549" y="29467"/>
                  </a:lnTo>
                  <a:cubicBezTo>
                    <a:pt x="44933" y="29665"/>
                    <a:pt x="44317" y="29868"/>
                    <a:pt x="43701" y="30066"/>
                  </a:cubicBezTo>
                  <a:cubicBezTo>
                    <a:pt x="43633" y="30089"/>
                    <a:pt x="43560" y="30111"/>
                    <a:pt x="43486" y="30134"/>
                  </a:cubicBezTo>
                  <a:cubicBezTo>
                    <a:pt x="42616" y="30450"/>
                    <a:pt x="41740" y="30767"/>
                    <a:pt x="40869" y="31078"/>
                  </a:cubicBezTo>
                  <a:cubicBezTo>
                    <a:pt x="39264" y="31768"/>
                    <a:pt x="37658" y="32457"/>
                    <a:pt x="36047" y="33147"/>
                  </a:cubicBezTo>
                  <a:cubicBezTo>
                    <a:pt x="35838" y="33271"/>
                    <a:pt x="35623" y="33395"/>
                    <a:pt x="35409" y="33520"/>
                  </a:cubicBezTo>
                  <a:cubicBezTo>
                    <a:pt x="35228" y="33582"/>
                    <a:pt x="35024" y="33616"/>
                    <a:pt x="34860" y="33712"/>
                  </a:cubicBezTo>
                  <a:cubicBezTo>
                    <a:pt x="32577" y="35029"/>
                    <a:pt x="30282" y="36324"/>
                    <a:pt x="28026" y="37691"/>
                  </a:cubicBezTo>
                  <a:cubicBezTo>
                    <a:pt x="27077" y="38268"/>
                    <a:pt x="26212" y="38997"/>
                    <a:pt x="25313" y="39659"/>
                  </a:cubicBezTo>
                  <a:cubicBezTo>
                    <a:pt x="24256" y="40456"/>
                    <a:pt x="23188" y="41230"/>
                    <a:pt x="22153" y="42050"/>
                  </a:cubicBezTo>
                  <a:cubicBezTo>
                    <a:pt x="21481" y="42581"/>
                    <a:pt x="20848" y="43174"/>
                    <a:pt x="20198" y="43740"/>
                  </a:cubicBezTo>
                  <a:cubicBezTo>
                    <a:pt x="20452" y="42965"/>
                    <a:pt x="20848" y="42293"/>
                    <a:pt x="21192" y="41597"/>
                  </a:cubicBezTo>
                  <a:cubicBezTo>
                    <a:pt x="22329" y="39274"/>
                    <a:pt x="23470" y="36957"/>
                    <a:pt x="24573" y="34616"/>
                  </a:cubicBezTo>
                  <a:cubicBezTo>
                    <a:pt x="25070" y="33554"/>
                    <a:pt x="25477" y="32446"/>
                    <a:pt x="25924" y="31361"/>
                  </a:cubicBezTo>
                  <a:lnTo>
                    <a:pt x="25924" y="31361"/>
                  </a:lnTo>
                  <a:cubicBezTo>
                    <a:pt x="25846" y="31449"/>
                    <a:pt x="25772" y="31483"/>
                    <a:pt x="25704" y="31483"/>
                  </a:cubicBezTo>
                  <a:cubicBezTo>
                    <a:pt x="25588" y="31483"/>
                    <a:pt x="25487" y="31386"/>
                    <a:pt x="25398" y="31287"/>
                  </a:cubicBezTo>
                  <a:cubicBezTo>
                    <a:pt x="25296" y="31168"/>
                    <a:pt x="25234" y="31016"/>
                    <a:pt x="25155" y="30880"/>
                  </a:cubicBezTo>
                  <a:cubicBezTo>
                    <a:pt x="24567" y="32022"/>
                    <a:pt x="23968" y="33164"/>
                    <a:pt x="23386" y="34311"/>
                  </a:cubicBezTo>
                  <a:cubicBezTo>
                    <a:pt x="22594" y="35888"/>
                    <a:pt x="21820" y="37471"/>
                    <a:pt x="21017" y="39042"/>
                  </a:cubicBezTo>
                  <a:cubicBezTo>
                    <a:pt x="20361" y="40309"/>
                    <a:pt x="19683" y="41563"/>
                    <a:pt x="19016" y="42824"/>
                  </a:cubicBezTo>
                  <a:cubicBezTo>
                    <a:pt x="18909" y="43118"/>
                    <a:pt x="18801" y="43412"/>
                    <a:pt x="18660" y="43796"/>
                  </a:cubicBezTo>
                  <a:cubicBezTo>
                    <a:pt x="18298" y="43316"/>
                    <a:pt x="18762" y="43135"/>
                    <a:pt x="18784" y="42852"/>
                  </a:cubicBezTo>
                  <a:lnTo>
                    <a:pt x="18343" y="42332"/>
                  </a:lnTo>
                  <a:cubicBezTo>
                    <a:pt x="18366" y="41965"/>
                    <a:pt x="18389" y="41597"/>
                    <a:pt x="18417" y="41230"/>
                  </a:cubicBezTo>
                  <a:cubicBezTo>
                    <a:pt x="18473" y="40393"/>
                    <a:pt x="18598" y="39557"/>
                    <a:pt x="18570" y="38726"/>
                  </a:cubicBezTo>
                  <a:cubicBezTo>
                    <a:pt x="18519" y="36962"/>
                    <a:pt x="18394" y="35199"/>
                    <a:pt x="18298" y="33435"/>
                  </a:cubicBezTo>
                  <a:cubicBezTo>
                    <a:pt x="18236" y="32740"/>
                    <a:pt x="18208" y="32045"/>
                    <a:pt x="18106" y="31355"/>
                  </a:cubicBezTo>
                  <a:cubicBezTo>
                    <a:pt x="17948" y="30264"/>
                    <a:pt x="17739" y="29184"/>
                    <a:pt x="17546" y="28099"/>
                  </a:cubicBezTo>
                  <a:cubicBezTo>
                    <a:pt x="17518" y="27941"/>
                    <a:pt x="17484" y="27788"/>
                    <a:pt x="17456" y="27635"/>
                  </a:cubicBezTo>
                  <a:cubicBezTo>
                    <a:pt x="17620" y="27025"/>
                    <a:pt x="17236" y="26539"/>
                    <a:pt x="17089" y="26002"/>
                  </a:cubicBezTo>
                  <a:cubicBezTo>
                    <a:pt x="16919" y="25227"/>
                    <a:pt x="16749" y="24447"/>
                    <a:pt x="16580" y="23673"/>
                  </a:cubicBezTo>
                  <a:cubicBezTo>
                    <a:pt x="16495" y="23402"/>
                    <a:pt x="16416" y="23130"/>
                    <a:pt x="16331" y="22859"/>
                  </a:cubicBezTo>
                  <a:cubicBezTo>
                    <a:pt x="16184" y="22356"/>
                    <a:pt x="16043" y="21859"/>
                    <a:pt x="15896" y="21355"/>
                  </a:cubicBezTo>
                  <a:cubicBezTo>
                    <a:pt x="15687" y="20751"/>
                    <a:pt x="15478" y="20140"/>
                    <a:pt x="15268" y="19535"/>
                  </a:cubicBezTo>
                  <a:cubicBezTo>
                    <a:pt x="15020" y="18670"/>
                    <a:pt x="14754" y="17817"/>
                    <a:pt x="14234" y="17071"/>
                  </a:cubicBezTo>
                  <a:cubicBezTo>
                    <a:pt x="14087" y="16686"/>
                    <a:pt x="13940" y="16308"/>
                    <a:pt x="13793" y="15923"/>
                  </a:cubicBezTo>
                  <a:cubicBezTo>
                    <a:pt x="13448" y="15166"/>
                    <a:pt x="13137" y="14391"/>
                    <a:pt x="12759" y="13645"/>
                  </a:cubicBezTo>
                  <a:cubicBezTo>
                    <a:pt x="12369" y="12888"/>
                    <a:pt x="11916" y="12159"/>
                    <a:pt x="11493" y="11413"/>
                  </a:cubicBezTo>
                  <a:cubicBezTo>
                    <a:pt x="8858" y="6404"/>
                    <a:pt x="5015" y="261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" name="Google Shape;756;p2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757" name="Google Shape;757;p2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8" name="Google Shape;758;p2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59" name="Google Shape;759;p2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1" name="Google Shape;761;p2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762" name="Google Shape;762;p2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3" name="Google Shape;763;p2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64" name="Google Shape;764;p2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6" name="Google Shape;766;p2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767" name="Google Shape;767;p2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68" name="Google Shape;768;p2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69" name="Google Shape;769;p2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1" name="Google Shape;771;p2"/>
          <p:cNvGrpSpPr/>
          <p:nvPr/>
        </p:nvGrpSpPr>
        <p:grpSpPr>
          <a:xfrm>
            <a:off x="1273850" y="1025450"/>
            <a:ext cx="6596300" cy="261775"/>
            <a:chOff x="1259150" y="911262"/>
            <a:chExt cx="6596300" cy="261775"/>
          </a:xfrm>
        </p:grpSpPr>
        <p:cxnSp>
          <p:nvCxnSpPr>
            <p:cNvPr id="772" name="Google Shape;772;p2"/>
            <p:cNvCxnSpPr/>
            <p:nvPr/>
          </p:nvCxnSpPr>
          <p:spPr>
            <a:xfrm>
              <a:off x="5218450" y="1004950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773" name="Google Shape;773;p2"/>
            <p:cNvCxnSpPr/>
            <p:nvPr/>
          </p:nvCxnSpPr>
          <p:spPr>
            <a:xfrm rot="10800000">
              <a:off x="1259150" y="1004950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774" name="Google Shape;774;p2"/>
            <p:cNvGrpSpPr/>
            <p:nvPr/>
          </p:nvGrpSpPr>
          <p:grpSpPr>
            <a:xfrm>
              <a:off x="3895635" y="911262"/>
              <a:ext cx="1352731" cy="261775"/>
              <a:chOff x="3895576" y="959675"/>
              <a:chExt cx="1352731" cy="261775"/>
            </a:xfrm>
          </p:grpSpPr>
          <p:sp>
            <p:nvSpPr>
              <p:cNvPr id="775" name="Google Shape;775;p2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0" name="Google Shape;790;p2"/>
          <p:cNvGrpSpPr/>
          <p:nvPr/>
        </p:nvGrpSpPr>
        <p:grpSpPr>
          <a:xfrm>
            <a:off x="1273850" y="3856287"/>
            <a:ext cx="6596300" cy="261775"/>
            <a:chOff x="1259150" y="4046900"/>
            <a:chExt cx="6596300" cy="261775"/>
          </a:xfrm>
        </p:grpSpPr>
        <p:cxnSp>
          <p:nvCxnSpPr>
            <p:cNvPr id="791" name="Google Shape;791;p2"/>
            <p:cNvCxnSpPr/>
            <p:nvPr/>
          </p:nvCxnSpPr>
          <p:spPr>
            <a:xfrm>
              <a:off x="52184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792" name="Google Shape;792;p2"/>
            <p:cNvCxnSpPr/>
            <p:nvPr/>
          </p:nvCxnSpPr>
          <p:spPr>
            <a:xfrm rot="10800000">
              <a:off x="12591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793" name="Google Shape;793;p2"/>
            <p:cNvGrpSpPr/>
            <p:nvPr/>
          </p:nvGrpSpPr>
          <p:grpSpPr>
            <a:xfrm>
              <a:off x="3886475" y="4046900"/>
              <a:ext cx="1352731" cy="261775"/>
              <a:chOff x="3895576" y="959675"/>
              <a:chExt cx="1352731" cy="261775"/>
            </a:xfrm>
          </p:grpSpPr>
          <p:sp>
            <p:nvSpPr>
              <p:cNvPr id="794" name="Google Shape;794;p2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1">
    <p:spTree>
      <p:nvGrpSpPr>
        <p:cNvPr id="1" name="Shape 1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1" name="Google Shape;12391;p20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2392" name="Google Shape;12392;p20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93" name="Google Shape;12393;p20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2394" name="Google Shape;12394;p20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5" name="Google Shape;12395;p20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6" name="Google Shape;12396;p20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7" name="Google Shape;12397;p20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8" name="Google Shape;12398;p20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9" name="Google Shape;12399;p20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0" name="Google Shape;12400;p20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1" name="Google Shape;12401;p20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2" name="Google Shape;12402;p20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3" name="Google Shape;12403;p20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4" name="Google Shape;12404;p20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5" name="Google Shape;12405;p20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6" name="Google Shape;12406;p20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7" name="Google Shape;12407;p20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8" name="Google Shape;12408;p20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9" name="Google Shape;12409;p20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0" name="Google Shape;12410;p20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1" name="Google Shape;12411;p20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2" name="Google Shape;12412;p20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3" name="Google Shape;12413;p20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4" name="Google Shape;12414;p20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5" name="Google Shape;12415;p20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6" name="Google Shape;12416;p20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7" name="Google Shape;12417;p20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8" name="Google Shape;12418;p20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9" name="Google Shape;12419;p20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0" name="Google Shape;12420;p20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1" name="Google Shape;12421;p20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2" name="Google Shape;12422;p20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3" name="Google Shape;12423;p20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4" name="Google Shape;12424;p20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5" name="Google Shape;12425;p20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6" name="Google Shape;12426;p20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7" name="Google Shape;12427;p20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8" name="Google Shape;12428;p20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9" name="Google Shape;12429;p20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0" name="Google Shape;12430;p20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1" name="Google Shape;12431;p20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2" name="Google Shape;12432;p20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3" name="Google Shape;12433;p20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4" name="Google Shape;12434;p20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5" name="Google Shape;12435;p20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6" name="Google Shape;12436;p20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7" name="Google Shape;12437;p20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8" name="Google Shape;12438;p20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9" name="Google Shape;12439;p20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0" name="Google Shape;12440;p20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1" name="Google Shape;12441;p20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2" name="Google Shape;12442;p20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3" name="Google Shape;12443;p20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4" name="Google Shape;12444;p20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5" name="Google Shape;12445;p20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6" name="Google Shape;12446;p20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7" name="Google Shape;12447;p20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8" name="Google Shape;12448;p20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9" name="Google Shape;12449;p20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0" name="Google Shape;12450;p20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1" name="Google Shape;12451;p20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2" name="Google Shape;12452;p20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3" name="Google Shape;12453;p20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4" name="Google Shape;12454;p20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5" name="Google Shape;12455;p20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6" name="Google Shape;12456;p20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7" name="Google Shape;12457;p20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8" name="Google Shape;12458;p20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9" name="Google Shape;12459;p20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0" name="Google Shape;12460;p20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1" name="Google Shape;12461;p20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2" name="Google Shape;12462;p20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3" name="Google Shape;12463;p20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4" name="Google Shape;12464;p20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5" name="Google Shape;12465;p20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6" name="Google Shape;12466;p20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7" name="Google Shape;12467;p20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8" name="Google Shape;12468;p20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9" name="Google Shape;12469;p20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0" name="Google Shape;12470;p20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1" name="Google Shape;12471;p20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2" name="Google Shape;12472;p20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3" name="Google Shape;12473;p20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4" name="Google Shape;12474;p20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5" name="Google Shape;12475;p20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6" name="Google Shape;12476;p20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7" name="Google Shape;12477;p20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8" name="Google Shape;12478;p20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9" name="Google Shape;12479;p20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0" name="Google Shape;12480;p20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1" name="Google Shape;12481;p20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2" name="Google Shape;12482;p20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3" name="Google Shape;12483;p20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4" name="Google Shape;12484;p20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5" name="Google Shape;12485;p20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6" name="Google Shape;12486;p20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7" name="Google Shape;12487;p20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8" name="Google Shape;12488;p20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9" name="Google Shape;12489;p20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0" name="Google Shape;12490;p20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1" name="Google Shape;12491;p20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2" name="Google Shape;12492;p20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3" name="Google Shape;12493;p20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4" name="Google Shape;12494;p20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5" name="Google Shape;12495;p20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6" name="Google Shape;12496;p20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7" name="Google Shape;12497;p20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8" name="Google Shape;12498;p20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9" name="Google Shape;12499;p20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0" name="Google Shape;12500;p20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1" name="Google Shape;12501;p20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2" name="Google Shape;12502;p20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3" name="Google Shape;12503;p20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4" name="Google Shape;12504;p20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5" name="Google Shape;12505;p20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6" name="Google Shape;12506;p20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7" name="Google Shape;12507;p20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8" name="Google Shape;12508;p20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9" name="Google Shape;12509;p20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0" name="Google Shape;12510;p20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1" name="Google Shape;12511;p20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2" name="Google Shape;12512;p20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3" name="Google Shape;12513;p20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4" name="Google Shape;12514;p20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5" name="Google Shape;12515;p20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6" name="Google Shape;12516;p20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7" name="Google Shape;12517;p20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8" name="Google Shape;12518;p20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9" name="Google Shape;12519;p20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0" name="Google Shape;12520;p20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1" name="Google Shape;12521;p20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2" name="Google Shape;12522;p20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3" name="Google Shape;12523;p20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4" name="Google Shape;12524;p20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5" name="Google Shape;12525;p20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6" name="Google Shape;12526;p20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7" name="Google Shape;12527;p20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8" name="Google Shape;12528;p20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9" name="Google Shape;12529;p20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0" name="Google Shape;12530;p20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1" name="Google Shape;12531;p20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2" name="Google Shape;12532;p20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3" name="Google Shape;12533;p20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4" name="Google Shape;12534;p20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5" name="Google Shape;12535;p20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6" name="Google Shape;12536;p20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7" name="Google Shape;12537;p20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8" name="Google Shape;12538;p20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9" name="Google Shape;12539;p20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0" name="Google Shape;12540;p20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1" name="Google Shape;12541;p20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2" name="Google Shape;12542;p20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3" name="Google Shape;12543;p20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4" name="Google Shape;12544;p20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5" name="Google Shape;12545;p20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6" name="Google Shape;12546;p20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7" name="Google Shape;12547;p20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8" name="Google Shape;12548;p20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9" name="Google Shape;12549;p20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0" name="Google Shape;12550;p20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1" name="Google Shape;12551;p20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2" name="Google Shape;12552;p20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3" name="Google Shape;12553;p20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4" name="Google Shape;12554;p20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5" name="Google Shape;12555;p20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6" name="Google Shape;12556;p20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7" name="Google Shape;12557;p20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8" name="Google Shape;12558;p20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9" name="Google Shape;12559;p20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0" name="Google Shape;12560;p20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1" name="Google Shape;12561;p20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2" name="Google Shape;12562;p20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3" name="Google Shape;12563;p20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4" name="Google Shape;12564;p20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5" name="Google Shape;12565;p20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6" name="Google Shape;12566;p20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7" name="Google Shape;12567;p20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8" name="Google Shape;12568;p20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9" name="Google Shape;12569;p20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0" name="Google Shape;12570;p20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1" name="Google Shape;12571;p20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2" name="Google Shape;12572;p20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3" name="Google Shape;12573;p20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4" name="Google Shape;12574;p20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5" name="Google Shape;12575;p20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6" name="Google Shape;12576;p20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7" name="Google Shape;12577;p20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8" name="Google Shape;12578;p20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9" name="Google Shape;12579;p20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0" name="Google Shape;12580;p20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1" name="Google Shape;12581;p20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2" name="Google Shape;12582;p20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3" name="Google Shape;12583;p20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4" name="Google Shape;12584;p20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5" name="Google Shape;12585;p20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6" name="Google Shape;12586;p20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7" name="Google Shape;12587;p20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8" name="Google Shape;12588;p20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9" name="Google Shape;12589;p20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0" name="Google Shape;12590;p20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1" name="Google Shape;12591;p20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2" name="Google Shape;12592;p20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3" name="Google Shape;12593;p20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4" name="Google Shape;12594;p20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5" name="Google Shape;12595;p20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6" name="Google Shape;12596;p20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7" name="Google Shape;12597;p20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8" name="Google Shape;12598;p20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9" name="Google Shape;12599;p20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0" name="Google Shape;12600;p20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1" name="Google Shape;12601;p20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2" name="Google Shape;12602;p20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3" name="Google Shape;12603;p20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4" name="Google Shape;12604;p20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5" name="Google Shape;12605;p20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6" name="Google Shape;12606;p20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7" name="Google Shape;12607;p20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8" name="Google Shape;12608;p20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9" name="Google Shape;12609;p20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0" name="Google Shape;12610;p20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1" name="Google Shape;12611;p20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2" name="Google Shape;12612;p20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3" name="Google Shape;12613;p20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4" name="Google Shape;12614;p20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5" name="Google Shape;12615;p20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6" name="Google Shape;12616;p20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7" name="Google Shape;12617;p20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18" name="Google Shape;12618;p20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2619" name="Google Shape;12619;p20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20" name="Google Shape;1262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1" name="Google Shape;1262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2" name="Google Shape;1262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3" name="Google Shape;1262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4" name="Google Shape;1262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5" name="Google Shape;1262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6" name="Google Shape;1262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27" name="Google Shape;12627;p20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28" name="Google Shape;1262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9" name="Google Shape;1262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0" name="Google Shape;1263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1" name="Google Shape;1263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2" name="Google Shape;1263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3" name="Google Shape;1263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4" name="Google Shape;1263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35" name="Google Shape;12635;p20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36" name="Google Shape;1263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7" name="Google Shape;1263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8" name="Google Shape;1263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39" name="Google Shape;1263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0" name="Google Shape;1264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1" name="Google Shape;1264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2" name="Google Shape;1264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43" name="Google Shape;12643;p20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44" name="Google Shape;1264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5" name="Google Shape;1264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6" name="Google Shape;1264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7" name="Google Shape;1264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8" name="Google Shape;1264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49" name="Google Shape;1264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0" name="Google Shape;1265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51" name="Google Shape;12651;p20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52" name="Google Shape;1265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3" name="Google Shape;1265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4" name="Google Shape;1265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5" name="Google Shape;1265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6" name="Google Shape;1265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7" name="Google Shape;1265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8" name="Google Shape;1265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59" name="Google Shape;12659;p20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60" name="Google Shape;1266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1" name="Google Shape;1266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2" name="Google Shape;1266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3" name="Google Shape;1266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4" name="Google Shape;1266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5" name="Google Shape;1266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6" name="Google Shape;1266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67" name="Google Shape;12667;p20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68" name="Google Shape;1266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9" name="Google Shape;1266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0" name="Google Shape;1267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1" name="Google Shape;1267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2" name="Google Shape;1267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3" name="Google Shape;1267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4" name="Google Shape;1267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75" name="Google Shape;12675;p20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76" name="Google Shape;1267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7" name="Google Shape;1267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8" name="Google Shape;1267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9" name="Google Shape;1267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0" name="Google Shape;1268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1" name="Google Shape;1268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2" name="Google Shape;1268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83" name="Google Shape;12683;p20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84" name="Google Shape;1268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5" name="Google Shape;1268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6" name="Google Shape;1268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7" name="Google Shape;1268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8" name="Google Shape;1268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9" name="Google Shape;1268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0" name="Google Shape;1269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91" name="Google Shape;12691;p20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92" name="Google Shape;1269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3" name="Google Shape;1269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4" name="Google Shape;1269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5" name="Google Shape;1269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6" name="Google Shape;1269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7" name="Google Shape;1269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8" name="Google Shape;1269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99" name="Google Shape;12699;p20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00" name="Google Shape;1270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1" name="Google Shape;1270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2" name="Google Shape;1270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3" name="Google Shape;1270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4" name="Google Shape;1270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5" name="Google Shape;1270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6" name="Google Shape;1270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07" name="Google Shape;12707;p20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08" name="Google Shape;1270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9" name="Google Shape;1270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0" name="Google Shape;1271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1" name="Google Shape;1271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2" name="Google Shape;1271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3" name="Google Shape;1271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4" name="Google Shape;1271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15" name="Google Shape;12715;p20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16" name="Google Shape;1271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7" name="Google Shape;1271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8" name="Google Shape;1271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9" name="Google Shape;1271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0" name="Google Shape;1272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1" name="Google Shape;1272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2" name="Google Shape;1272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23" name="Google Shape;12723;p20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24" name="Google Shape;1272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5" name="Google Shape;1272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6" name="Google Shape;1272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7" name="Google Shape;1272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8" name="Google Shape;1272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9" name="Google Shape;1272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0" name="Google Shape;1273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31" name="Google Shape;12731;p20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32" name="Google Shape;1273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3" name="Google Shape;1273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4" name="Google Shape;1273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5" name="Google Shape;1273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6" name="Google Shape;1273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7" name="Google Shape;1273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8" name="Google Shape;1273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39" name="Google Shape;12739;p20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40" name="Google Shape;1274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1" name="Google Shape;1274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2" name="Google Shape;1274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3" name="Google Shape;1274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4" name="Google Shape;1274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5" name="Google Shape;1274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6" name="Google Shape;1274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47" name="Google Shape;12747;p20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48" name="Google Shape;1274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9" name="Google Shape;1274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0" name="Google Shape;1275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1" name="Google Shape;1275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2" name="Google Shape;1275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3" name="Google Shape;1275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4" name="Google Shape;1275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55" name="Google Shape;12755;p20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56" name="Google Shape;1275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7" name="Google Shape;1275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8" name="Google Shape;1275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9" name="Google Shape;1275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0" name="Google Shape;1276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1" name="Google Shape;1276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2" name="Google Shape;1276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63" name="Google Shape;12763;p20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64" name="Google Shape;1276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5" name="Google Shape;1276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6" name="Google Shape;1276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7" name="Google Shape;1276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8" name="Google Shape;1276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9" name="Google Shape;1276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0" name="Google Shape;1277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71" name="Google Shape;12771;p20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72" name="Google Shape;1277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3" name="Google Shape;1277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4" name="Google Shape;1277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5" name="Google Shape;1277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6" name="Google Shape;1277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7" name="Google Shape;1277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8" name="Google Shape;1277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79" name="Google Shape;12779;p20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80" name="Google Shape;1278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1" name="Google Shape;1278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2" name="Google Shape;1278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3" name="Google Shape;1278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4" name="Google Shape;1278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5" name="Google Shape;1278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6" name="Google Shape;1278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87" name="Google Shape;12787;p20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88" name="Google Shape;1278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9" name="Google Shape;1278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0" name="Google Shape;1279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1" name="Google Shape;1279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2" name="Google Shape;1279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3" name="Google Shape;1279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4" name="Google Shape;1279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95" name="Google Shape;12795;p20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96" name="Google Shape;1279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7" name="Google Shape;1279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8" name="Google Shape;1279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99" name="Google Shape;1279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0" name="Google Shape;1280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1" name="Google Shape;1280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2" name="Google Shape;1280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03" name="Google Shape;12803;p20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04" name="Google Shape;1280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5" name="Google Shape;1280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6" name="Google Shape;1280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7" name="Google Shape;1280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8" name="Google Shape;1280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09" name="Google Shape;1280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0" name="Google Shape;1281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11" name="Google Shape;12811;p20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12" name="Google Shape;1281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3" name="Google Shape;1281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4" name="Google Shape;1281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5" name="Google Shape;1281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6" name="Google Shape;1281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7" name="Google Shape;1281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8" name="Google Shape;1281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19" name="Google Shape;12819;p20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20" name="Google Shape;1282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1" name="Google Shape;1282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2" name="Google Shape;1282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3" name="Google Shape;1282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4" name="Google Shape;1282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5" name="Google Shape;1282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6" name="Google Shape;1282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27" name="Google Shape;12827;p20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28" name="Google Shape;1282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9" name="Google Shape;1282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0" name="Google Shape;1283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1" name="Google Shape;1283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2" name="Google Shape;1283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3" name="Google Shape;1283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4" name="Google Shape;1283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35" name="Google Shape;12835;p20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36" name="Google Shape;1283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7" name="Google Shape;1283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8" name="Google Shape;1283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9" name="Google Shape;1283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0" name="Google Shape;1284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1" name="Google Shape;1284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2" name="Google Shape;1284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43" name="Google Shape;12843;p20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44" name="Google Shape;1284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5" name="Google Shape;1284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6" name="Google Shape;1284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7" name="Google Shape;1284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8" name="Google Shape;1284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9" name="Google Shape;1284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0" name="Google Shape;1285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51" name="Google Shape;12851;p20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52" name="Google Shape;1285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3" name="Google Shape;1285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4" name="Google Shape;1285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5" name="Google Shape;1285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6" name="Google Shape;1285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7" name="Google Shape;1285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8" name="Google Shape;1285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59" name="Google Shape;12859;p20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60" name="Google Shape;1286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1" name="Google Shape;1286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2" name="Google Shape;1286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3" name="Google Shape;1286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4" name="Google Shape;1286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5" name="Google Shape;1286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6" name="Google Shape;1286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67" name="Google Shape;12867;p20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68" name="Google Shape;1286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9" name="Google Shape;1286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0" name="Google Shape;1287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1" name="Google Shape;1287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2" name="Google Shape;1287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3" name="Google Shape;1287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4" name="Google Shape;1287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875" name="Google Shape;12875;p20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2876" name="Google Shape;12876;p20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877" name="Google Shape;1287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8" name="Google Shape;1287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9" name="Google Shape;1287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0" name="Google Shape;1288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1" name="Google Shape;1288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2" name="Google Shape;1288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3" name="Google Shape;1288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84" name="Google Shape;12884;p20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885" name="Google Shape;12885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6" name="Google Shape;12886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7" name="Google Shape;12887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8" name="Google Shape;12888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9" name="Google Shape;12889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0" name="Google Shape;12890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1" name="Google Shape;12891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92" name="Google Shape;12892;p20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893" name="Google Shape;12893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4" name="Google Shape;12894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5" name="Google Shape;12895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6" name="Google Shape;12896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7" name="Google Shape;12897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8" name="Google Shape;12898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9" name="Google Shape;12899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00" name="Google Shape;12900;p20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01" name="Google Shape;12901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2" name="Google Shape;12902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3" name="Google Shape;12903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4" name="Google Shape;12904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5" name="Google Shape;12905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6" name="Google Shape;12906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7" name="Google Shape;12907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08" name="Google Shape;12908;p20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09" name="Google Shape;12909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0" name="Google Shape;12910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1" name="Google Shape;12911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2" name="Google Shape;12912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3" name="Google Shape;12913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4" name="Google Shape;12914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5" name="Google Shape;12915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16" name="Google Shape;12916;p20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17" name="Google Shape;1291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8" name="Google Shape;1291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9" name="Google Shape;1291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0" name="Google Shape;1292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1" name="Google Shape;1292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2" name="Google Shape;1292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3" name="Google Shape;1292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24" name="Google Shape;12924;p20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25" name="Google Shape;12925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6" name="Google Shape;12926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7" name="Google Shape;12927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8" name="Google Shape;12928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9" name="Google Shape;12929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0" name="Google Shape;12930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1" name="Google Shape;12931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32" name="Google Shape;12932;p20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33" name="Google Shape;12933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4" name="Google Shape;12934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5" name="Google Shape;12935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6" name="Google Shape;12936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7" name="Google Shape;12937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8" name="Google Shape;12938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9" name="Google Shape;12939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40" name="Google Shape;12940;p20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41" name="Google Shape;12941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2" name="Google Shape;12942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3" name="Google Shape;12943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4" name="Google Shape;12944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5" name="Google Shape;12945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6" name="Google Shape;12946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7" name="Google Shape;12947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48" name="Google Shape;12948;p20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49" name="Google Shape;12949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0" name="Google Shape;12950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1" name="Google Shape;12951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2" name="Google Shape;12952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3" name="Google Shape;12953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4" name="Google Shape;12954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5" name="Google Shape;12955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56" name="Google Shape;12956;p20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57" name="Google Shape;1295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8" name="Google Shape;1295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59" name="Google Shape;1295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0" name="Google Shape;1296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1" name="Google Shape;1296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2" name="Google Shape;1296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3" name="Google Shape;1296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64" name="Google Shape;12964;p20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65" name="Google Shape;12965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6" name="Google Shape;12966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7" name="Google Shape;12967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8" name="Google Shape;12968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69" name="Google Shape;12969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0" name="Google Shape;12970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1" name="Google Shape;12971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72" name="Google Shape;12972;p20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73" name="Google Shape;12973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4" name="Google Shape;12974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5" name="Google Shape;12975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6" name="Google Shape;12976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7" name="Google Shape;12977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8" name="Google Shape;12978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79" name="Google Shape;12979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80" name="Google Shape;12980;p20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81" name="Google Shape;12981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2" name="Google Shape;12982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3" name="Google Shape;12983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4" name="Google Shape;12984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5" name="Google Shape;12985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6" name="Google Shape;12986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7" name="Google Shape;12987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88" name="Google Shape;12988;p20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89" name="Google Shape;12989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0" name="Google Shape;12990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1" name="Google Shape;12991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2" name="Google Shape;12992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3" name="Google Shape;12993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4" name="Google Shape;12994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5" name="Google Shape;12995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996" name="Google Shape;12996;p20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997" name="Google Shape;12997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8" name="Google Shape;12998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9" name="Google Shape;12999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0" name="Google Shape;13000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1" name="Google Shape;13001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2" name="Google Shape;13002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3" name="Google Shape;13003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3004" name="Google Shape;13004;p20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3005" name="Google Shape;13005;p20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06" name="Google Shape;1300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7" name="Google Shape;1300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8" name="Google Shape;1300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9" name="Google Shape;1300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0" name="Google Shape;1301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1" name="Google Shape;1301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2" name="Google Shape;1301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13" name="Google Shape;13013;p20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14" name="Google Shape;1301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5" name="Google Shape;1301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6" name="Google Shape;1301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7" name="Google Shape;1301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8" name="Google Shape;1301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9" name="Google Shape;1301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0" name="Google Shape;1302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21" name="Google Shape;13021;p20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22" name="Google Shape;1302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3" name="Google Shape;1302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4" name="Google Shape;1302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5" name="Google Shape;1302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6" name="Google Shape;1302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7" name="Google Shape;1302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8" name="Google Shape;1302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29" name="Google Shape;13029;p20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30" name="Google Shape;1303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1" name="Google Shape;1303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2" name="Google Shape;1303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3" name="Google Shape;1303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4" name="Google Shape;1303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5" name="Google Shape;1303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6" name="Google Shape;1303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37" name="Google Shape;13037;p20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38" name="Google Shape;1303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9" name="Google Shape;1303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0" name="Google Shape;1304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1" name="Google Shape;1304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2" name="Google Shape;1304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3" name="Google Shape;1304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4" name="Google Shape;1304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45" name="Google Shape;13045;p20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46" name="Google Shape;1304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7" name="Google Shape;1304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8" name="Google Shape;1304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9" name="Google Shape;1304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0" name="Google Shape;1305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1" name="Google Shape;1305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2" name="Google Shape;1305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53" name="Google Shape;13053;p20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54" name="Google Shape;1305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5" name="Google Shape;1305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6" name="Google Shape;1305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7" name="Google Shape;1305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8" name="Google Shape;1305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9" name="Google Shape;1305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0" name="Google Shape;1306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61" name="Google Shape;13061;p20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62" name="Google Shape;1306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3" name="Google Shape;1306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4" name="Google Shape;1306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5" name="Google Shape;1306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6" name="Google Shape;1306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7" name="Google Shape;1306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8" name="Google Shape;1306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69" name="Google Shape;13069;p20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70" name="Google Shape;1307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1" name="Google Shape;1307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2" name="Google Shape;1307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3" name="Google Shape;1307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4" name="Google Shape;1307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5" name="Google Shape;1307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6" name="Google Shape;1307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77" name="Google Shape;13077;p20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78" name="Google Shape;1307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9" name="Google Shape;1307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0" name="Google Shape;1308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1" name="Google Shape;1308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2" name="Google Shape;1308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3" name="Google Shape;1308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4" name="Google Shape;1308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85" name="Google Shape;13085;p20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086" name="Google Shape;1308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7" name="Google Shape;1308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8" name="Google Shape;1308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9" name="Google Shape;1308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0" name="Google Shape;1309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1" name="Google Shape;1309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2" name="Google Shape;1309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93" name="Google Shape;13093;p20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94" name="Google Shape;13094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5" name="Google Shape;13095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6" name="Google Shape;13096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7" name="Google Shape;13097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8" name="Google Shape;13098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9" name="Google Shape;13099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0" name="Google Shape;13100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01" name="Google Shape;13101;p20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102" name="Google Shape;13102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3" name="Google Shape;13103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4" name="Google Shape;13104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5" name="Google Shape;13105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6" name="Google Shape;13106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7" name="Google Shape;13107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8" name="Google Shape;13108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09" name="Google Shape;13109;p20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110" name="Google Shape;13110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1" name="Google Shape;13111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2" name="Google Shape;13112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3" name="Google Shape;13113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4" name="Google Shape;13114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5" name="Google Shape;13115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6" name="Google Shape;13116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17" name="Google Shape;13117;p20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118" name="Google Shape;13118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9" name="Google Shape;13119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0" name="Google Shape;13120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1" name="Google Shape;13121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2" name="Google Shape;13122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3" name="Google Shape;13123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4" name="Google Shape;13124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25" name="Google Shape;13125;p20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126" name="Google Shape;13126;p20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7" name="Google Shape;13127;p20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8" name="Google Shape;13128;p20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29" name="Google Shape;13129;p20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0" name="Google Shape;13130;p20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1" name="Google Shape;13131;p20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32" name="Google Shape;13132;p20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3133" name="Google Shape;13133;p20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3134" name="Google Shape;13134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35" name="Google Shape;13135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36" name="Google Shape;13136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7" name="Google Shape;13137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38" name="Google Shape;13138;p20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3139" name="Google Shape;13139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0" name="Google Shape;13140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41" name="Google Shape;13141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2" name="Google Shape;13142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43" name="Google Shape;13143;p20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3144" name="Google Shape;13144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45" name="Google Shape;13145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46" name="Google Shape;13146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7" name="Google Shape;13147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48" name="Google Shape;13148;p20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3149" name="Google Shape;13149;p20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50" name="Google Shape;13150;p20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3151" name="Google Shape;13151;p20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2" name="Google Shape;13152;p20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153" name="Google Shape;13153;p20"/>
          <p:cNvGrpSpPr/>
          <p:nvPr/>
        </p:nvGrpSpPr>
        <p:grpSpPr>
          <a:xfrm>
            <a:off x="1636650" y="1194655"/>
            <a:ext cx="5870700" cy="124147"/>
            <a:chOff x="1636650" y="1194655"/>
            <a:chExt cx="5870700" cy="124147"/>
          </a:xfrm>
        </p:grpSpPr>
        <p:cxnSp>
          <p:nvCxnSpPr>
            <p:cNvPr id="13154" name="Google Shape;13154;p20"/>
            <p:cNvCxnSpPr/>
            <p:nvPr/>
          </p:nvCxnSpPr>
          <p:spPr>
            <a:xfrm rot="10800000">
              <a:off x="1636650" y="1256725"/>
              <a:ext cx="5870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13155" name="Google Shape;13155;p20"/>
            <p:cNvSpPr/>
            <p:nvPr/>
          </p:nvSpPr>
          <p:spPr>
            <a:xfrm>
              <a:off x="4509930" y="1194655"/>
              <a:ext cx="124147" cy="124147"/>
            </a:xfrm>
            <a:custGeom>
              <a:avLst/>
              <a:gdLst/>
              <a:ahLst/>
              <a:cxnLst/>
              <a:rect l="l" t="t" r="r" b="b"/>
              <a:pathLst>
                <a:path w="15071" h="15071" extrusionOk="0">
                  <a:moveTo>
                    <a:pt x="7533" y="0"/>
                  </a:moveTo>
                  <a:cubicBezTo>
                    <a:pt x="7533" y="4164"/>
                    <a:pt x="4158" y="7538"/>
                    <a:pt x="1" y="7538"/>
                  </a:cubicBezTo>
                  <a:cubicBezTo>
                    <a:pt x="4158" y="7538"/>
                    <a:pt x="7533" y="10912"/>
                    <a:pt x="7533" y="15070"/>
                  </a:cubicBezTo>
                  <a:cubicBezTo>
                    <a:pt x="7533" y="10912"/>
                    <a:pt x="10907" y="7538"/>
                    <a:pt x="15071" y="7538"/>
                  </a:cubicBezTo>
                  <a:cubicBezTo>
                    <a:pt x="10907" y="7538"/>
                    <a:pt x="7533" y="4164"/>
                    <a:pt x="7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"/>
          <p:cNvSpPr txBox="1">
            <a:spLocks noGrp="1"/>
          </p:cNvSpPr>
          <p:nvPr>
            <p:ph type="title"/>
          </p:nvPr>
        </p:nvSpPr>
        <p:spPr>
          <a:xfrm>
            <a:off x="2549400" y="2740725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11" name="Google Shape;811;p3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812" name="Google Shape;812;p3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3" name="Google Shape;813;p3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814" name="Google Shape;814;p3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8" name="Google Shape;1038;p3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039" name="Google Shape;1039;p3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40" name="Google Shape;104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47" name="Google Shape;1047;p3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48" name="Google Shape;104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1" name="Google Shape;105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2" name="Google Shape;105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3" name="Google Shape;105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4" name="Google Shape;105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55" name="Google Shape;1055;p3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56" name="Google Shape;105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3" name="Google Shape;1063;p3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64" name="Google Shape;106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1" name="Google Shape;1071;p3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72" name="Google Shape;107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79" name="Google Shape;1079;p3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80" name="Google Shape;108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7" name="Google Shape;1087;p3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88" name="Google Shape;108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2" name="Google Shape;109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3" name="Google Shape;109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4" name="Google Shape;109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95" name="Google Shape;1095;p3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096" name="Google Shape;109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3" name="Google Shape;1103;p3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4" name="Google Shape;110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1" name="Google Shape;1111;p3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2" name="Google Shape;111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" name="Google Shape;111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" name="Google Shape;111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" name="Google Shape;111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" name="Google Shape;111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" name="Google Shape;111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" name="Google Shape;111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9" name="Google Shape;1119;p3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0" name="Google Shape;112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" name="Google Shape;112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" name="Google Shape;112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" name="Google Shape;112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" name="Google Shape;112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" name="Google Shape;112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" name="Google Shape;112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7" name="Google Shape;1127;p3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8" name="Google Shape;112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" name="Google Shape;112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" name="Google Shape;113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" name="Google Shape;113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" name="Google Shape;113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" name="Google Shape;113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" name="Google Shape;113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5" name="Google Shape;1135;p3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36" name="Google Shape;113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" name="Google Shape;113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" name="Google Shape;113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" name="Google Shape;113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3" name="Google Shape;1143;p3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44" name="Google Shape;114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" name="Google Shape;114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" name="Google Shape;114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" name="Google Shape;114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" name="Google Shape;114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" name="Google Shape;114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" name="Google Shape;115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1" name="Google Shape;1151;p3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52" name="Google Shape;115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" name="Google Shape;115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" name="Google Shape;115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" name="Google Shape;115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" name="Google Shape;115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7" name="Google Shape;115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8" name="Google Shape;115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9" name="Google Shape;1159;p3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60" name="Google Shape;116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1" name="Google Shape;116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2" name="Google Shape;116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3" name="Google Shape;116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4" name="Google Shape;116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5" name="Google Shape;116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6" name="Google Shape;116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67" name="Google Shape;1167;p3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68" name="Google Shape;116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9" name="Google Shape;116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0" name="Google Shape;117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1" name="Google Shape;117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2" name="Google Shape;117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3" name="Google Shape;117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4" name="Google Shape;117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75" name="Google Shape;1175;p3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76" name="Google Shape;117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7" name="Google Shape;117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8" name="Google Shape;117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2" name="Google Shape;118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3" name="Google Shape;1183;p3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4" name="Google Shape;118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" name="Google Shape;118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" name="Google Shape;118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" name="Google Shape;118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" name="Google Shape;118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" name="Google Shape;118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" name="Google Shape;119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1" name="Google Shape;1191;p3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2" name="Google Shape;119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" name="Google Shape;119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" name="Google Shape;119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" name="Google Shape;119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" name="Google Shape;119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" name="Google Shape;119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" name="Google Shape;119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9" name="Google Shape;1199;p3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0" name="Google Shape;120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" name="Google Shape;120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" name="Google Shape;120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" name="Google Shape;120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" name="Google Shape;120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7" name="Google Shape;1207;p3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8" name="Google Shape;120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" name="Google Shape;121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" name="Google Shape;121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" name="Google Shape;121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" name="Google Shape;121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" name="Google Shape;121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5" name="Google Shape;1215;p3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16" name="Google Shape;121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" name="Google Shape;121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" name="Google Shape;121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" name="Google Shape;121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" name="Google Shape;122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" name="Google Shape;122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" name="Google Shape;122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3" name="Google Shape;1223;p3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24" name="Google Shape;122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" name="Google Shape;122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" name="Google Shape;122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" name="Google Shape;122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" name="Google Shape;122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" name="Google Shape;122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" name="Google Shape;123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1" name="Google Shape;1231;p3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32" name="Google Shape;123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6" name="Google Shape;123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7" name="Google Shape;123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8" name="Google Shape;123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9" name="Google Shape;1239;p3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40" name="Google Shape;124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1" name="Google Shape;124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2" name="Google Shape;124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3" name="Google Shape;124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4" name="Google Shape;124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5" name="Google Shape;124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6" name="Google Shape;124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47" name="Google Shape;1247;p3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48" name="Google Shape;124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9" name="Google Shape;124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0" name="Google Shape;125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1" name="Google Shape;125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2" name="Google Shape;125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3" name="Google Shape;125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4" name="Google Shape;125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55" name="Google Shape;1255;p3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56" name="Google Shape;125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2" name="Google Shape;126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63" name="Google Shape;1263;p3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64" name="Google Shape;126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1" name="Google Shape;1271;p3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72" name="Google Shape;127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3" name="Google Shape;127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4" name="Google Shape;127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5" name="Google Shape;127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6" name="Google Shape;127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7" name="Google Shape;127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8" name="Google Shape;127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9" name="Google Shape;1279;p3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0" name="Google Shape;128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1" name="Google Shape;128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2" name="Google Shape;128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3" name="Google Shape;128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4" name="Google Shape;128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5" name="Google Shape;128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6" name="Google Shape;128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87" name="Google Shape;1287;p3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88" name="Google Shape;128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95" name="Google Shape;1295;p3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296" name="Google Shape;1296;p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97" name="Google Shape;129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04" name="Google Shape;1304;p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05" name="Google Shape;1305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6" name="Google Shape;1306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7" name="Google Shape;1307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8" name="Google Shape;1308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9" name="Google Shape;1309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0" name="Google Shape;1310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1" name="Google Shape;1311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12" name="Google Shape;1312;p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13" name="Google Shape;1313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4" name="Google Shape;1314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5" name="Google Shape;1315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6" name="Google Shape;1316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7" name="Google Shape;1317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8" name="Google Shape;1318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0" name="Google Shape;1320;p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21" name="Google Shape;1321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2" name="Google Shape;1322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3" name="Google Shape;1323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4" name="Google Shape;1324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5" name="Google Shape;1325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6" name="Google Shape;1326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7" name="Google Shape;1327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8" name="Google Shape;1328;p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29" name="Google Shape;1329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0" name="Google Shape;1330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1" name="Google Shape;1331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2" name="Google Shape;1332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3" name="Google Shape;1333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4" name="Google Shape;1334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5" name="Google Shape;1335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6" name="Google Shape;1336;p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37" name="Google Shape;133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8" name="Google Shape;133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9" name="Google Shape;133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0" name="Google Shape;134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1" name="Google Shape;134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2" name="Google Shape;134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3" name="Google Shape;134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4" name="Google Shape;1344;p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45" name="Google Shape;1345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6" name="Google Shape;1346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7" name="Google Shape;1347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8" name="Google Shape;1348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9" name="Google Shape;1349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0" name="Google Shape;1350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1" name="Google Shape;1351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52" name="Google Shape;1352;p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53" name="Google Shape;1353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4" name="Google Shape;1354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5" name="Google Shape;1355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6" name="Google Shape;1356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7" name="Google Shape;1357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8" name="Google Shape;1358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9" name="Google Shape;1359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60" name="Google Shape;1360;p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61" name="Google Shape;1361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2" name="Google Shape;1362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3" name="Google Shape;1363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4" name="Google Shape;1364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5" name="Google Shape;1365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6" name="Google Shape;1366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7" name="Google Shape;1367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68" name="Google Shape;1368;p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369" name="Google Shape;1369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76" name="Google Shape;1376;p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377" name="Google Shape;137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8" name="Google Shape;137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9" name="Google Shape;137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0" name="Google Shape;138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1" name="Google Shape;138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2" name="Google Shape;138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3" name="Google Shape;138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84" name="Google Shape;1384;p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385" name="Google Shape;1385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6" name="Google Shape;1386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7" name="Google Shape;1387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8" name="Google Shape;1388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9" name="Google Shape;1389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0" name="Google Shape;1390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1" name="Google Shape;1391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92" name="Google Shape;1392;p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393" name="Google Shape;1393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4" name="Google Shape;1394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5" name="Google Shape;1395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6" name="Google Shape;1396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7" name="Google Shape;1397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8" name="Google Shape;1398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9" name="Google Shape;1399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0" name="Google Shape;1400;p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01" name="Google Shape;1401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2" name="Google Shape;1402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3" name="Google Shape;1403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4" name="Google Shape;1404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5" name="Google Shape;1405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6" name="Google Shape;1406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7" name="Google Shape;1407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8" name="Google Shape;1408;p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409" name="Google Shape;1409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0" name="Google Shape;1410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1" name="Google Shape;1411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2" name="Google Shape;1412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3" name="Google Shape;1413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4" name="Google Shape;1414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5" name="Google Shape;1415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16" name="Google Shape;1416;p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417" name="Google Shape;1417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1" name="Google Shape;1421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2" name="Google Shape;1422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3" name="Google Shape;1423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424" name="Google Shape;1424;p3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425" name="Google Shape;1425;p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426" name="Google Shape;142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7" name="Google Shape;142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1" name="Google Shape;143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2" name="Google Shape;143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33" name="Google Shape;1433;p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34" name="Google Shape;143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5" name="Google Shape;143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6" name="Google Shape;143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7" name="Google Shape;143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8" name="Google Shape;143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9" name="Google Shape;143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0" name="Google Shape;144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1" name="Google Shape;1441;p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442" name="Google Shape;144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3" name="Google Shape;144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4" name="Google Shape;144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5" name="Google Shape;144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6" name="Google Shape;144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7" name="Google Shape;144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8" name="Google Shape;144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49" name="Google Shape;1449;p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450" name="Google Shape;145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1" name="Google Shape;145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2" name="Google Shape;145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3" name="Google Shape;145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4" name="Google Shape;145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5" name="Google Shape;145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6" name="Google Shape;145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57" name="Google Shape;1457;p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458" name="Google Shape;145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9" name="Google Shape;145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0" name="Google Shape;146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1" name="Google Shape;146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2" name="Google Shape;146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3" name="Google Shape;146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4" name="Google Shape;146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65" name="Google Shape;1465;p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66" name="Google Shape;146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7" name="Google Shape;146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8" name="Google Shape;146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9" name="Google Shape;146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0" name="Google Shape;147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1" name="Google Shape;147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2" name="Google Shape;147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73" name="Google Shape;1473;p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474" name="Google Shape;147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5" name="Google Shape;147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6" name="Google Shape;147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7" name="Google Shape;147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8" name="Google Shape;147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9" name="Google Shape;147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0" name="Google Shape;148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81" name="Google Shape;1481;p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482" name="Google Shape;148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3" name="Google Shape;148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4" name="Google Shape;148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5" name="Google Shape;148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6" name="Google Shape;148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7" name="Google Shape;148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89" name="Google Shape;1489;p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490" name="Google Shape;149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1" name="Google Shape;149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2" name="Google Shape;149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3" name="Google Shape;149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4" name="Google Shape;149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5" name="Google Shape;149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6" name="Google Shape;149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97" name="Google Shape;1497;p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498" name="Google Shape;149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9" name="Google Shape;149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0" name="Google Shape;150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1" name="Google Shape;150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2" name="Google Shape;150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3" name="Google Shape;150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4" name="Google Shape;150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05" name="Google Shape;1505;p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506" name="Google Shape;150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7" name="Google Shape;150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8" name="Google Shape;150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9" name="Google Shape;150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0" name="Google Shape;151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1" name="Google Shape;151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2" name="Google Shape;151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13" name="Google Shape;1513;p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514" name="Google Shape;1514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5" name="Google Shape;1515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6" name="Google Shape;1516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7" name="Google Shape;1517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8" name="Google Shape;1518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1" name="Google Shape;1521;p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522" name="Google Shape;1522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4" name="Google Shape;1524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5" name="Google Shape;1525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6" name="Google Shape;1526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7" name="Google Shape;1527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8" name="Google Shape;1528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29" name="Google Shape;1529;p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530" name="Google Shape;1530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1" name="Google Shape;1531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2" name="Google Shape;1532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3" name="Google Shape;1533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4" name="Google Shape;1534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5" name="Google Shape;1535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6" name="Google Shape;1536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7" name="Google Shape;1537;p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538" name="Google Shape;1538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9" name="Google Shape;1539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0" name="Google Shape;1540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1" name="Google Shape;1541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2" name="Google Shape;1542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3" name="Google Shape;1543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4" name="Google Shape;1544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45" name="Google Shape;1545;p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546" name="Google Shape;1546;p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7" name="Google Shape;1547;p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8" name="Google Shape;1548;p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9" name="Google Shape;1549;p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0" name="Google Shape;1550;p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1" name="Google Shape;1551;p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2" name="Google Shape;1552;p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553" name="Google Shape;1553;p3"/>
          <p:cNvSpPr txBox="1">
            <a:spLocks noGrp="1"/>
          </p:cNvSpPr>
          <p:nvPr>
            <p:ph type="title" idx="2" hasCustomPrompt="1"/>
          </p:nvPr>
        </p:nvSpPr>
        <p:spPr>
          <a:xfrm>
            <a:off x="2549400" y="1555850"/>
            <a:ext cx="404520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554" name="Google Shape;1554;p3"/>
          <p:cNvGrpSpPr/>
          <p:nvPr/>
        </p:nvGrpSpPr>
        <p:grpSpPr>
          <a:xfrm>
            <a:off x="2069800" y="937617"/>
            <a:ext cx="5004400" cy="256916"/>
            <a:chOff x="2069800" y="632821"/>
            <a:chExt cx="5004400" cy="256916"/>
          </a:xfrm>
        </p:grpSpPr>
        <p:cxnSp>
          <p:nvCxnSpPr>
            <p:cNvPr id="1555" name="Google Shape;1555;p3"/>
            <p:cNvCxnSpPr/>
            <p:nvPr/>
          </p:nvCxnSpPr>
          <p:spPr>
            <a:xfrm>
              <a:off x="5198900" y="72165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556" name="Google Shape;1556;p3"/>
            <p:cNvCxnSpPr/>
            <p:nvPr/>
          </p:nvCxnSpPr>
          <p:spPr>
            <a:xfrm rot="10800000">
              <a:off x="2069800" y="72165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557" name="Google Shape;1557;p3"/>
            <p:cNvGrpSpPr/>
            <p:nvPr/>
          </p:nvGrpSpPr>
          <p:grpSpPr>
            <a:xfrm>
              <a:off x="4508384" y="632821"/>
              <a:ext cx="124432" cy="256916"/>
              <a:chOff x="4522544" y="721321"/>
              <a:chExt cx="124432" cy="256916"/>
            </a:xfrm>
          </p:grpSpPr>
          <p:sp>
            <p:nvSpPr>
              <p:cNvPr id="1558" name="Google Shape;1558;p3"/>
              <p:cNvSpPr/>
              <p:nvPr/>
            </p:nvSpPr>
            <p:spPr>
              <a:xfrm>
                <a:off x="4565134" y="910818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"/>
              <p:cNvSpPr/>
              <p:nvPr/>
            </p:nvSpPr>
            <p:spPr>
              <a:xfrm>
                <a:off x="4522544" y="910818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"/>
              <p:cNvSpPr/>
              <p:nvPr/>
            </p:nvSpPr>
            <p:spPr>
              <a:xfrm>
                <a:off x="4580242" y="787903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5" name="Google Shape;1565;p3"/>
            <p:cNvGrpSpPr/>
            <p:nvPr/>
          </p:nvGrpSpPr>
          <p:grpSpPr>
            <a:xfrm>
              <a:off x="3931932" y="641099"/>
              <a:ext cx="588285" cy="161302"/>
              <a:chOff x="9861850" y="4275725"/>
              <a:chExt cx="250900" cy="68800"/>
            </a:xfrm>
          </p:grpSpPr>
          <p:sp>
            <p:nvSpPr>
              <p:cNvPr id="1566" name="Google Shape;1566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0" name="Google Shape;1570;p3"/>
            <p:cNvGrpSpPr/>
            <p:nvPr/>
          </p:nvGrpSpPr>
          <p:grpSpPr>
            <a:xfrm flipH="1">
              <a:off x="4620982" y="641099"/>
              <a:ext cx="588285" cy="161302"/>
              <a:chOff x="9861850" y="4275725"/>
              <a:chExt cx="250900" cy="68800"/>
            </a:xfrm>
          </p:grpSpPr>
          <p:sp>
            <p:nvSpPr>
              <p:cNvPr id="1571" name="Google Shape;1571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5" name="Google Shape;1575;p3"/>
          <p:cNvGrpSpPr/>
          <p:nvPr/>
        </p:nvGrpSpPr>
        <p:grpSpPr>
          <a:xfrm>
            <a:off x="2069800" y="3948967"/>
            <a:ext cx="5004400" cy="256916"/>
            <a:chOff x="2069800" y="4253771"/>
            <a:chExt cx="5004400" cy="256916"/>
          </a:xfrm>
        </p:grpSpPr>
        <p:cxnSp>
          <p:nvCxnSpPr>
            <p:cNvPr id="1576" name="Google Shape;1576;p3"/>
            <p:cNvCxnSpPr/>
            <p:nvPr/>
          </p:nvCxnSpPr>
          <p:spPr>
            <a:xfrm>
              <a:off x="5198900" y="434260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1577" name="Google Shape;1577;p3"/>
            <p:cNvCxnSpPr/>
            <p:nvPr/>
          </p:nvCxnSpPr>
          <p:spPr>
            <a:xfrm rot="10800000">
              <a:off x="2069800" y="4342600"/>
              <a:ext cx="18753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1578" name="Google Shape;1578;p3"/>
            <p:cNvGrpSpPr/>
            <p:nvPr/>
          </p:nvGrpSpPr>
          <p:grpSpPr>
            <a:xfrm>
              <a:off x="4508384" y="4253771"/>
              <a:ext cx="124432" cy="256916"/>
              <a:chOff x="4522544" y="721321"/>
              <a:chExt cx="124432" cy="256916"/>
            </a:xfrm>
          </p:grpSpPr>
          <p:sp>
            <p:nvSpPr>
              <p:cNvPr id="1579" name="Google Shape;1579;p3"/>
              <p:cNvSpPr/>
              <p:nvPr/>
            </p:nvSpPr>
            <p:spPr>
              <a:xfrm>
                <a:off x="4565134" y="910818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"/>
              <p:cNvSpPr/>
              <p:nvPr/>
            </p:nvSpPr>
            <p:spPr>
              <a:xfrm>
                <a:off x="4522544" y="910818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"/>
              <p:cNvSpPr/>
              <p:nvPr/>
            </p:nvSpPr>
            <p:spPr>
              <a:xfrm>
                <a:off x="4574700" y="872858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"/>
              <p:cNvSpPr/>
              <p:nvPr/>
            </p:nvSpPr>
            <p:spPr>
              <a:xfrm>
                <a:off x="4569538" y="721321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"/>
              <p:cNvSpPr/>
              <p:nvPr/>
            </p:nvSpPr>
            <p:spPr>
              <a:xfrm>
                <a:off x="4580242" y="787903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6" name="Google Shape;1586;p3"/>
            <p:cNvGrpSpPr/>
            <p:nvPr/>
          </p:nvGrpSpPr>
          <p:grpSpPr>
            <a:xfrm>
              <a:off x="3931932" y="4262049"/>
              <a:ext cx="588285" cy="161302"/>
              <a:chOff x="9861850" y="4275725"/>
              <a:chExt cx="250900" cy="68800"/>
            </a:xfrm>
          </p:grpSpPr>
          <p:sp>
            <p:nvSpPr>
              <p:cNvPr id="1587" name="Google Shape;1587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1" name="Google Shape;1591;p3"/>
            <p:cNvGrpSpPr/>
            <p:nvPr/>
          </p:nvGrpSpPr>
          <p:grpSpPr>
            <a:xfrm flipH="1">
              <a:off x="4620982" y="4262049"/>
              <a:ext cx="588285" cy="161302"/>
              <a:chOff x="9861850" y="4275725"/>
              <a:chExt cx="250900" cy="68800"/>
            </a:xfrm>
          </p:grpSpPr>
          <p:sp>
            <p:nvSpPr>
              <p:cNvPr id="1592" name="Google Shape;1592;p3"/>
              <p:cNvSpPr/>
              <p:nvPr/>
            </p:nvSpPr>
            <p:spPr>
              <a:xfrm>
                <a:off x="9861850" y="4284200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1688" y="1"/>
                    </a:moveTo>
                    <a:cubicBezTo>
                      <a:pt x="954" y="1"/>
                      <a:pt x="210" y="391"/>
                      <a:pt x="74" y="1171"/>
                    </a:cubicBezTo>
                    <a:cubicBezTo>
                      <a:pt x="0" y="1557"/>
                      <a:pt x="163" y="1956"/>
                      <a:pt x="509" y="2152"/>
                    </a:cubicBezTo>
                    <a:cubicBezTo>
                      <a:pt x="648" y="2231"/>
                      <a:pt x="807" y="2272"/>
                      <a:pt x="966" y="2272"/>
                    </a:cubicBezTo>
                    <a:cubicBezTo>
                      <a:pt x="1188" y="2272"/>
                      <a:pt x="1408" y="2193"/>
                      <a:pt x="1567" y="2032"/>
                    </a:cubicBezTo>
                    <a:cubicBezTo>
                      <a:pt x="1987" y="1605"/>
                      <a:pt x="1725" y="872"/>
                      <a:pt x="1196" y="872"/>
                    </a:cubicBezTo>
                    <a:cubicBezTo>
                      <a:pt x="1111" y="872"/>
                      <a:pt x="1018" y="892"/>
                      <a:pt x="920" y="934"/>
                    </a:cubicBezTo>
                    <a:cubicBezTo>
                      <a:pt x="908" y="940"/>
                      <a:pt x="902" y="953"/>
                      <a:pt x="908" y="965"/>
                    </a:cubicBezTo>
                    <a:cubicBezTo>
                      <a:pt x="912" y="972"/>
                      <a:pt x="920" y="977"/>
                      <a:pt x="929" y="977"/>
                    </a:cubicBezTo>
                    <a:cubicBezTo>
                      <a:pt x="932" y="977"/>
                      <a:pt x="935" y="976"/>
                      <a:pt x="939" y="974"/>
                    </a:cubicBezTo>
                    <a:cubicBezTo>
                      <a:pt x="1016" y="940"/>
                      <a:pt x="1092" y="924"/>
                      <a:pt x="1165" y="924"/>
                    </a:cubicBezTo>
                    <a:cubicBezTo>
                      <a:pt x="1499" y="924"/>
                      <a:pt x="1758" y="1255"/>
                      <a:pt x="1690" y="1615"/>
                    </a:cubicBezTo>
                    <a:cubicBezTo>
                      <a:pt x="1630" y="1979"/>
                      <a:pt x="1307" y="2168"/>
                      <a:pt x="977" y="2168"/>
                    </a:cubicBezTo>
                    <a:cubicBezTo>
                      <a:pt x="767" y="2168"/>
                      <a:pt x="554" y="2092"/>
                      <a:pt x="405" y="1934"/>
                    </a:cubicBezTo>
                    <a:cubicBezTo>
                      <a:pt x="95" y="1643"/>
                      <a:pt x="129" y="1155"/>
                      <a:pt x="338" y="812"/>
                    </a:cubicBezTo>
                    <a:cubicBezTo>
                      <a:pt x="472" y="572"/>
                      <a:pt x="696" y="395"/>
                      <a:pt x="948" y="284"/>
                    </a:cubicBezTo>
                    <a:cubicBezTo>
                      <a:pt x="1196" y="184"/>
                      <a:pt x="1465" y="138"/>
                      <a:pt x="1738" y="138"/>
                    </a:cubicBezTo>
                    <a:cubicBezTo>
                      <a:pt x="2307" y="138"/>
                      <a:pt x="2893" y="335"/>
                      <a:pt x="3340" y="646"/>
                    </a:cubicBezTo>
                    <a:cubicBezTo>
                      <a:pt x="4052" y="1131"/>
                      <a:pt x="4607" y="1851"/>
                      <a:pt x="5423" y="2183"/>
                    </a:cubicBezTo>
                    <a:cubicBezTo>
                      <a:pt x="5787" y="2333"/>
                      <a:pt x="6189" y="2413"/>
                      <a:pt x="6589" y="2413"/>
                    </a:cubicBezTo>
                    <a:cubicBezTo>
                      <a:pt x="7370" y="2413"/>
                      <a:pt x="8140" y="2109"/>
                      <a:pt x="8594" y="1437"/>
                    </a:cubicBezTo>
                    <a:cubicBezTo>
                      <a:pt x="8600" y="1428"/>
                      <a:pt x="8597" y="1413"/>
                      <a:pt x="8588" y="1407"/>
                    </a:cubicBezTo>
                    <a:cubicBezTo>
                      <a:pt x="8584" y="1403"/>
                      <a:pt x="8579" y="1401"/>
                      <a:pt x="8574" y="1401"/>
                    </a:cubicBezTo>
                    <a:cubicBezTo>
                      <a:pt x="8566" y="1401"/>
                      <a:pt x="8558" y="1405"/>
                      <a:pt x="8554" y="1413"/>
                    </a:cubicBezTo>
                    <a:cubicBezTo>
                      <a:pt x="8389" y="1640"/>
                      <a:pt x="8165" y="1824"/>
                      <a:pt x="7922" y="1968"/>
                    </a:cubicBezTo>
                    <a:cubicBezTo>
                      <a:pt x="7543" y="2189"/>
                      <a:pt x="7108" y="2292"/>
                      <a:pt x="6673" y="2292"/>
                    </a:cubicBezTo>
                    <a:cubicBezTo>
                      <a:pt x="6545" y="2292"/>
                      <a:pt x="6417" y="2283"/>
                      <a:pt x="6291" y="2265"/>
                    </a:cubicBezTo>
                    <a:cubicBezTo>
                      <a:pt x="5726" y="2204"/>
                      <a:pt x="5202" y="1974"/>
                      <a:pt x="4757" y="1621"/>
                    </a:cubicBezTo>
                    <a:cubicBezTo>
                      <a:pt x="3776" y="824"/>
                      <a:pt x="3156" y="23"/>
                      <a:pt x="1764" y="2"/>
                    </a:cubicBezTo>
                    <a:cubicBezTo>
                      <a:pt x="1739" y="1"/>
                      <a:pt x="1714" y="1"/>
                      <a:pt x="1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"/>
              <p:cNvSpPr/>
              <p:nvPr/>
            </p:nvSpPr>
            <p:spPr>
              <a:xfrm>
                <a:off x="9880400" y="43067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1"/>
                    </a:moveTo>
                    <a:cubicBezTo>
                      <a:pt x="241" y="1"/>
                      <a:pt x="206" y="8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6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7"/>
                    </a:cubicBezTo>
                    <a:cubicBezTo>
                      <a:pt x="402" y="274"/>
                      <a:pt x="463" y="169"/>
                      <a:pt x="430" y="90"/>
                    </a:cubicBezTo>
                    <a:cubicBezTo>
                      <a:pt x="407" y="33"/>
                      <a:pt x="345" y="1"/>
                      <a:pt x="2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"/>
              <p:cNvSpPr/>
              <p:nvPr/>
            </p:nvSpPr>
            <p:spPr>
              <a:xfrm>
                <a:off x="9897725" y="4275725"/>
                <a:ext cx="21502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2413" extrusionOk="0">
                    <a:moveTo>
                      <a:pt x="2013" y="0"/>
                    </a:moveTo>
                    <a:cubicBezTo>
                      <a:pt x="1232" y="0"/>
                      <a:pt x="461" y="304"/>
                      <a:pt x="7" y="976"/>
                    </a:cubicBezTo>
                    <a:cubicBezTo>
                      <a:pt x="1" y="985"/>
                      <a:pt x="4" y="1000"/>
                      <a:pt x="13" y="1007"/>
                    </a:cubicBezTo>
                    <a:cubicBezTo>
                      <a:pt x="18" y="1010"/>
                      <a:pt x="23" y="1012"/>
                      <a:pt x="28" y="1012"/>
                    </a:cubicBezTo>
                    <a:cubicBezTo>
                      <a:pt x="36" y="1012"/>
                      <a:pt x="43" y="1008"/>
                      <a:pt x="47" y="1000"/>
                    </a:cubicBezTo>
                    <a:cubicBezTo>
                      <a:pt x="215" y="773"/>
                      <a:pt x="439" y="589"/>
                      <a:pt x="678" y="445"/>
                    </a:cubicBezTo>
                    <a:cubicBezTo>
                      <a:pt x="1058" y="225"/>
                      <a:pt x="1492" y="121"/>
                      <a:pt x="1928" y="121"/>
                    </a:cubicBezTo>
                    <a:cubicBezTo>
                      <a:pt x="2056" y="121"/>
                      <a:pt x="2183" y="130"/>
                      <a:pt x="2310" y="148"/>
                    </a:cubicBezTo>
                    <a:cubicBezTo>
                      <a:pt x="2877" y="209"/>
                      <a:pt x="3399" y="439"/>
                      <a:pt x="3844" y="792"/>
                    </a:cubicBezTo>
                    <a:cubicBezTo>
                      <a:pt x="4825" y="1589"/>
                      <a:pt x="5445" y="2390"/>
                      <a:pt x="6837" y="2411"/>
                    </a:cubicBezTo>
                    <a:cubicBezTo>
                      <a:pt x="6864" y="2412"/>
                      <a:pt x="6892" y="2413"/>
                      <a:pt x="6919" y="2413"/>
                    </a:cubicBezTo>
                    <a:cubicBezTo>
                      <a:pt x="7651" y="2413"/>
                      <a:pt x="8391" y="2020"/>
                      <a:pt x="8527" y="1243"/>
                    </a:cubicBezTo>
                    <a:cubicBezTo>
                      <a:pt x="8601" y="856"/>
                      <a:pt x="8438" y="458"/>
                      <a:pt x="8091" y="261"/>
                    </a:cubicBezTo>
                    <a:cubicBezTo>
                      <a:pt x="7953" y="182"/>
                      <a:pt x="7793" y="141"/>
                      <a:pt x="7635" y="141"/>
                    </a:cubicBezTo>
                    <a:cubicBezTo>
                      <a:pt x="7413" y="141"/>
                      <a:pt x="7192" y="220"/>
                      <a:pt x="7033" y="381"/>
                    </a:cubicBezTo>
                    <a:cubicBezTo>
                      <a:pt x="6614" y="809"/>
                      <a:pt x="6876" y="1541"/>
                      <a:pt x="7406" y="1541"/>
                    </a:cubicBezTo>
                    <a:cubicBezTo>
                      <a:pt x="7492" y="1541"/>
                      <a:pt x="7585" y="1522"/>
                      <a:pt x="7684" y="1479"/>
                    </a:cubicBezTo>
                    <a:cubicBezTo>
                      <a:pt x="7693" y="1473"/>
                      <a:pt x="7699" y="1460"/>
                      <a:pt x="7693" y="1448"/>
                    </a:cubicBezTo>
                    <a:cubicBezTo>
                      <a:pt x="7688" y="1442"/>
                      <a:pt x="7681" y="1437"/>
                      <a:pt x="7672" y="1437"/>
                    </a:cubicBezTo>
                    <a:cubicBezTo>
                      <a:pt x="7669" y="1437"/>
                      <a:pt x="7665" y="1437"/>
                      <a:pt x="7662" y="1439"/>
                    </a:cubicBezTo>
                    <a:cubicBezTo>
                      <a:pt x="7585" y="1474"/>
                      <a:pt x="7508" y="1489"/>
                      <a:pt x="7436" y="1489"/>
                    </a:cubicBezTo>
                    <a:cubicBezTo>
                      <a:pt x="7101" y="1489"/>
                      <a:pt x="6843" y="1158"/>
                      <a:pt x="6911" y="798"/>
                    </a:cubicBezTo>
                    <a:cubicBezTo>
                      <a:pt x="6972" y="434"/>
                      <a:pt x="7296" y="245"/>
                      <a:pt x="7625" y="245"/>
                    </a:cubicBezTo>
                    <a:cubicBezTo>
                      <a:pt x="7834" y="245"/>
                      <a:pt x="8047" y="322"/>
                      <a:pt x="8196" y="479"/>
                    </a:cubicBezTo>
                    <a:cubicBezTo>
                      <a:pt x="8506" y="770"/>
                      <a:pt x="8472" y="1258"/>
                      <a:pt x="8263" y="1602"/>
                    </a:cubicBezTo>
                    <a:cubicBezTo>
                      <a:pt x="8128" y="1841"/>
                      <a:pt x="7904" y="2019"/>
                      <a:pt x="7653" y="2129"/>
                    </a:cubicBezTo>
                    <a:cubicBezTo>
                      <a:pt x="7405" y="2230"/>
                      <a:pt x="7136" y="2275"/>
                      <a:pt x="6862" y="2275"/>
                    </a:cubicBezTo>
                    <a:cubicBezTo>
                      <a:pt x="6294" y="2275"/>
                      <a:pt x="5708" y="2078"/>
                      <a:pt x="5261" y="1767"/>
                    </a:cubicBezTo>
                    <a:cubicBezTo>
                      <a:pt x="4549" y="1283"/>
                      <a:pt x="3994" y="562"/>
                      <a:pt x="3178" y="231"/>
                    </a:cubicBezTo>
                    <a:cubicBezTo>
                      <a:pt x="2815" y="80"/>
                      <a:pt x="2413" y="0"/>
                      <a:pt x="2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"/>
              <p:cNvSpPr/>
              <p:nvPr/>
            </p:nvSpPr>
            <p:spPr>
              <a:xfrm>
                <a:off x="10082600" y="4305100"/>
                <a:ext cx="116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338" extrusionOk="0">
                    <a:moveTo>
                      <a:pt x="274" y="0"/>
                    </a:moveTo>
                    <a:cubicBezTo>
                      <a:pt x="241" y="0"/>
                      <a:pt x="206" y="7"/>
                      <a:pt x="172" y="22"/>
                    </a:cubicBezTo>
                    <a:cubicBezTo>
                      <a:pt x="62" y="65"/>
                      <a:pt x="0" y="169"/>
                      <a:pt x="34" y="249"/>
                    </a:cubicBezTo>
                    <a:cubicBezTo>
                      <a:pt x="57" y="305"/>
                      <a:pt x="119" y="338"/>
                      <a:pt x="190" y="338"/>
                    </a:cubicBezTo>
                    <a:cubicBezTo>
                      <a:pt x="223" y="338"/>
                      <a:pt x="258" y="331"/>
                      <a:pt x="292" y="316"/>
                    </a:cubicBezTo>
                    <a:cubicBezTo>
                      <a:pt x="402" y="273"/>
                      <a:pt x="463" y="169"/>
                      <a:pt x="430" y="86"/>
                    </a:cubicBezTo>
                    <a:cubicBezTo>
                      <a:pt x="407" y="32"/>
                      <a:pt x="34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96" name="Google Shape;1596;p3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597" name="Google Shape;1597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8" name="Google Shape;1598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599" name="Google Shape;1599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1" name="Google Shape;1601;p3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602" name="Google Shape;1602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3" name="Google Shape;1603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604" name="Google Shape;1604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06" name="Google Shape;1606;p3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607" name="Google Shape;1607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8" name="Google Shape;1608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609" name="Google Shape;1609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11" name="Google Shape;1611;p3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612" name="Google Shape;1612;p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3" name="Google Shape;1613;p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614" name="Google Shape;1614;p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0" name="Google Shape;5450;p9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5451" name="Google Shape;5451;p9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2" name="Google Shape;5452;p9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5453" name="Google Shape;5453;p9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9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9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9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9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9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9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9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9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9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9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9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9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9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9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9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9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9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9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9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9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9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9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9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9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9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9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0" name="Google Shape;5480;p9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1" name="Google Shape;5481;p9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9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9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9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9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9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9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9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9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9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9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9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9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9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9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9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9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9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9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9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9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9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9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9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9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9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9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9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9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9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9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9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9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9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9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9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9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9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9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9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9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9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9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9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9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9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9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9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9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9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9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9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9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9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9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9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9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9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9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9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9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9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9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9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9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9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9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9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9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9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9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9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9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9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9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9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9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9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9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9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9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9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9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9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9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9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9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9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9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9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9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9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9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9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9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9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9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9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9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9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9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9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9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9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9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9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9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9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9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9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9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9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9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9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9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9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9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9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9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9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9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9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9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9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9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9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9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9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9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9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9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9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9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9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9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9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9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9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9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9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9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9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9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9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9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9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9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9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9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9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9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9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9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9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9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9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9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9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9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9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9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9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9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9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9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9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9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9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9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9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9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9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9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9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9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9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9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9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9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9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9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9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9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9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9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9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9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9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9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9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9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9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9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9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9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9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77" name="Google Shape;5677;p9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5678" name="Google Shape;5678;p9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679" name="Google Shape;567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0" name="Google Shape;568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1" name="Google Shape;568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2" name="Google Shape;568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3" name="Google Shape;568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4" name="Google Shape;568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5" name="Google Shape;568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86" name="Google Shape;5686;p9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687" name="Google Shape;568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8" name="Google Shape;568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89" name="Google Shape;568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0" name="Google Shape;569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1" name="Google Shape;569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2" name="Google Shape;569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3" name="Google Shape;569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694" name="Google Shape;5694;p9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695" name="Google Shape;569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6" name="Google Shape;569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7" name="Google Shape;569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8" name="Google Shape;569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99" name="Google Shape;569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0" name="Google Shape;570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1" name="Google Shape;570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02" name="Google Shape;5702;p9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03" name="Google Shape;570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4" name="Google Shape;570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5" name="Google Shape;570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6" name="Google Shape;570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7" name="Google Shape;570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8" name="Google Shape;570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09" name="Google Shape;570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10" name="Google Shape;5710;p9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11" name="Google Shape;571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2" name="Google Shape;571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3" name="Google Shape;571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4" name="Google Shape;571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5" name="Google Shape;571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6" name="Google Shape;571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7" name="Google Shape;571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18" name="Google Shape;5718;p9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19" name="Google Shape;571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0" name="Google Shape;572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1" name="Google Shape;572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2" name="Google Shape;572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3" name="Google Shape;572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4" name="Google Shape;572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5" name="Google Shape;572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26" name="Google Shape;5726;p9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27" name="Google Shape;572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8" name="Google Shape;572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9" name="Google Shape;572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0" name="Google Shape;573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1" name="Google Shape;573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2" name="Google Shape;573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3" name="Google Shape;573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34" name="Google Shape;5734;p9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35" name="Google Shape;573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6" name="Google Shape;573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7" name="Google Shape;573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8" name="Google Shape;573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9" name="Google Shape;573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0" name="Google Shape;574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1" name="Google Shape;574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42" name="Google Shape;5742;p9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43" name="Google Shape;574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4" name="Google Shape;574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5" name="Google Shape;574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6" name="Google Shape;574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7" name="Google Shape;574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8" name="Google Shape;574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9" name="Google Shape;574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50" name="Google Shape;5750;p9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51" name="Google Shape;575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2" name="Google Shape;575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3" name="Google Shape;575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4" name="Google Shape;575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5" name="Google Shape;575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6" name="Google Shape;575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7" name="Google Shape;575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58" name="Google Shape;5758;p9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59" name="Google Shape;575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0" name="Google Shape;576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1" name="Google Shape;576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2" name="Google Shape;576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3" name="Google Shape;576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4" name="Google Shape;576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5" name="Google Shape;576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66" name="Google Shape;5766;p9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67" name="Google Shape;576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8" name="Google Shape;576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9" name="Google Shape;576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0" name="Google Shape;577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1" name="Google Shape;577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2" name="Google Shape;577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3" name="Google Shape;577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74" name="Google Shape;5774;p9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75" name="Google Shape;577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6" name="Google Shape;577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7" name="Google Shape;577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8" name="Google Shape;577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9" name="Google Shape;577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0" name="Google Shape;578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1" name="Google Shape;578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82" name="Google Shape;5782;p9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83" name="Google Shape;578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4" name="Google Shape;578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5" name="Google Shape;578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6" name="Google Shape;578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7" name="Google Shape;578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8" name="Google Shape;578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9" name="Google Shape;578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90" name="Google Shape;5790;p9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91" name="Google Shape;579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2" name="Google Shape;579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3" name="Google Shape;579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4" name="Google Shape;579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5" name="Google Shape;579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6" name="Google Shape;579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7" name="Google Shape;579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798" name="Google Shape;5798;p9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799" name="Google Shape;579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0" name="Google Shape;580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1" name="Google Shape;580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2" name="Google Shape;580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3" name="Google Shape;580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4" name="Google Shape;580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5" name="Google Shape;580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06" name="Google Shape;5806;p9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07" name="Google Shape;580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8" name="Google Shape;580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9" name="Google Shape;580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0" name="Google Shape;581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1" name="Google Shape;581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2" name="Google Shape;581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3" name="Google Shape;581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14" name="Google Shape;5814;p9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15" name="Google Shape;581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6" name="Google Shape;581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7" name="Google Shape;581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8" name="Google Shape;581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9" name="Google Shape;581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0" name="Google Shape;582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1" name="Google Shape;582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22" name="Google Shape;5822;p9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23" name="Google Shape;582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4" name="Google Shape;582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5" name="Google Shape;582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6" name="Google Shape;582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7" name="Google Shape;582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8" name="Google Shape;582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9" name="Google Shape;582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30" name="Google Shape;5830;p9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31" name="Google Shape;583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2" name="Google Shape;583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3" name="Google Shape;583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4" name="Google Shape;583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5" name="Google Shape;583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6" name="Google Shape;583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7" name="Google Shape;583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38" name="Google Shape;5838;p9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39" name="Google Shape;583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0" name="Google Shape;584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1" name="Google Shape;584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2" name="Google Shape;584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3" name="Google Shape;584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4" name="Google Shape;584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5" name="Google Shape;584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46" name="Google Shape;5846;p9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47" name="Google Shape;584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8" name="Google Shape;584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9" name="Google Shape;584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0" name="Google Shape;585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1" name="Google Shape;585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2" name="Google Shape;585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3" name="Google Shape;585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54" name="Google Shape;5854;p9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55" name="Google Shape;585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6" name="Google Shape;585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7" name="Google Shape;585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8" name="Google Shape;585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9" name="Google Shape;585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0" name="Google Shape;586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1" name="Google Shape;586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62" name="Google Shape;5862;p9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63" name="Google Shape;586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4" name="Google Shape;586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5" name="Google Shape;586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6" name="Google Shape;586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7" name="Google Shape;586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8" name="Google Shape;586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9" name="Google Shape;586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70" name="Google Shape;5870;p9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71" name="Google Shape;587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2" name="Google Shape;587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3" name="Google Shape;587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4" name="Google Shape;587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5" name="Google Shape;587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6" name="Google Shape;587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7" name="Google Shape;587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78" name="Google Shape;5878;p9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79" name="Google Shape;587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0" name="Google Shape;588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1" name="Google Shape;588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2" name="Google Shape;588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3" name="Google Shape;588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4" name="Google Shape;588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5" name="Google Shape;588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86" name="Google Shape;5886;p9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87" name="Google Shape;588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8" name="Google Shape;588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9" name="Google Shape;588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0" name="Google Shape;589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1" name="Google Shape;589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2" name="Google Shape;589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3" name="Google Shape;589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894" name="Google Shape;5894;p9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895" name="Google Shape;589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6" name="Google Shape;589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7" name="Google Shape;589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8" name="Google Shape;589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9" name="Google Shape;589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0" name="Google Shape;590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1" name="Google Shape;590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02" name="Google Shape;5902;p9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03" name="Google Shape;590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4" name="Google Shape;590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5" name="Google Shape;590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6" name="Google Shape;590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7" name="Google Shape;590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8" name="Google Shape;590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9" name="Google Shape;590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10" name="Google Shape;5910;p9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11" name="Google Shape;591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2" name="Google Shape;591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3" name="Google Shape;591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4" name="Google Shape;591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5" name="Google Shape;591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6" name="Google Shape;591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7" name="Google Shape;591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18" name="Google Shape;5918;p9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19" name="Google Shape;591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0" name="Google Shape;592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1" name="Google Shape;592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2" name="Google Shape;592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3" name="Google Shape;592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4" name="Google Shape;592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5" name="Google Shape;592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26" name="Google Shape;5926;p9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5927" name="Google Shape;592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8" name="Google Shape;592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9" name="Google Shape;592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0" name="Google Shape;593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1" name="Google Shape;593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2" name="Google Shape;593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3" name="Google Shape;593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5934" name="Google Shape;5934;p9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5935" name="Google Shape;5935;p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5936" name="Google Shape;593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7" name="Google Shape;593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8" name="Google Shape;593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9" name="Google Shape;593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0" name="Google Shape;594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1" name="Google Shape;594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2" name="Google Shape;594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43" name="Google Shape;5943;p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5944" name="Google Shape;5944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5" name="Google Shape;5945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6" name="Google Shape;5946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7" name="Google Shape;5947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8" name="Google Shape;5948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9" name="Google Shape;5949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0" name="Google Shape;5950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51" name="Google Shape;5951;p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5952" name="Google Shape;5952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3" name="Google Shape;5953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4" name="Google Shape;5954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5" name="Google Shape;5955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6" name="Google Shape;5956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7" name="Google Shape;5957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8" name="Google Shape;5958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59" name="Google Shape;5959;p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5960" name="Google Shape;5960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1" name="Google Shape;5961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2" name="Google Shape;5962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3" name="Google Shape;5963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4" name="Google Shape;5964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5" name="Google Shape;5965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6" name="Google Shape;5966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67" name="Google Shape;5967;p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5968" name="Google Shape;5968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9" name="Google Shape;5969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0" name="Google Shape;5970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1" name="Google Shape;5971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2" name="Google Shape;5972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3" name="Google Shape;5973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4" name="Google Shape;5974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75" name="Google Shape;5975;p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5976" name="Google Shape;597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7" name="Google Shape;597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8" name="Google Shape;597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9" name="Google Shape;597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0" name="Google Shape;598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1" name="Google Shape;598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2" name="Google Shape;598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83" name="Google Shape;5983;p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5984" name="Google Shape;5984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5" name="Google Shape;5985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6" name="Google Shape;5986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7" name="Google Shape;5987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8" name="Google Shape;5988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9" name="Google Shape;5989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0" name="Google Shape;5990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91" name="Google Shape;5991;p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5992" name="Google Shape;5992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3" name="Google Shape;5993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4" name="Google Shape;5994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5" name="Google Shape;5995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6" name="Google Shape;5996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7" name="Google Shape;5997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8" name="Google Shape;5998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5999" name="Google Shape;5999;p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00" name="Google Shape;6000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1" name="Google Shape;6001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2" name="Google Shape;6002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3" name="Google Shape;6003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4" name="Google Shape;6004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5" name="Google Shape;6005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6" name="Google Shape;6006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07" name="Google Shape;6007;p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008" name="Google Shape;6008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9" name="Google Shape;6009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0" name="Google Shape;6010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1" name="Google Shape;6011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2" name="Google Shape;6012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3" name="Google Shape;6013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4" name="Google Shape;6014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15" name="Google Shape;6015;p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16" name="Google Shape;601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7" name="Google Shape;601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8" name="Google Shape;601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9" name="Google Shape;601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0" name="Google Shape;602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1" name="Google Shape;602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2" name="Google Shape;602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23" name="Google Shape;6023;p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024" name="Google Shape;6024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5" name="Google Shape;6025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6" name="Google Shape;6026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7" name="Google Shape;6027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8" name="Google Shape;6028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9" name="Google Shape;6029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0" name="Google Shape;6030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1" name="Google Shape;6031;p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32" name="Google Shape;6032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3" name="Google Shape;6033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4" name="Google Shape;6034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5" name="Google Shape;6035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6" name="Google Shape;6036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7" name="Google Shape;6037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8" name="Google Shape;6038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39" name="Google Shape;6039;p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040" name="Google Shape;6040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1" name="Google Shape;6041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2" name="Google Shape;6042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3" name="Google Shape;6043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4" name="Google Shape;6044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5" name="Google Shape;6045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6" name="Google Shape;6046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47" name="Google Shape;6047;p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48" name="Google Shape;6048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9" name="Google Shape;6049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0" name="Google Shape;6050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1" name="Google Shape;6051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2" name="Google Shape;6052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3" name="Google Shape;6053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4" name="Google Shape;6054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55" name="Google Shape;6055;p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056" name="Google Shape;6056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7" name="Google Shape;6057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8" name="Google Shape;6058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59" name="Google Shape;6059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0" name="Google Shape;6060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1" name="Google Shape;6061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2" name="Google Shape;6062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063" name="Google Shape;6063;p9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6064" name="Google Shape;6064;p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65" name="Google Shape;606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6" name="Google Shape;606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7" name="Google Shape;606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8" name="Google Shape;606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69" name="Google Shape;606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0" name="Google Shape;607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1" name="Google Shape;607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72" name="Google Shape;6072;p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073" name="Google Shape;607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4" name="Google Shape;607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5" name="Google Shape;607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6" name="Google Shape;607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7" name="Google Shape;607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8" name="Google Shape;607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79" name="Google Shape;607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80" name="Google Shape;6080;p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081" name="Google Shape;608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2" name="Google Shape;608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3" name="Google Shape;608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4" name="Google Shape;608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5" name="Google Shape;608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6" name="Google Shape;608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87" name="Google Shape;608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88" name="Google Shape;6088;p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089" name="Google Shape;608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0" name="Google Shape;609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1" name="Google Shape;609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2" name="Google Shape;609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3" name="Google Shape;609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4" name="Google Shape;609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5" name="Google Shape;609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096" name="Google Shape;6096;p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097" name="Google Shape;609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8" name="Google Shape;609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99" name="Google Shape;609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0" name="Google Shape;610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1" name="Google Shape;610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2" name="Google Shape;610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3" name="Google Shape;610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04" name="Google Shape;6104;p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105" name="Google Shape;610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6" name="Google Shape;610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7" name="Google Shape;610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8" name="Google Shape;610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09" name="Google Shape;610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0" name="Google Shape;611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1" name="Google Shape;611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12" name="Google Shape;6112;p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113" name="Google Shape;611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4" name="Google Shape;611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5" name="Google Shape;611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6" name="Google Shape;611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7" name="Google Shape;611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8" name="Google Shape;611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19" name="Google Shape;611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20" name="Google Shape;6120;p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21" name="Google Shape;612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2" name="Google Shape;612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3" name="Google Shape;612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4" name="Google Shape;612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5" name="Google Shape;612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6" name="Google Shape;612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27" name="Google Shape;612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28" name="Google Shape;6128;p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129" name="Google Shape;612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0" name="Google Shape;613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1" name="Google Shape;613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2" name="Google Shape;613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3" name="Google Shape;613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4" name="Google Shape;613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5" name="Google Shape;613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36" name="Google Shape;6136;p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137" name="Google Shape;613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8" name="Google Shape;613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39" name="Google Shape;613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0" name="Google Shape;614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1" name="Google Shape;614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2" name="Google Shape;614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3" name="Google Shape;614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44" name="Google Shape;6144;p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145" name="Google Shape;614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6" name="Google Shape;614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7" name="Google Shape;614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8" name="Google Shape;614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49" name="Google Shape;614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0" name="Google Shape;615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1" name="Google Shape;615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52" name="Google Shape;6152;p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53" name="Google Shape;6153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4" name="Google Shape;6154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5" name="Google Shape;6155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6" name="Google Shape;6156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7" name="Google Shape;6157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8" name="Google Shape;6158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59" name="Google Shape;6159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60" name="Google Shape;6160;p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161" name="Google Shape;6161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2" name="Google Shape;6162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3" name="Google Shape;6163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4" name="Google Shape;6164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5" name="Google Shape;6165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6" name="Google Shape;6166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67" name="Google Shape;6167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68" name="Google Shape;6168;p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169" name="Google Shape;6169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0" name="Google Shape;6170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1" name="Google Shape;6171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2" name="Google Shape;6172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3" name="Google Shape;6173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4" name="Google Shape;6174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5" name="Google Shape;6175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76" name="Google Shape;6176;p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177" name="Google Shape;6177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8" name="Google Shape;6178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79" name="Google Shape;6179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0" name="Google Shape;6180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1" name="Google Shape;6181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2" name="Google Shape;6182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3" name="Google Shape;6183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184" name="Google Shape;6184;p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185" name="Google Shape;6185;p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6" name="Google Shape;6186;p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7" name="Google Shape;6187;p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8" name="Google Shape;6188;p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89" name="Google Shape;6189;p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0" name="Google Shape;6190;p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91" name="Google Shape;6191;p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192" name="Google Shape;6192;p9"/>
          <p:cNvSpPr txBox="1">
            <a:spLocks noGrp="1"/>
          </p:cNvSpPr>
          <p:nvPr>
            <p:ph type="title"/>
          </p:nvPr>
        </p:nvSpPr>
        <p:spPr>
          <a:xfrm>
            <a:off x="2549400" y="12027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93" name="Google Shape;6193;p9"/>
          <p:cNvSpPr txBox="1">
            <a:spLocks noGrp="1"/>
          </p:cNvSpPr>
          <p:nvPr>
            <p:ph type="subTitle" idx="1"/>
          </p:nvPr>
        </p:nvSpPr>
        <p:spPr>
          <a:xfrm>
            <a:off x="2549400" y="27726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194" name="Google Shape;6194;p9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6195" name="Google Shape;6195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96" name="Google Shape;6196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197" name="Google Shape;6197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99" name="Google Shape;6199;p9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6200" name="Google Shape;6200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1" name="Google Shape;6201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202" name="Google Shape;6202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04" name="Google Shape;6204;p9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6205" name="Google Shape;6205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06" name="Google Shape;6206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207" name="Google Shape;6207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09" name="Google Shape;6209;p9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6210" name="Google Shape;6210;p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1" name="Google Shape;6211;p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212" name="Google Shape;6212;p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3" name="Google Shape;6213;p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" name="Google Shape;621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7" name="Google Shape;6217;p11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6218" name="Google Shape;6218;p11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9" name="Google Shape;6219;p11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6220" name="Google Shape;6220;p11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1" name="Google Shape;6221;p11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2" name="Google Shape;6222;p11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3" name="Google Shape;6223;p11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4" name="Google Shape;6224;p11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5" name="Google Shape;6225;p11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6" name="Google Shape;6226;p11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7" name="Google Shape;6227;p11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8" name="Google Shape;6228;p11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9" name="Google Shape;6229;p11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0" name="Google Shape;6230;p11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1" name="Google Shape;6231;p11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2" name="Google Shape;6232;p11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3" name="Google Shape;6233;p11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4" name="Google Shape;6234;p11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5" name="Google Shape;6235;p11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6" name="Google Shape;6236;p11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7" name="Google Shape;6237;p11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8" name="Google Shape;6238;p11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9" name="Google Shape;6239;p11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0" name="Google Shape;6240;p11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1" name="Google Shape;6241;p11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2" name="Google Shape;6242;p11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3" name="Google Shape;6243;p11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4" name="Google Shape;6244;p11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5" name="Google Shape;6245;p11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6" name="Google Shape;6246;p11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7" name="Google Shape;6247;p11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8" name="Google Shape;6248;p11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9" name="Google Shape;6249;p11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0" name="Google Shape;6250;p11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1" name="Google Shape;6251;p11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2" name="Google Shape;6252;p11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3" name="Google Shape;6253;p11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4" name="Google Shape;6254;p11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5" name="Google Shape;6255;p11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6" name="Google Shape;6256;p11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7" name="Google Shape;6257;p11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8" name="Google Shape;6258;p11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9" name="Google Shape;6259;p11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0" name="Google Shape;6260;p11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1" name="Google Shape;6261;p11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2" name="Google Shape;6262;p11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3" name="Google Shape;6263;p11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4" name="Google Shape;6264;p11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5" name="Google Shape;6265;p11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6" name="Google Shape;6266;p11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7" name="Google Shape;6267;p11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8" name="Google Shape;6268;p11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9" name="Google Shape;6269;p11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0" name="Google Shape;6270;p11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1" name="Google Shape;6271;p11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2" name="Google Shape;6272;p11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3" name="Google Shape;6273;p11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4" name="Google Shape;6274;p11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5" name="Google Shape;6275;p11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6" name="Google Shape;6276;p11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7" name="Google Shape;6277;p11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8" name="Google Shape;6278;p11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9" name="Google Shape;6279;p11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0" name="Google Shape;6280;p11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1" name="Google Shape;6281;p11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2" name="Google Shape;6282;p11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3" name="Google Shape;6283;p11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4" name="Google Shape;6284;p11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5" name="Google Shape;6285;p11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6" name="Google Shape;6286;p11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7" name="Google Shape;6287;p11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8" name="Google Shape;6288;p11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9" name="Google Shape;6289;p11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0" name="Google Shape;6290;p11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1" name="Google Shape;6291;p11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2" name="Google Shape;6292;p11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3" name="Google Shape;6293;p11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4" name="Google Shape;6294;p11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5" name="Google Shape;6295;p11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6" name="Google Shape;6296;p11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7" name="Google Shape;6297;p11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8" name="Google Shape;6298;p11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9" name="Google Shape;6299;p11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0" name="Google Shape;6300;p11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1" name="Google Shape;6301;p11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2" name="Google Shape;6302;p11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3" name="Google Shape;6303;p11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4" name="Google Shape;6304;p11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5" name="Google Shape;6305;p11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6" name="Google Shape;6306;p11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7" name="Google Shape;6307;p11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8" name="Google Shape;6308;p11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9" name="Google Shape;6309;p11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0" name="Google Shape;6310;p11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1" name="Google Shape;6311;p11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2" name="Google Shape;6312;p11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3" name="Google Shape;6313;p11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4" name="Google Shape;6314;p11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5" name="Google Shape;6315;p11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6" name="Google Shape;6316;p11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7" name="Google Shape;6317;p11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8" name="Google Shape;6318;p11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9" name="Google Shape;6319;p11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0" name="Google Shape;6320;p11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1" name="Google Shape;6321;p11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2" name="Google Shape;6322;p11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3" name="Google Shape;6323;p11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4" name="Google Shape;6324;p11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5" name="Google Shape;6325;p11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6" name="Google Shape;6326;p11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7" name="Google Shape;6327;p11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8" name="Google Shape;6328;p11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9" name="Google Shape;6329;p11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0" name="Google Shape;6330;p11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1" name="Google Shape;6331;p11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2" name="Google Shape;6332;p11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3" name="Google Shape;6333;p11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4" name="Google Shape;6334;p11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5" name="Google Shape;6335;p11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6" name="Google Shape;6336;p11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7" name="Google Shape;6337;p11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8" name="Google Shape;6338;p11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9" name="Google Shape;6339;p11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0" name="Google Shape;6340;p11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1" name="Google Shape;6341;p11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2" name="Google Shape;6342;p11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3" name="Google Shape;6343;p11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4" name="Google Shape;6344;p11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5" name="Google Shape;6345;p11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6" name="Google Shape;6346;p11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7" name="Google Shape;6347;p11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8" name="Google Shape;6348;p11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9" name="Google Shape;6349;p11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0" name="Google Shape;6350;p11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1" name="Google Shape;6351;p11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2" name="Google Shape;6352;p11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3" name="Google Shape;6353;p11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4" name="Google Shape;6354;p11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5" name="Google Shape;6355;p11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6" name="Google Shape;6356;p11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7" name="Google Shape;6357;p11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8" name="Google Shape;6358;p11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9" name="Google Shape;6359;p11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0" name="Google Shape;6360;p11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1" name="Google Shape;6361;p11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2" name="Google Shape;6362;p11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3" name="Google Shape;6363;p11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4" name="Google Shape;6364;p11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5" name="Google Shape;6365;p11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6" name="Google Shape;6366;p11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7" name="Google Shape;6367;p11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8" name="Google Shape;6368;p11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9" name="Google Shape;6369;p11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0" name="Google Shape;6370;p11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1" name="Google Shape;6371;p11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2" name="Google Shape;6372;p11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3" name="Google Shape;6373;p11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4" name="Google Shape;6374;p11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5" name="Google Shape;6375;p11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6" name="Google Shape;6376;p11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7" name="Google Shape;6377;p11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8" name="Google Shape;6378;p11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9" name="Google Shape;6379;p11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0" name="Google Shape;6380;p11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1" name="Google Shape;6381;p11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2" name="Google Shape;6382;p11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3" name="Google Shape;6383;p11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4" name="Google Shape;6384;p11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5" name="Google Shape;6385;p11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6" name="Google Shape;6386;p11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7" name="Google Shape;6387;p11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8" name="Google Shape;6388;p11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9" name="Google Shape;6389;p11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0" name="Google Shape;6390;p11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1" name="Google Shape;6391;p11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2" name="Google Shape;6392;p11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3" name="Google Shape;6393;p11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4" name="Google Shape;6394;p11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5" name="Google Shape;6395;p11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6" name="Google Shape;6396;p11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7" name="Google Shape;6397;p11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8" name="Google Shape;6398;p11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9" name="Google Shape;6399;p11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0" name="Google Shape;6400;p11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1" name="Google Shape;6401;p11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2" name="Google Shape;6402;p11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3" name="Google Shape;6403;p11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4" name="Google Shape;6404;p11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5" name="Google Shape;6405;p11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6" name="Google Shape;6406;p11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7" name="Google Shape;6407;p11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8" name="Google Shape;6408;p11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9" name="Google Shape;6409;p11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0" name="Google Shape;6410;p11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1" name="Google Shape;6411;p11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2" name="Google Shape;6412;p11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3" name="Google Shape;6413;p11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4" name="Google Shape;6414;p11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5" name="Google Shape;6415;p11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6" name="Google Shape;6416;p11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7" name="Google Shape;6417;p11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8" name="Google Shape;6418;p11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9" name="Google Shape;6419;p11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0" name="Google Shape;6420;p11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1" name="Google Shape;6421;p11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2" name="Google Shape;6422;p11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3" name="Google Shape;6423;p11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4" name="Google Shape;6424;p11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5" name="Google Shape;6425;p11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6" name="Google Shape;6426;p11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7" name="Google Shape;6427;p11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8" name="Google Shape;6428;p11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9" name="Google Shape;6429;p11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0" name="Google Shape;6430;p11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1" name="Google Shape;6431;p11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2" name="Google Shape;6432;p11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3" name="Google Shape;6433;p11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4" name="Google Shape;6434;p11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5" name="Google Shape;6435;p11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6" name="Google Shape;6436;p11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7" name="Google Shape;6437;p11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8" name="Google Shape;6438;p11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9" name="Google Shape;6439;p11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0" name="Google Shape;6440;p11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1" name="Google Shape;6441;p11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2" name="Google Shape;6442;p11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3" name="Google Shape;6443;p11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44" name="Google Shape;6444;p11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6445" name="Google Shape;6445;p11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46" name="Google Shape;644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7" name="Google Shape;644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8" name="Google Shape;644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9" name="Google Shape;644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0" name="Google Shape;645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1" name="Google Shape;645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2" name="Google Shape;645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53" name="Google Shape;6453;p11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54" name="Google Shape;645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5" name="Google Shape;645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6" name="Google Shape;645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7" name="Google Shape;645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8" name="Google Shape;645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9" name="Google Shape;645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0" name="Google Shape;646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1" name="Google Shape;6461;p11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62" name="Google Shape;646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3" name="Google Shape;646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4" name="Google Shape;646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5" name="Google Shape;646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6" name="Google Shape;646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7" name="Google Shape;646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8" name="Google Shape;646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69" name="Google Shape;6469;p11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70" name="Google Shape;647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1" name="Google Shape;647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2" name="Google Shape;647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3" name="Google Shape;647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4" name="Google Shape;647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5" name="Google Shape;647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6" name="Google Shape;647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77" name="Google Shape;6477;p11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78" name="Google Shape;647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9" name="Google Shape;647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0" name="Google Shape;648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1" name="Google Shape;648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2" name="Google Shape;648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3" name="Google Shape;648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4" name="Google Shape;648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85" name="Google Shape;6485;p11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86" name="Google Shape;648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7" name="Google Shape;648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8" name="Google Shape;648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9" name="Google Shape;648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0" name="Google Shape;649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1" name="Google Shape;649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2" name="Google Shape;649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493" name="Google Shape;6493;p11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494" name="Google Shape;649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5" name="Google Shape;649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6" name="Google Shape;649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7" name="Google Shape;649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8" name="Google Shape;649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99" name="Google Shape;649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0" name="Google Shape;650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1" name="Google Shape;6501;p11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02" name="Google Shape;650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3" name="Google Shape;650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4" name="Google Shape;650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5" name="Google Shape;650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6" name="Google Shape;650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7" name="Google Shape;650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08" name="Google Shape;650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09" name="Google Shape;6509;p11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10" name="Google Shape;651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1" name="Google Shape;651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2" name="Google Shape;651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3" name="Google Shape;651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4" name="Google Shape;651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5" name="Google Shape;651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6" name="Google Shape;651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17" name="Google Shape;6517;p11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18" name="Google Shape;651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19" name="Google Shape;651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0" name="Google Shape;652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1" name="Google Shape;652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2" name="Google Shape;652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3" name="Google Shape;652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4" name="Google Shape;652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25" name="Google Shape;6525;p11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26" name="Google Shape;652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7" name="Google Shape;652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8" name="Google Shape;652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29" name="Google Shape;652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0" name="Google Shape;653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1" name="Google Shape;653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2" name="Google Shape;653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33" name="Google Shape;6533;p11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34" name="Google Shape;653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5" name="Google Shape;653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6" name="Google Shape;653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7" name="Google Shape;653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8" name="Google Shape;653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39" name="Google Shape;653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0" name="Google Shape;654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41" name="Google Shape;6541;p11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42" name="Google Shape;654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3" name="Google Shape;654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4" name="Google Shape;654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5" name="Google Shape;654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6" name="Google Shape;654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7" name="Google Shape;654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8" name="Google Shape;654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49" name="Google Shape;6549;p11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50" name="Google Shape;655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1" name="Google Shape;655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2" name="Google Shape;655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3" name="Google Shape;655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4" name="Google Shape;655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5" name="Google Shape;655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6" name="Google Shape;655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57" name="Google Shape;6557;p11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58" name="Google Shape;655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9" name="Google Shape;655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0" name="Google Shape;656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1" name="Google Shape;656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2" name="Google Shape;656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3" name="Google Shape;656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4" name="Google Shape;656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65" name="Google Shape;6565;p11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66" name="Google Shape;656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7" name="Google Shape;656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8" name="Google Shape;656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69" name="Google Shape;656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0" name="Google Shape;657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1" name="Google Shape;657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2" name="Google Shape;657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73" name="Google Shape;6573;p11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74" name="Google Shape;657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5" name="Google Shape;657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6" name="Google Shape;657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7" name="Google Shape;657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8" name="Google Shape;657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79" name="Google Shape;657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0" name="Google Shape;658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81" name="Google Shape;6581;p11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82" name="Google Shape;658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3" name="Google Shape;658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4" name="Google Shape;658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5" name="Google Shape;658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6" name="Google Shape;658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7" name="Google Shape;658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88" name="Google Shape;658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89" name="Google Shape;6589;p11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90" name="Google Shape;659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1" name="Google Shape;659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2" name="Google Shape;659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3" name="Google Shape;659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4" name="Google Shape;659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5" name="Google Shape;659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6" name="Google Shape;659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597" name="Google Shape;6597;p11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598" name="Google Shape;659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99" name="Google Shape;659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0" name="Google Shape;660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1" name="Google Shape;660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2" name="Google Shape;660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3" name="Google Shape;660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4" name="Google Shape;660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05" name="Google Shape;6605;p11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06" name="Google Shape;660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7" name="Google Shape;660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8" name="Google Shape;660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09" name="Google Shape;660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0" name="Google Shape;661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1" name="Google Shape;661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2" name="Google Shape;661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13" name="Google Shape;6613;p11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14" name="Google Shape;661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5" name="Google Shape;661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6" name="Google Shape;661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7" name="Google Shape;661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8" name="Google Shape;661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19" name="Google Shape;661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0" name="Google Shape;662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21" name="Google Shape;6621;p11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22" name="Google Shape;662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3" name="Google Shape;662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4" name="Google Shape;662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5" name="Google Shape;662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6" name="Google Shape;662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7" name="Google Shape;662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28" name="Google Shape;662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29" name="Google Shape;6629;p11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30" name="Google Shape;663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1" name="Google Shape;663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2" name="Google Shape;663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3" name="Google Shape;663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4" name="Google Shape;663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5" name="Google Shape;663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6" name="Google Shape;663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37" name="Google Shape;6637;p11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38" name="Google Shape;663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39" name="Google Shape;663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0" name="Google Shape;664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1" name="Google Shape;664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2" name="Google Shape;664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3" name="Google Shape;664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4" name="Google Shape;664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45" name="Google Shape;6645;p11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46" name="Google Shape;664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7" name="Google Shape;664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8" name="Google Shape;664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49" name="Google Shape;664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0" name="Google Shape;665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1" name="Google Shape;665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2" name="Google Shape;665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53" name="Google Shape;6653;p11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54" name="Google Shape;665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5" name="Google Shape;665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6" name="Google Shape;665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7" name="Google Shape;665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8" name="Google Shape;665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59" name="Google Shape;665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0" name="Google Shape;666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61" name="Google Shape;6661;p11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62" name="Google Shape;666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3" name="Google Shape;666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4" name="Google Shape;666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5" name="Google Shape;666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6" name="Google Shape;666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7" name="Google Shape;666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68" name="Google Shape;666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69" name="Google Shape;6669;p11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70" name="Google Shape;667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1" name="Google Shape;667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2" name="Google Shape;667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3" name="Google Shape;667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4" name="Google Shape;667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5" name="Google Shape;667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6" name="Google Shape;667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77" name="Google Shape;6677;p11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78" name="Google Shape;667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79" name="Google Shape;667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0" name="Google Shape;668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1" name="Google Shape;668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2" name="Google Shape;668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3" name="Google Shape;668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4" name="Google Shape;668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85" name="Google Shape;6685;p11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86" name="Google Shape;668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7" name="Google Shape;668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8" name="Google Shape;668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89" name="Google Shape;668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0" name="Google Shape;669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1" name="Google Shape;669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2" name="Google Shape;669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693" name="Google Shape;6693;p11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6694" name="Google Shape;669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5" name="Google Shape;669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6" name="Google Shape;669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7" name="Google Shape;669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8" name="Google Shape;669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99" name="Google Shape;669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0" name="Google Shape;670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701" name="Google Shape;6701;p11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6702" name="Google Shape;6702;p11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03" name="Google Shape;670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4" name="Google Shape;670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5" name="Google Shape;670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6" name="Google Shape;670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7" name="Google Shape;670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8" name="Google Shape;670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9" name="Google Shape;670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10" name="Google Shape;6710;p11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711" name="Google Shape;6711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2" name="Google Shape;6712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3" name="Google Shape;6713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4" name="Google Shape;6714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5" name="Google Shape;6715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6" name="Google Shape;6716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7" name="Google Shape;6717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18" name="Google Shape;6718;p11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19" name="Google Shape;6719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0" name="Google Shape;6720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1" name="Google Shape;6721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2" name="Google Shape;6722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3" name="Google Shape;6723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4" name="Google Shape;6724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5" name="Google Shape;6725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26" name="Google Shape;6726;p11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727" name="Google Shape;6727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8" name="Google Shape;6728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9" name="Google Shape;6729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0" name="Google Shape;6730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1" name="Google Shape;6731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2" name="Google Shape;6732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3" name="Google Shape;6733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34" name="Google Shape;6734;p11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35" name="Google Shape;6735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6" name="Google Shape;6736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7" name="Google Shape;6737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8" name="Google Shape;6738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9" name="Google Shape;6739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0" name="Google Shape;6740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1" name="Google Shape;6741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2" name="Google Shape;6742;p11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743" name="Google Shape;674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4" name="Google Shape;674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5" name="Google Shape;674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6" name="Google Shape;674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7" name="Google Shape;674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8" name="Google Shape;674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9" name="Google Shape;674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50" name="Google Shape;6750;p11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51" name="Google Shape;6751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2" name="Google Shape;6752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3" name="Google Shape;6753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4" name="Google Shape;6754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5" name="Google Shape;6755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6" name="Google Shape;6756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7" name="Google Shape;6757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58" name="Google Shape;6758;p11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759" name="Google Shape;6759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0" name="Google Shape;6760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1" name="Google Shape;6761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2" name="Google Shape;6762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3" name="Google Shape;6763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4" name="Google Shape;6764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5" name="Google Shape;6765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66" name="Google Shape;6766;p11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67" name="Google Shape;6767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8" name="Google Shape;6768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9" name="Google Shape;6769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0" name="Google Shape;6770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1" name="Google Shape;6771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2" name="Google Shape;6772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3" name="Google Shape;6773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74" name="Google Shape;6774;p11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775" name="Google Shape;6775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6" name="Google Shape;6776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7" name="Google Shape;6777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8" name="Google Shape;6778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9" name="Google Shape;6779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0" name="Google Shape;6780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1" name="Google Shape;6781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2" name="Google Shape;6782;p11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783" name="Google Shape;678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4" name="Google Shape;678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5" name="Google Shape;678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6" name="Google Shape;678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7" name="Google Shape;678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8" name="Google Shape;678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89" name="Google Shape;678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0" name="Google Shape;6790;p11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791" name="Google Shape;6791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2" name="Google Shape;6792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3" name="Google Shape;6793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4" name="Google Shape;6794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5" name="Google Shape;6795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6" name="Google Shape;6796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97" name="Google Shape;6797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98" name="Google Shape;6798;p11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799" name="Google Shape;6799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0" name="Google Shape;6800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1" name="Google Shape;6801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2" name="Google Shape;6802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3" name="Google Shape;6803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4" name="Google Shape;6804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5" name="Google Shape;6805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06" name="Google Shape;6806;p11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807" name="Google Shape;6807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8" name="Google Shape;6808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9" name="Google Shape;6809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0" name="Google Shape;6810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1" name="Google Shape;6811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2" name="Google Shape;6812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3" name="Google Shape;6813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14" name="Google Shape;6814;p11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815" name="Google Shape;6815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6" name="Google Shape;6816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7" name="Google Shape;6817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8" name="Google Shape;6818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9" name="Google Shape;6819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0" name="Google Shape;6820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1" name="Google Shape;6821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22" name="Google Shape;6822;p11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23" name="Google Shape;6823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4" name="Google Shape;6824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5" name="Google Shape;6825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6" name="Google Shape;6826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7" name="Google Shape;6827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8" name="Google Shape;6828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9" name="Google Shape;6829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830" name="Google Shape;6830;p11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6831" name="Google Shape;6831;p11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32" name="Google Shape;683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3" name="Google Shape;683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4" name="Google Shape;683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5" name="Google Shape;683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6" name="Google Shape;683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7" name="Google Shape;683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8" name="Google Shape;683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39" name="Google Shape;6839;p11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840" name="Google Shape;684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1" name="Google Shape;684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2" name="Google Shape;684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3" name="Google Shape;684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4" name="Google Shape;684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5" name="Google Shape;684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6" name="Google Shape;684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7" name="Google Shape;6847;p11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848" name="Google Shape;684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49" name="Google Shape;684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0" name="Google Shape;685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1" name="Google Shape;685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2" name="Google Shape;685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3" name="Google Shape;685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4" name="Google Shape;685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55" name="Google Shape;6855;p11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56" name="Google Shape;685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7" name="Google Shape;685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8" name="Google Shape;685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59" name="Google Shape;685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0" name="Google Shape;686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1" name="Google Shape;686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2" name="Google Shape;686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63" name="Google Shape;6863;p11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64" name="Google Shape;686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5" name="Google Shape;686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6" name="Google Shape;686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7" name="Google Shape;686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8" name="Google Shape;686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9" name="Google Shape;686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0" name="Google Shape;687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1" name="Google Shape;6871;p11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872" name="Google Shape;687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3" name="Google Shape;687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4" name="Google Shape;687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5" name="Google Shape;687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6" name="Google Shape;687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7" name="Google Shape;687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8" name="Google Shape;687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79" name="Google Shape;6879;p11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880" name="Google Shape;688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1" name="Google Shape;688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2" name="Google Shape;688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3" name="Google Shape;688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4" name="Google Shape;688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5" name="Google Shape;688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6" name="Google Shape;688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87" name="Google Shape;6887;p11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888" name="Google Shape;688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9" name="Google Shape;688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0" name="Google Shape;689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1" name="Google Shape;689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2" name="Google Shape;689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3" name="Google Shape;689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4" name="Google Shape;689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95" name="Google Shape;6895;p11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6896" name="Google Shape;689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7" name="Google Shape;689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8" name="Google Shape;689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9" name="Google Shape;689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0" name="Google Shape;690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1" name="Google Shape;690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2" name="Google Shape;690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3" name="Google Shape;6903;p11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6904" name="Google Shape;690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5" name="Google Shape;690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6" name="Google Shape;690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7" name="Google Shape;690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8" name="Google Shape;690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9" name="Google Shape;690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0" name="Google Shape;691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11" name="Google Shape;6911;p11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6912" name="Google Shape;691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3" name="Google Shape;691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4" name="Google Shape;691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5" name="Google Shape;691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6" name="Google Shape;691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7" name="Google Shape;691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8" name="Google Shape;691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19" name="Google Shape;6919;p11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6920" name="Google Shape;6920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1" name="Google Shape;6921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2" name="Google Shape;6922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3" name="Google Shape;6923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4" name="Google Shape;6924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5" name="Google Shape;6925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6" name="Google Shape;6926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27" name="Google Shape;6927;p11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6928" name="Google Shape;6928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9" name="Google Shape;6929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0" name="Google Shape;6930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1" name="Google Shape;6931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2" name="Google Shape;6932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3" name="Google Shape;6933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4" name="Google Shape;6934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35" name="Google Shape;6935;p11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6936" name="Google Shape;6936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7" name="Google Shape;6937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8" name="Google Shape;6938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9" name="Google Shape;6939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0" name="Google Shape;6940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1" name="Google Shape;6941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2" name="Google Shape;6942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3" name="Google Shape;6943;p11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6944" name="Google Shape;6944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5" name="Google Shape;6945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6" name="Google Shape;6946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7" name="Google Shape;6947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8" name="Google Shape;6948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9" name="Google Shape;6949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0" name="Google Shape;6950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51" name="Google Shape;6951;p11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6952" name="Google Shape;6952;p11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3" name="Google Shape;6953;p11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4" name="Google Shape;6954;p11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5" name="Google Shape;6955;p11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6" name="Google Shape;6956;p11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7" name="Google Shape;6957;p11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58" name="Google Shape;6958;p11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959" name="Google Shape;695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6960" name="Google Shape;6960;p11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6961" name="Google Shape;6961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2" name="Google Shape;6962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63" name="Google Shape;6963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4" name="Google Shape;6964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65" name="Google Shape;6965;p11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6966" name="Google Shape;6966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7" name="Google Shape;6967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68" name="Google Shape;6968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9" name="Google Shape;6969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70" name="Google Shape;6970;p11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6971" name="Google Shape;6971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72" name="Google Shape;6972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73" name="Google Shape;6973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4" name="Google Shape;6974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75" name="Google Shape;6975;p11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6976" name="Google Shape;6976;p11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77" name="Google Shape;6977;p11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6978" name="Google Shape;6978;p11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9" name="Google Shape;6979;p11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80" name="Google Shape;6980;p11"/>
          <p:cNvSpPr txBox="1">
            <a:spLocks noGrp="1"/>
          </p:cNvSpPr>
          <p:nvPr>
            <p:ph type="subTitle" idx="1"/>
          </p:nvPr>
        </p:nvSpPr>
        <p:spPr>
          <a:xfrm>
            <a:off x="2549400" y="2803075"/>
            <a:ext cx="4045200" cy="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6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3" name="Google Shape;6983;p13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6984" name="Google Shape;6984;p13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85" name="Google Shape;6985;p13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6986" name="Google Shape;6986;p13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7" name="Google Shape;6987;p13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8" name="Google Shape;6988;p13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9" name="Google Shape;6989;p13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0" name="Google Shape;6990;p13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1" name="Google Shape;6991;p13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2" name="Google Shape;6992;p13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3" name="Google Shape;6993;p13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4" name="Google Shape;6994;p13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5" name="Google Shape;6995;p13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6" name="Google Shape;6996;p13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7" name="Google Shape;6997;p13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8" name="Google Shape;6998;p13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9" name="Google Shape;6999;p13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0" name="Google Shape;7000;p13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1" name="Google Shape;7001;p13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2" name="Google Shape;7002;p13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3" name="Google Shape;7003;p13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4" name="Google Shape;7004;p13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5" name="Google Shape;7005;p13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6" name="Google Shape;7006;p13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7" name="Google Shape;7007;p13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8" name="Google Shape;7008;p13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9" name="Google Shape;7009;p13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0" name="Google Shape;7010;p13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1" name="Google Shape;7011;p13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2" name="Google Shape;7012;p13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3" name="Google Shape;7013;p13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4" name="Google Shape;7014;p13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5" name="Google Shape;7015;p13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6" name="Google Shape;7016;p13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7" name="Google Shape;7017;p13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8" name="Google Shape;7018;p13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9" name="Google Shape;7019;p13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0" name="Google Shape;7020;p13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1" name="Google Shape;7021;p13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2" name="Google Shape;7022;p13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3" name="Google Shape;7023;p13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4" name="Google Shape;7024;p13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5" name="Google Shape;7025;p13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6" name="Google Shape;7026;p13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7" name="Google Shape;7027;p13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8" name="Google Shape;7028;p13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9" name="Google Shape;7029;p13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0" name="Google Shape;7030;p13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1" name="Google Shape;7031;p13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2" name="Google Shape;7032;p13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3" name="Google Shape;7033;p13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4" name="Google Shape;7034;p13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5" name="Google Shape;7035;p13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6" name="Google Shape;7036;p13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7" name="Google Shape;7037;p13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8" name="Google Shape;7038;p13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9" name="Google Shape;7039;p13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0" name="Google Shape;7040;p13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1" name="Google Shape;7041;p13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2" name="Google Shape;7042;p13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3" name="Google Shape;7043;p13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4" name="Google Shape;7044;p13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5" name="Google Shape;7045;p13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6" name="Google Shape;7046;p13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7" name="Google Shape;7047;p13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8" name="Google Shape;7048;p13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9" name="Google Shape;7049;p13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0" name="Google Shape;7050;p13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1" name="Google Shape;7051;p13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2" name="Google Shape;7052;p13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3" name="Google Shape;7053;p13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4" name="Google Shape;7054;p13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5" name="Google Shape;7055;p13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6" name="Google Shape;7056;p13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7" name="Google Shape;7057;p13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8" name="Google Shape;7058;p13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9" name="Google Shape;7059;p13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0" name="Google Shape;7060;p13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1" name="Google Shape;7061;p13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2" name="Google Shape;7062;p13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3" name="Google Shape;7063;p13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4" name="Google Shape;7064;p13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5" name="Google Shape;7065;p13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6" name="Google Shape;7066;p13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7" name="Google Shape;7067;p13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8" name="Google Shape;7068;p13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9" name="Google Shape;7069;p13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0" name="Google Shape;7070;p13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1" name="Google Shape;7071;p13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2" name="Google Shape;7072;p13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3" name="Google Shape;7073;p13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4" name="Google Shape;7074;p13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5" name="Google Shape;7075;p13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6" name="Google Shape;7076;p13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7" name="Google Shape;7077;p13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8" name="Google Shape;7078;p13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9" name="Google Shape;7079;p13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0" name="Google Shape;7080;p13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1" name="Google Shape;7081;p13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2" name="Google Shape;7082;p13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3" name="Google Shape;7083;p13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4" name="Google Shape;7084;p13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5" name="Google Shape;7085;p13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6" name="Google Shape;7086;p13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7" name="Google Shape;7087;p13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8" name="Google Shape;7088;p13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9" name="Google Shape;7089;p13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0" name="Google Shape;7090;p13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1" name="Google Shape;7091;p13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2" name="Google Shape;7092;p13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3" name="Google Shape;7093;p13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4" name="Google Shape;7094;p13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5" name="Google Shape;7095;p13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6" name="Google Shape;7096;p13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7" name="Google Shape;7097;p13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8" name="Google Shape;7098;p13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9" name="Google Shape;7099;p13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0" name="Google Shape;7100;p13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1" name="Google Shape;7101;p13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2" name="Google Shape;7102;p13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3" name="Google Shape;7103;p13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4" name="Google Shape;7104;p13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5" name="Google Shape;7105;p13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6" name="Google Shape;7106;p13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7" name="Google Shape;7107;p13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8" name="Google Shape;7108;p13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9" name="Google Shape;7109;p13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0" name="Google Shape;7110;p13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1" name="Google Shape;7111;p13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2" name="Google Shape;7112;p13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3" name="Google Shape;7113;p13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4" name="Google Shape;7114;p13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5" name="Google Shape;7115;p13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6" name="Google Shape;7116;p13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7" name="Google Shape;7117;p13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8" name="Google Shape;7118;p13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9" name="Google Shape;7119;p13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0" name="Google Shape;7120;p13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1" name="Google Shape;7121;p13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2" name="Google Shape;7122;p13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3" name="Google Shape;7123;p13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4" name="Google Shape;7124;p13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5" name="Google Shape;7125;p13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6" name="Google Shape;7126;p13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7" name="Google Shape;7127;p13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8" name="Google Shape;7128;p13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9" name="Google Shape;7129;p13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0" name="Google Shape;7130;p13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1" name="Google Shape;7131;p13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2" name="Google Shape;7132;p13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3" name="Google Shape;7133;p13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4" name="Google Shape;7134;p13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5" name="Google Shape;7135;p13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6" name="Google Shape;7136;p13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7" name="Google Shape;7137;p13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8" name="Google Shape;7138;p13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9" name="Google Shape;7139;p13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0" name="Google Shape;7140;p13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1" name="Google Shape;7141;p13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2" name="Google Shape;7142;p13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3" name="Google Shape;7143;p13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4" name="Google Shape;7144;p13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5" name="Google Shape;7145;p13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6" name="Google Shape;7146;p13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7" name="Google Shape;7147;p13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8" name="Google Shape;7148;p13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9" name="Google Shape;7149;p13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0" name="Google Shape;7150;p13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1" name="Google Shape;7151;p13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2" name="Google Shape;7152;p13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3" name="Google Shape;7153;p13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4" name="Google Shape;7154;p13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5" name="Google Shape;7155;p13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6" name="Google Shape;7156;p13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7" name="Google Shape;7157;p13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8" name="Google Shape;7158;p13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9" name="Google Shape;7159;p13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0" name="Google Shape;7160;p13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1" name="Google Shape;7161;p13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2" name="Google Shape;7162;p13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3" name="Google Shape;7163;p13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4" name="Google Shape;7164;p13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5" name="Google Shape;7165;p13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6" name="Google Shape;7166;p13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7" name="Google Shape;7167;p13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8" name="Google Shape;7168;p13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9" name="Google Shape;7169;p13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0" name="Google Shape;7170;p13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1" name="Google Shape;7171;p13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2" name="Google Shape;7172;p13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3" name="Google Shape;7173;p13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4" name="Google Shape;7174;p13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5" name="Google Shape;7175;p13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6" name="Google Shape;7176;p13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7" name="Google Shape;7177;p13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8" name="Google Shape;7178;p13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9" name="Google Shape;7179;p13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0" name="Google Shape;7180;p13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1" name="Google Shape;7181;p13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2" name="Google Shape;7182;p13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3" name="Google Shape;7183;p13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4" name="Google Shape;7184;p13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5" name="Google Shape;7185;p13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6" name="Google Shape;7186;p13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7" name="Google Shape;7187;p13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8" name="Google Shape;7188;p13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9" name="Google Shape;7189;p13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0" name="Google Shape;7190;p13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1" name="Google Shape;7191;p13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2" name="Google Shape;7192;p13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3" name="Google Shape;7193;p13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4" name="Google Shape;7194;p13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5" name="Google Shape;7195;p13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6" name="Google Shape;7196;p13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7" name="Google Shape;7197;p13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8" name="Google Shape;7198;p13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9" name="Google Shape;7199;p13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0" name="Google Shape;7200;p13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1" name="Google Shape;7201;p13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2" name="Google Shape;7202;p13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3" name="Google Shape;7203;p13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4" name="Google Shape;7204;p13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5" name="Google Shape;7205;p13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6" name="Google Shape;7206;p13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7" name="Google Shape;7207;p13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8" name="Google Shape;7208;p13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9" name="Google Shape;7209;p13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0" name="Google Shape;7210;p13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7211" name="Google Shape;7211;p13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12" name="Google Shape;721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3" name="Google Shape;721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4" name="Google Shape;721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5" name="Google Shape;721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6" name="Google Shape;721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7" name="Google Shape;721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8" name="Google Shape;721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19" name="Google Shape;7219;p13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20" name="Google Shape;722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1" name="Google Shape;722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2" name="Google Shape;722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3" name="Google Shape;722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4" name="Google Shape;722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5" name="Google Shape;722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6" name="Google Shape;722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27" name="Google Shape;7227;p13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28" name="Google Shape;722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9" name="Google Shape;722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0" name="Google Shape;723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1" name="Google Shape;723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2" name="Google Shape;723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3" name="Google Shape;723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4" name="Google Shape;723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35" name="Google Shape;7235;p13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36" name="Google Shape;723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7" name="Google Shape;723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8" name="Google Shape;723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9" name="Google Shape;723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0" name="Google Shape;724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1" name="Google Shape;724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2" name="Google Shape;724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43" name="Google Shape;7243;p13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44" name="Google Shape;724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5" name="Google Shape;724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6" name="Google Shape;724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7" name="Google Shape;724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8" name="Google Shape;724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9" name="Google Shape;724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0" name="Google Shape;725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51" name="Google Shape;7251;p13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52" name="Google Shape;725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3" name="Google Shape;725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4" name="Google Shape;725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5" name="Google Shape;725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6" name="Google Shape;725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7" name="Google Shape;725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8" name="Google Shape;725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59" name="Google Shape;7259;p13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60" name="Google Shape;726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1" name="Google Shape;726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2" name="Google Shape;726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3" name="Google Shape;726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4" name="Google Shape;726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5" name="Google Shape;726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6" name="Google Shape;726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67" name="Google Shape;7267;p13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68" name="Google Shape;726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9" name="Google Shape;726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0" name="Google Shape;727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1" name="Google Shape;727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2" name="Google Shape;727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3" name="Google Shape;727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4" name="Google Shape;727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75" name="Google Shape;7275;p13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76" name="Google Shape;727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7" name="Google Shape;727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8" name="Google Shape;727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79" name="Google Shape;727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0" name="Google Shape;728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1" name="Google Shape;728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2" name="Google Shape;728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83" name="Google Shape;7283;p13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84" name="Google Shape;728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5" name="Google Shape;728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6" name="Google Shape;728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7" name="Google Shape;728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8" name="Google Shape;728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89" name="Google Shape;728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0" name="Google Shape;729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91" name="Google Shape;7291;p13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292" name="Google Shape;729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3" name="Google Shape;729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4" name="Google Shape;729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5" name="Google Shape;729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6" name="Google Shape;729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7" name="Google Shape;729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98" name="Google Shape;729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99" name="Google Shape;7299;p13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00" name="Google Shape;730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1" name="Google Shape;730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2" name="Google Shape;730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3" name="Google Shape;730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4" name="Google Shape;730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5" name="Google Shape;730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6" name="Google Shape;730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07" name="Google Shape;7307;p13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08" name="Google Shape;730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9" name="Google Shape;730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0" name="Google Shape;731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1" name="Google Shape;731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2" name="Google Shape;731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3" name="Google Shape;731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4" name="Google Shape;731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15" name="Google Shape;7315;p13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16" name="Google Shape;731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7" name="Google Shape;731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8" name="Google Shape;731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9" name="Google Shape;731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0" name="Google Shape;732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1" name="Google Shape;732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2" name="Google Shape;732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23" name="Google Shape;7323;p13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24" name="Google Shape;732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5" name="Google Shape;732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6" name="Google Shape;732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7" name="Google Shape;732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8" name="Google Shape;732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9" name="Google Shape;732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0" name="Google Shape;733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31" name="Google Shape;7331;p13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32" name="Google Shape;733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3" name="Google Shape;733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4" name="Google Shape;733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5" name="Google Shape;733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6" name="Google Shape;733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7" name="Google Shape;733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8" name="Google Shape;733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39" name="Google Shape;7339;p13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40" name="Google Shape;734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1" name="Google Shape;734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2" name="Google Shape;734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3" name="Google Shape;734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4" name="Google Shape;734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5" name="Google Shape;734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6" name="Google Shape;734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7" name="Google Shape;7347;p13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48" name="Google Shape;734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49" name="Google Shape;734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0" name="Google Shape;735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1" name="Google Shape;735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2" name="Google Shape;735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3" name="Google Shape;735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4" name="Google Shape;735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55" name="Google Shape;7355;p13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56" name="Google Shape;735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7" name="Google Shape;735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8" name="Google Shape;735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59" name="Google Shape;735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0" name="Google Shape;736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1" name="Google Shape;736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2" name="Google Shape;736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63" name="Google Shape;7363;p13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64" name="Google Shape;736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5" name="Google Shape;736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6" name="Google Shape;736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7" name="Google Shape;736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8" name="Google Shape;736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9" name="Google Shape;736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0" name="Google Shape;737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71" name="Google Shape;7371;p13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72" name="Google Shape;737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3" name="Google Shape;737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4" name="Google Shape;737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5" name="Google Shape;737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6" name="Google Shape;737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7" name="Google Shape;737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8" name="Google Shape;737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79" name="Google Shape;7379;p13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80" name="Google Shape;738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1" name="Google Shape;738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2" name="Google Shape;738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3" name="Google Shape;738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4" name="Google Shape;738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5" name="Google Shape;738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6" name="Google Shape;738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87" name="Google Shape;7387;p13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88" name="Google Shape;738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9" name="Google Shape;738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0" name="Google Shape;739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1" name="Google Shape;739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2" name="Google Shape;739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3" name="Google Shape;739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4" name="Google Shape;739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95" name="Google Shape;7395;p13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396" name="Google Shape;739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7" name="Google Shape;739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8" name="Google Shape;739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9" name="Google Shape;739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0" name="Google Shape;740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1" name="Google Shape;740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2" name="Google Shape;740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03" name="Google Shape;7403;p13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04" name="Google Shape;740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5" name="Google Shape;740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6" name="Google Shape;740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7" name="Google Shape;740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8" name="Google Shape;740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9" name="Google Shape;740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0" name="Google Shape;741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1" name="Google Shape;7411;p13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12" name="Google Shape;741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3" name="Google Shape;741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4" name="Google Shape;741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5" name="Google Shape;741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6" name="Google Shape;741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7" name="Google Shape;741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8" name="Google Shape;741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9" name="Google Shape;7419;p13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20" name="Google Shape;742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1" name="Google Shape;742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2" name="Google Shape;742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3" name="Google Shape;742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4" name="Google Shape;742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5" name="Google Shape;742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6" name="Google Shape;742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27" name="Google Shape;7427;p13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28" name="Google Shape;742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9" name="Google Shape;742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0" name="Google Shape;743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1" name="Google Shape;743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2" name="Google Shape;743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3" name="Google Shape;743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4" name="Google Shape;743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35" name="Google Shape;7435;p13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36" name="Google Shape;743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7" name="Google Shape;743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8" name="Google Shape;743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9" name="Google Shape;743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0" name="Google Shape;744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1" name="Google Shape;744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2" name="Google Shape;744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43" name="Google Shape;7443;p13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44" name="Google Shape;744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5" name="Google Shape;744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6" name="Google Shape;744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7" name="Google Shape;744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8" name="Google Shape;744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9" name="Google Shape;744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0" name="Google Shape;745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51" name="Google Shape;7451;p13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52" name="Google Shape;745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3" name="Google Shape;745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4" name="Google Shape;745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5" name="Google Shape;745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6" name="Google Shape;745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7" name="Google Shape;745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8" name="Google Shape;745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59" name="Google Shape;7459;p13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7460" name="Google Shape;746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1" name="Google Shape;746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2" name="Google Shape;746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3" name="Google Shape;746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4" name="Google Shape;746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5" name="Google Shape;746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6" name="Google Shape;746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467" name="Google Shape;7467;p13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7468" name="Google Shape;7468;p1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469" name="Google Shape;746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0" name="Google Shape;747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1" name="Google Shape;747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2" name="Google Shape;747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3" name="Google Shape;747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4" name="Google Shape;747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5" name="Google Shape;747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76" name="Google Shape;7476;p1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477" name="Google Shape;7477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8" name="Google Shape;7478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9" name="Google Shape;7479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0" name="Google Shape;7480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1" name="Google Shape;7481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2" name="Google Shape;7482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3" name="Google Shape;7483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84" name="Google Shape;7484;p1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485" name="Google Shape;7485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6" name="Google Shape;7486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7" name="Google Shape;7487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8" name="Google Shape;7488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9" name="Google Shape;7489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0" name="Google Shape;7490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1" name="Google Shape;7491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92" name="Google Shape;7492;p1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493" name="Google Shape;7493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4" name="Google Shape;7494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5" name="Google Shape;7495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6" name="Google Shape;7496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7" name="Google Shape;7497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8" name="Google Shape;7498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99" name="Google Shape;7499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0" name="Google Shape;7500;p1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01" name="Google Shape;7501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2" name="Google Shape;7502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3" name="Google Shape;7503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4" name="Google Shape;7504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5" name="Google Shape;7505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6" name="Google Shape;7506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07" name="Google Shape;7507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08" name="Google Shape;7508;p1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509" name="Google Shape;750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0" name="Google Shape;751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1" name="Google Shape;751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2" name="Google Shape;751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3" name="Google Shape;751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4" name="Google Shape;751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5" name="Google Shape;751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16" name="Google Shape;7516;p1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517" name="Google Shape;7517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8" name="Google Shape;7518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9" name="Google Shape;7519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0" name="Google Shape;7520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1" name="Google Shape;7521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2" name="Google Shape;7522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3" name="Google Shape;7523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24" name="Google Shape;7524;p1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525" name="Google Shape;7525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6" name="Google Shape;7526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7" name="Google Shape;7527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8" name="Google Shape;7528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9" name="Google Shape;7529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0" name="Google Shape;7530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1" name="Google Shape;7531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32" name="Google Shape;7532;p1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33" name="Google Shape;7533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4" name="Google Shape;7534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5" name="Google Shape;7535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6" name="Google Shape;7536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7" name="Google Shape;7537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8" name="Google Shape;7538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9" name="Google Shape;7539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40" name="Google Shape;7540;p1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541" name="Google Shape;7541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2" name="Google Shape;7542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3" name="Google Shape;7543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4" name="Google Shape;7544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5" name="Google Shape;7545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6" name="Google Shape;7546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7" name="Google Shape;7547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48" name="Google Shape;7548;p1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549" name="Google Shape;754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0" name="Google Shape;755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1" name="Google Shape;755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2" name="Google Shape;755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3" name="Google Shape;755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4" name="Google Shape;755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5" name="Google Shape;755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56" name="Google Shape;7556;p1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557" name="Google Shape;7557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8" name="Google Shape;7558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9" name="Google Shape;7559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0" name="Google Shape;7560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1" name="Google Shape;7561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2" name="Google Shape;7562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3" name="Google Shape;7563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64" name="Google Shape;7564;p1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65" name="Google Shape;7565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6" name="Google Shape;7566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7" name="Google Shape;7567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8" name="Google Shape;7568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9" name="Google Shape;7569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0" name="Google Shape;7570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1" name="Google Shape;7571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72" name="Google Shape;7572;p1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573" name="Google Shape;7573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4" name="Google Shape;7574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5" name="Google Shape;7575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6" name="Google Shape;7576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7" name="Google Shape;7577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8" name="Google Shape;7578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9" name="Google Shape;7579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80" name="Google Shape;7580;p1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581" name="Google Shape;7581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2" name="Google Shape;7582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3" name="Google Shape;7583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4" name="Google Shape;7584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5" name="Google Shape;7585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6" name="Google Shape;7586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7" name="Google Shape;7587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588" name="Google Shape;7588;p1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589" name="Google Shape;7589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0" name="Google Shape;7590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1" name="Google Shape;7591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2" name="Google Shape;7592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3" name="Google Shape;7593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4" name="Google Shape;7594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5" name="Google Shape;7595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596" name="Google Shape;7596;p13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7597" name="Google Shape;7597;p13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598" name="Google Shape;759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9" name="Google Shape;759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0" name="Google Shape;760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1" name="Google Shape;760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2" name="Google Shape;760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3" name="Google Shape;760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4" name="Google Shape;760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05" name="Google Shape;7605;p13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606" name="Google Shape;760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7" name="Google Shape;760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8" name="Google Shape;760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9" name="Google Shape;760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0" name="Google Shape;761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1" name="Google Shape;761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2" name="Google Shape;761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13" name="Google Shape;7613;p13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614" name="Google Shape;761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5" name="Google Shape;761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6" name="Google Shape;761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7" name="Google Shape;761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8" name="Google Shape;761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9" name="Google Shape;761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0" name="Google Shape;762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21" name="Google Shape;7621;p13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622" name="Google Shape;762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3" name="Google Shape;762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4" name="Google Shape;762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5" name="Google Shape;762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6" name="Google Shape;762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7" name="Google Shape;762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8" name="Google Shape;762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29" name="Google Shape;7629;p13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630" name="Google Shape;763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1" name="Google Shape;763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2" name="Google Shape;763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3" name="Google Shape;763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4" name="Google Shape;763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5" name="Google Shape;763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6" name="Google Shape;763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7" name="Google Shape;7637;p13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638" name="Google Shape;763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39" name="Google Shape;763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0" name="Google Shape;764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1" name="Google Shape;764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2" name="Google Shape;764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3" name="Google Shape;764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4" name="Google Shape;764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45" name="Google Shape;7645;p13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646" name="Google Shape;764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7" name="Google Shape;764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8" name="Google Shape;764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49" name="Google Shape;764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0" name="Google Shape;765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1" name="Google Shape;765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2" name="Google Shape;765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53" name="Google Shape;7653;p13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654" name="Google Shape;765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5" name="Google Shape;765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6" name="Google Shape;765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7" name="Google Shape;765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8" name="Google Shape;765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9" name="Google Shape;765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0" name="Google Shape;766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61" name="Google Shape;7661;p13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7662" name="Google Shape;766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3" name="Google Shape;766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4" name="Google Shape;766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5" name="Google Shape;766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6" name="Google Shape;766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7" name="Google Shape;766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8" name="Google Shape;766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69" name="Google Shape;7669;p13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7670" name="Google Shape;767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1" name="Google Shape;767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2" name="Google Shape;767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3" name="Google Shape;767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4" name="Google Shape;767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5" name="Google Shape;767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6" name="Google Shape;767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77" name="Google Shape;7677;p13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7678" name="Google Shape;767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9" name="Google Shape;767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0" name="Google Shape;768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1" name="Google Shape;768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2" name="Google Shape;768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3" name="Google Shape;768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4" name="Google Shape;768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85" name="Google Shape;7685;p13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7686" name="Google Shape;7686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7" name="Google Shape;7687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8" name="Google Shape;7688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9" name="Google Shape;7689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0" name="Google Shape;7690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1" name="Google Shape;7691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2" name="Google Shape;7692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93" name="Google Shape;7693;p13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7694" name="Google Shape;7694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5" name="Google Shape;7695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6" name="Google Shape;7696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7" name="Google Shape;7697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8" name="Google Shape;7698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9" name="Google Shape;7699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0" name="Google Shape;7700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01" name="Google Shape;7701;p13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7702" name="Google Shape;7702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3" name="Google Shape;7703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4" name="Google Shape;7704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5" name="Google Shape;7705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6" name="Google Shape;7706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7" name="Google Shape;7707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8" name="Google Shape;7708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09" name="Google Shape;7709;p13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7710" name="Google Shape;7710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1" name="Google Shape;7711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2" name="Google Shape;7712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3" name="Google Shape;7713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4" name="Google Shape;7714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5" name="Google Shape;7715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6" name="Google Shape;7716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17" name="Google Shape;7717;p13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7718" name="Google Shape;7718;p13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9" name="Google Shape;7719;p13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0" name="Google Shape;7720;p13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1" name="Google Shape;7721;p13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2" name="Google Shape;7722;p13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3" name="Google Shape;7723;p13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4" name="Google Shape;7724;p13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725" name="Google Shape;7725;p13"/>
          <p:cNvSpPr txBox="1">
            <a:spLocks noGrp="1"/>
          </p:cNvSpPr>
          <p:nvPr>
            <p:ph type="title"/>
          </p:nvPr>
        </p:nvSpPr>
        <p:spPr>
          <a:xfrm>
            <a:off x="712050" y="538975"/>
            <a:ext cx="771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26" name="Google Shape;7726;p13"/>
          <p:cNvSpPr txBox="1">
            <a:spLocks noGrp="1"/>
          </p:cNvSpPr>
          <p:nvPr>
            <p:ph type="subTitle" idx="1"/>
          </p:nvPr>
        </p:nvSpPr>
        <p:spPr>
          <a:xfrm>
            <a:off x="997350" y="2824449"/>
            <a:ext cx="18789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27" name="Google Shape;7727;p13"/>
          <p:cNvSpPr txBox="1">
            <a:spLocks noGrp="1"/>
          </p:cNvSpPr>
          <p:nvPr>
            <p:ph type="title" idx="2" hasCustomPrompt="1"/>
          </p:nvPr>
        </p:nvSpPr>
        <p:spPr>
          <a:xfrm>
            <a:off x="1492800" y="1938785"/>
            <a:ext cx="888000" cy="5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28" name="Google Shape;7728;p13"/>
          <p:cNvSpPr txBox="1">
            <a:spLocks noGrp="1"/>
          </p:cNvSpPr>
          <p:nvPr>
            <p:ph type="subTitle" idx="3"/>
          </p:nvPr>
        </p:nvSpPr>
        <p:spPr>
          <a:xfrm>
            <a:off x="997350" y="2551963"/>
            <a:ext cx="1878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latin typeface="Norican"/>
                <a:ea typeface="Norican"/>
                <a:cs typeface="Norican"/>
                <a:sym typeface="Noric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29" name="Google Shape;7729;p13"/>
          <p:cNvSpPr txBox="1">
            <a:spLocks noGrp="1"/>
          </p:cNvSpPr>
          <p:nvPr>
            <p:ph type="subTitle" idx="4"/>
          </p:nvPr>
        </p:nvSpPr>
        <p:spPr>
          <a:xfrm>
            <a:off x="3632556" y="2824449"/>
            <a:ext cx="18789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0" name="Google Shape;7730;p13"/>
          <p:cNvSpPr txBox="1">
            <a:spLocks noGrp="1"/>
          </p:cNvSpPr>
          <p:nvPr>
            <p:ph type="title" idx="5" hasCustomPrompt="1"/>
          </p:nvPr>
        </p:nvSpPr>
        <p:spPr>
          <a:xfrm>
            <a:off x="4128006" y="1938786"/>
            <a:ext cx="888000" cy="5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31" name="Google Shape;7731;p13"/>
          <p:cNvSpPr txBox="1">
            <a:spLocks noGrp="1"/>
          </p:cNvSpPr>
          <p:nvPr>
            <p:ph type="subTitle" idx="6"/>
          </p:nvPr>
        </p:nvSpPr>
        <p:spPr>
          <a:xfrm>
            <a:off x="3632556" y="2551963"/>
            <a:ext cx="1878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latin typeface="Norican"/>
                <a:ea typeface="Norican"/>
                <a:cs typeface="Norican"/>
                <a:sym typeface="Noric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32" name="Google Shape;7732;p13"/>
          <p:cNvSpPr txBox="1">
            <a:spLocks noGrp="1"/>
          </p:cNvSpPr>
          <p:nvPr>
            <p:ph type="subTitle" idx="7"/>
          </p:nvPr>
        </p:nvSpPr>
        <p:spPr>
          <a:xfrm>
            <a:off x="6267833" y="2824449"/>
            <a:ext cx="1878900" cy="87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3" name="Google Shape;7733;p13"/>
          <p:cNvSpPr txBox="1">
            <a:spLocks noGrp="1"/>
          </p:cNvSpPr>
          <p:nvPr>
            <p:ph type="title" idx="8" hasCustomPrompt="1"/>
          </p:nvPr>
        </p:nvSpPr>
        <p:spPr>
          <a:xfrm>
            <a:off x="6763283" y="1938785"/>
            <a:ext cx="888000" cy="53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734" name="Google Shape;7734;p13"/>
          <p:cNvSpPr txBox="1">
            <a:spLocks noGrp="1"/>
          </p:cNvSpPr>
          <p:nvPr>
            <p:ph type="subTitle" idx="9"/>
          </p:nvPr>
        </p:nvSpPr>
        <p:spPr>
          <a:xfrm>
            <a:off x="6267833" y="2551963"/>
            <a:ext cx="18789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latin typeface="Norican"/>
                <a:ea typeface="Norican"/>
                <a:cs typeface="Norican"/>
                <a:sym typeface="Noric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7735" name="Google Shape;7735;p13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7736" name="Google Shape;7736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7" name="Google Shape;7737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38" name="Google Shape;7738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40" name="Google Shape;7740;p13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7741" name="Google Shape;7741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2" name="Google Shape;7742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43" name="Google Shape;7743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4" name="Google Shape;7744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45" name="Google Shape;7745;p13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7746" name="Google Shape;7746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7" name="Google Shape;7747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48" name="Google Shape;7748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9" name="Google Shape;7749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50" name="Google Shape;7750;p13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7751" name="Google Shape;7751;p13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52" name="Google Shape;7752;p13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7753" name="Google Shape;7753;p13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4" name="Google Shape;7754;p13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55" name="Google Shape;7755;p13"/>
          <p:cNvGrpSpPr/>
          <p:nvPr/>
        </p:nvGrpSpPr>
        <p:grpSpPr>
          <a:xfrm>
            <a:off x="1636650" y="1194655"/>
            <a:ext cx="5870700" cy="124147"/>
            <a:chOff x="1636650" y="1194655"/>
            <a:chExt cx="5870700" cy="124147"/>
          </a:xfrm>
        </p:grpSpPr>
        <p:cxnSp>
          <p:nvCxnSpPr>
            <p:cNvPr id="7756" name="Google Shape;7756;p13"/>
            <p:cNvCxnSpPr/>
            <p:nvPr/>
          </p:nvCxnSpPr>
          <p:spPr>
            <a:xfrm rot="10800000">
              <a:off x="1636650" y="1256725"/>
              <a:ext cx="5870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7757" name="Google Shape;7757;p13"/>
            <p:cNvSpPr/>
            <p:nvPr/>
          </p:nvSpPr>
          <p:spPr>
            <a:xfrm>
              <a:off x="4509930" y="1194655"/>
              <a:ext cx="124147" cy="124147"/>
            </a:xfrm>
            <a:custGeom>
              <a:avLst/>
              <a:gdLst/>
              <a:ahLst/>
              <a:cxnLst/>
              <a:rect l="l" t="t" r="r" b="b"/>
              <a:pathLst>
                <a:path w="15071" h="15071" extrusionOk="0">
                  <a:moveTo>
                    <a:pt x="7533" y="0"/>
                  </a:moveTo>
                  <a:cubicBezTo>
                    <a:pt x="7533" y="4164"/>
                    <a:pt x="4158" y="7538"/>
                    <a:pt x="1" y="7538"/>
                  </a:cubicBezTo>
                  <a:cubicBezTo>
                    <a:pt x="4158" y="7538"/>
                    <a:pt x="7533" y="10912"/>
                    <a:pt x="7533" y="15070"/>
                  </a:cubicBezTo>
                  <a:cubicBezTo>
                    <a:pt x="7533" y="10912"/>
                    <a:pt x="10907" y="7538"/>
                    <a:pt x="15071" y="7538"/>
                  </a:cubicBezTo>
                  <a:cubicBezTo>
                    <a:pt x="10907" y="7538"/>
                    <a:pt x="7533" y="4164"/>
                    <a:pt x="75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10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4" name="Google Shape;10824;p18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0825" name="Google Shape;10825;p18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26" name="Google Shape;10826;p18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0827" name="Google Shape;10827;p18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8" name="Google Shape;10828;p18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9" name="Google Shape;10829;p18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0" name="Google Shape;10830;p18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1" name="Google Shape;10831;p18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2" name="Google Shape;10832;p18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3" name="Google Shape;10833;p18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4" name="Google Shape;10834;p18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5" name="Google Shape;10835;p18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6" name="Google Shape;10836;p18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7" name="Google Shape;10837;p18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8" name="Google Shape;10838;p18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9" name="Google Shape;10839;p18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0" name="Google Shape;10840;p18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1" name="Google Shape;10841;p18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2" name="Google Shape;10842;p18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3" name="Google Shape;10843;p18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4" name="Google Shape;10844;p18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5" name="Google Shape;10845;p18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6" name="Google Shape;10846;p18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7" name="Google Shape;10847;p18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8" name="Google Shape;10848;p18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9" name="Google Shape;10849;p18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0" name="Google Shape;10850;p18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1" name="Google Shape;10851;p18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2" name="Google Shape;10852;p18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3" name="Google Shape;10853;p18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4" name="Google Shape;10854;p18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5" name="Google Shape;10855;p18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6" name="Google Shape;10856;p18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7" name="Google Shape;10857;p18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8" name="Google Shape;10858;p18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9" name="Google Shape;10859;p18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0" name="Google Shape;10860;p18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1" name="Google Shape;10861;p18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2" name="Google Shape;10862;p18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3" name="Google Shape;10863;p18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4" name="Google Shape;10864;p18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5" name="Google Shape;10865;p18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6" name="Google Shape;10866;p18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7" name="Google Shape;10867;p18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8" name="Google Shape;10868;p18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9" name="Google Shape;10869;p18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0" name="Google Shape;10870;p18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1" name="Google Shape;10871;p18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2" name="Google Shape;10872;p18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3" name="Google Shape;10873;p18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4" name="Google Shape;10874;p18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5" name="Google Shape;10875;p18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6" name="Google Shape;10876;p18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7" name="Google Shape;10877;p18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8" name="Google Shape;10878;p18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9" name="Google Shape;10879;p18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0" name="Google Shape;10880;p18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1" name="Google Shape;10881;p18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2" name="Google Shape;10882;p18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3" name="Google Shape;10883;p18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4" name="Google Shape;10884;p18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5" name="Google Shape;10885;p18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6" name="Google Shape;10886;p18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7" name="Google Shape;10887;p18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8" name="Google Shape;10888;p18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9" name="Google Shape;10889;p18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0" name="Google Shape;10890;p18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1" name="Google Shape;10891;p18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2" name="Google Shape;10892;p18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3" name="Google Shape;10893;p18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4" name="Google Shape;10894;p18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5" name="Google Shape;10895;p18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6" name="Google Shape;10896;p18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7" name="Google Shape;10897;p18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8" name="Google Shape;10898;p18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9" name="Google Shape;10899;p18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0" name="Google Shape;10900;p18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1" name="Google Shape;10901;p18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2" name="Google Shape;10902;p18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3" name="Google Shape;10903;p18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4" name="Google Shape;10904;p18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5" name="Google Shape;10905;p18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6" name="Google Shape;10906;p18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7" name="Google Shape;10907;p18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8" name="Google Shape;10908;p18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9" name="Google Shape;10909;p18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0" name="Google Shape;10910;p18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1" name="Google Shape;10911;p18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2" name="Google Shape;10912;p18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3" name="Google Shape;10913;p18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4" name="Google Shape;10914;p18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5" name="Google Shape;10915;p18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6" name="Google Shape;10916;p18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7" name="Google Shape;10917;p18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8" name="Google Shape;10918;p18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9" name="Google Shape;10919;p18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0" name="Google Shape;10920;p18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1" name="Google Shape;10921;p18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2" name="Google Shape;10922;p18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3" name="Google Shape;10923;p18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4" name="Google Shape;10924;p18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5" name="Google Shape;10925;p18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6" name="Google Shape;10926;p18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7" name="Google Shape;10927;p18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8" name="Google Shape;10928;p18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9" name="Google Shape;10929;p18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0" name="Google Shape;10930;p18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1" name="Google Shape;10931;p18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2" name="Google Shape;10932;p18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3" name="Google Shape;10933;p18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4" name="Google Shape;10934;p18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5" name="Google Shape;10935;p18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6" name="Google Shape;10936;p18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7" name="Google Shape;10937;p18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8" name="Google Shape;10938;p18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9" name="Google Shape;10939;p18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0" name="Google Shape;10940;p18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1" name="Google Shape;10941;p18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2" name="Google Shape;10942;p18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3" name="Google Shape;10943;p18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4" name="Google Shape;10944;p18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5" name="Google Shape;10945;p18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6" name="Google Shape;10946;p18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7" name="Google Shape;10947;p18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8" name="Google Shape;10948;p18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9" name="Google Shape;10949;p18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0" name="Google Shape;10950;p18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1" name="Google Shape;10951;p18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2" name="Google Shape;10952;p18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3" name="Google Shape;10953;p18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4" name="Google Shape;10954;p18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5" name="Google Shape;10955;p18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6" name="Google Shape;10956;p18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7" name="Google Shape;10957;p18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8" name="Google Shape;10958;p18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9" name="Google Shape;10959;p18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0" name="Google Shape;10960;p18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1" name="Google Shape;10961;p18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2" name="Google Shape;10962;p18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3" name="Google Shape;10963;p18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4" name="Google Shape;10964;p18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5" name="Google Shape;10965;p18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6" name="Google Shape;10966;p18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7" name="Google Shape;10967;p18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8" name="Google Shape;10968;p18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9" name="Google Shape;10969;p18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0" name="Google Shape;10970;p18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1" name="Google Shape;10971;p18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2" name="Google Shape;10972;p18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3" name="Google Shape;10973;p18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4" name="Google Shape;10974;p18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5" name="Google Shape;10975;p18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6" name="Google Shape;10976;p18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7" name="Google Shape;10977;p18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8" name="Google Shape;10978;p18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9" name="Google Shape;10979;p18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0" name="Google Shape;10980;p18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1" name="Google Shape;10981;p18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2" name="Google Shape;10982;p18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3" name="Google Shape;10983;p18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4" name="Google Shape;10984;p18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5" name="Google Shape;10985;p18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6" name="Google Shape;10986;p18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7" name="Google Shape;10987;p18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8" name="Google Shape;10988;p18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9" name="Google Shape;10989;p18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0" name="Google Shape;10990;p18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1" name="Google Shape;10991;p18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2" name="Google Shape;10992;p18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3" name="Google Shape;10993;p18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4" name="Google Shape;10994;p18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5" name="Google Shape;10995;p18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6" name="Google Shape;10996;p18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7" name="Google Shape;10997;p18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8" name="Google Shape;10998;p18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9" name="Google Shape;10999;p18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0" name="Google Shape;11000;p18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1" name="Google Shape;11001;p18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2" name="Google Shape;11002;p18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3" name="Google Shape;11003;p18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4" name="Google Shape;11004;p18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5" name="Google Shape;11005;p18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6" name="Google Shape;11006;p18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7" name="Google Shape;11007;p18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8" name="Google Shape;11008;p18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9" name="Google Shape;11009;p18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0" name="Google Shape;11010;p18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1" name="Google Shape;11011;p18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2" name="Google Shape;11012;p18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3" name="Google Shape;11013;p18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4" name="Google Shape;11014;p18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5" name="Google Shape;11015;p18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6" name="Google Shape;11016;p18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7" name="Google Shape;11017;p18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8" name="Google Shape;11018;p18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9" name="Google Shape;11019;p18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0" name="Google Shape;11020;p18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1" name="Google Shape;11021;p18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2" name="Google Shape;11022;p18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3" name="Google Shape;11023;p18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4" name="Google Shape;11024;p18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5" name="Google Shape;11025;p18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6" name="Google Shape;11026;p18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7" name="Google Shape;11027;p18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8" name="Google Shape;11028;p18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9" name="Google Shape;11029;p18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0" name="Google Shape;11030;p18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1" name="Google Shape;11031;p18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2" name="Google Shape;11032;p18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3" name="Google Shape;11033;p18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4" name="Google Shape;11034;p18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5" name="Google Shape;11035;p18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6" name="Google Shape;11036;p18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7" name="Google Shape;11037;p18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8" name="Google Shape;11038;p18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9" name="Google Shape;11039;p18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0" name="Google Shape;11040;p18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1" name="Google Shape;11041;p18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2" name="Google Shape;11042;p18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3" name="Google Shape;11043;p18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4" name="Google Shape;11044;p18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5" name="Google Shape;11045;p18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6" name="Google Shape;11046;p18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7" name="Google Shape;11047;p18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8" name="Google Shape;11048;p18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9" name="Google Shape;11049;p18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0" name="Google Shape;11050;p18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51" name="Google Shape;11051;p18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1052" name="Google Shape;11052;p18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53" name="Google Shape;1105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4" name="Google Shape;1105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5" name="Google Shape;1105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6" name="Google Shape;1105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7" name="Google Shape;1105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8" name="Google Shape;1105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9" name="Google Shape;1105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60" name="Google Shape;11060;p18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61" name="Google Shape;1106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2" name="Google Shape;1106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3" name="Google Shape;1106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4" name="Google Shape;1106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5" name="Google Shape;1106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6" name="Google Shape;1106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7" name="Google Shape;1106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68" name="Google Shape;11068;p18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69" name="Google Shape;1106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0" name="Google Shape;1107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1" name="Google Shape;1107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2" name="Google Shape;1107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3" name="Google Shape;1107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4" name="Google Shape;1107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5" name="Google Shape;1107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76" name="Google Shape;11076;p18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77" name="Google Shape;1107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8" name="Google Shape;1107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9" name="Google Shape;1107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0" name="Google Shape;1108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1" name="Google Shape;1108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2" name="Google Shape;1108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3" name="Google Shape;1108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84" name="Google Shape;11084;p18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85" name="Google Shape;1108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6" name="Google Shape;1108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7" name="Google Shape;1108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8" name="Google Shape;1108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9" name="Google Shape;1108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0" name="Google Shape;1109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1" name="Google Shape;1109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092" name="Google Shape;11092;p18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093" name="Google Shape;1109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4" name="Google Shape;1109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5" name="Google Shape;1109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6" name="Google Shape;1109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7" name="Google Shape;1109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8" name="Google Shape;1109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9" name="Google Shape;1109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00" name="Google Shape;11100;p18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01" name="Google Shape;1110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2" name="Google Shape;1110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3" name="Google Shape;1110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4" name="Google Shape;1110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5" name="Google Shape;1110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6" name="Google Shape;1110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7" name="Google Shape;1110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08" name="Google Shape;11108;p18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09" name="Google Shape;1110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0" name="Google Shape;1111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1" name="Google Shape;1111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2" name="Google Shape;1111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3" name="Google Shape;1111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4" name="Google Shape;1111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5" name="Google Shape;1111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16" name="Google Shape;11116;p18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17" name="Google Shape;1111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8" name="Google Shape;1111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9" name="Google Shape;1111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0" name="Google Shape;1112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1" name="Google Shape;1112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2" name="Google Shape;1112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3" name="Google Shape;1112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24" name="Google Shape;11124;p18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25" name="Google Shape;1112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6" name="Google Shape;1112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7" name="Google Shape;1112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8" name="Google Shape;1112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29" name="Google Shape;1112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0" name="Google Shape;1113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1" name="Google Shape;1113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32" name="Google Shape;11132;p18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33" name="Google Shape;1113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4" name="Google Shape;1113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5" name="Google Shape;1113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6" name="Google Shape;1113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7" name="Google Shape;1113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8" name="Google Shape;1113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39" name="Google Shape;1113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40" name="Google Shape;11140;p18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41" name="Google Shape;1114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2" name="Google Shape;1114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3" name="Google Shape;1114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4" name="Google Shape;1114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5" name="Google Shape;1114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6" name="Google Shape;1114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47" name="Google Shape;1114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48" name="Google Shape;11148;p18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49" name="Google Shape;1114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0" name="Google Shape;1115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1" name="Google Shape;1115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2" name="Google Shape;1115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3" name="Google Shape;1115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4" name="Google Shape;1115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5" name="Google Shape;1115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56" name="Google Shape;11156;p18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57" name="Google Shape;1115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8" name="Google Shape;1115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59" name="Google Shape;1115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0" name="Google Shape;1116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1" name="Google Shape;1116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2" name="Google Shape;1116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3" name="Google Shape;1116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64" name="Google Shape;11164;p18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65" name="Google Shape;1116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6" name="Google Shape;1116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7" name="Google Shape;1116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8" name="Google Shape;1116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69" name="Google Shape;1116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0" name="Google Shape;1117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1" name="Google Shape;1117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72" name="Google Shape;11172;p18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73" name="Google Shape;1117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4" name="Google Shape;1117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5" name="Google Shape;1117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6" name="Google Shape;1117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7" name="Google Shape;1117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8" name="Google Shape;1117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79" name="Google Shape;1117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80" name="Google Shape;11180;p18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81" name="Google Shape;1118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2" name="Google Shape;1118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3" name="Google Shape;1118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4" name="Google Shape;1118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5" name="Google Shape;1118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6" name="Google Shape;1118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87" name="Google Shape;1118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88" name="Google Shape;11188;p18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89" name="Google Shape;1118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0" name="Google Shape;1119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1" name="Google Shape;1119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2" name="Google Shape;1119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3" name="Google Shape;1119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4" name="Google Shape;1119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5" name="Google Shape;1119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196" name="Google Shape;11196;p18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197" name="Google Shape;1119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8" name="Google Shape;1119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99" name="Google Shape;1119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0" name="Google Shape;1120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1" name="Google Shape;1120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2" name="Google Shape;1120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3" name="Google Shape;1120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04" name="Google Shape;11204;p18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05" name="Google Shape;1120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6" name="Google Shape;1120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7" name="Google Shape;1120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8" name="Google Shape;1120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09" name="Google Shape;1120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0" name="Google Shape;1121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1" name="Google Shape;1121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12" name="Google Shape;11212;p18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13" name="Google Shape;1121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4" name="Google Shape;1121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5" name="Google Shape;1121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6" name="Google Shape;1121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7" name="Google Shape;1121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8" name="Google Shape;1121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19" name="Google Shape;1121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20" name="Google Shape;11220;p18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21" name="Google Shape;1122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2" name="Google Shape;1122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3" name="Google Shape;1122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4" name="Google Shape;1122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5" name="Google Shape;1122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6" name="Google Shape;1122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27" name="Google Shape;1122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28" name="Google Shape;11228;p18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29" name="Google Shape;1122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0" name="Google Shape;1123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1" name="Google Shape;1123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2" name="Google Shape;1123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3" name="Google Shape;1123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4" name="Google Shape;1123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5" name="Google Shape;1123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36" name="Google Shape;11236;p18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37" name="Google Shape;1123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8" name="Google Shape;1123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39" name="Google Shape;1123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0" name="Google Shape;1124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1" name="Google Shape;1124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2" name="Google Shape;1124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3" name="Google Shape;1124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44" name="Google Shape;11244;p18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45" name="Google Shape;1124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6" name="Google Shape;1124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7" name="Google Shape;1124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8" name="Google Shape;1124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49" name="Google Shape;1124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0" name="Google Shape;1125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1" name="Google Shape;1125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52" name="Google Shape;11252;p18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53" name="Google Shape;1125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4" name="Google Shape;1125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5" name="Google Shape;1125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6" name="Google Shape;1125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7" name="Google Shape;1125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8" name="Google Shape;1125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59" name="Google Shape;1125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60" name="Google Shape;11260;p18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61" name="Google Shape;1126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2" name="Google Shape;1126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3" name="Google Shape;1126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4" name="Google Shape;1126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5" name="Google Shape;1126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6" name="Google Shape;1126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67" name="Google Shape;1126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68" name="Google Shape;11268;p18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69" name="Google Shape;1126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0" name="Google Shape;1127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1" name="Google Shape;1127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2" name="Google Shape;1127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3" name="Google Shape;1127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4" name="Google Shape;1127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5" name="Google Shape;1127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76" name="Google Shape;11276;p18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77" name="Google Shape;1127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8" name="Google Shape;1127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79" name="Google Shape;1127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0" name="Google Shape;1128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1" name="Google Shape;1128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2" name="Google Shape;1128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3" name="Google Shape;1128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84" name="Google Shape;11284;p18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85" name="Google Shape;1128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6" name="Google Shape;1128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7" name="Google Shape;1128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8" name="Google Shape;1128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89" name="Google Shape;1128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0" name="Google Shape;1129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1" name="Google Shape;1129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292" name="Google Shape;11292;p18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293" name="Google Shape;1129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4" name="Google Shape;1129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5" name="Google Shape;1129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6" name="Google Shape;1129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7" name="Google Shape;1129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8" name="Google Shape;1129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99" name="Google Shape;1129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00" name="Google Shape;11300;p18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301" name="Google Shape;1130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2" name="Google Shape;1130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3" name="Google Shape;1130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4" name="Google Shape;1130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5" name="Google Shape;1130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6" name="Google Shape;1130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07" name="Google Shape;1130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308" name="Google Shape;11308;p18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1309" name="Google Shape;11309;p18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10" name="Google Shape;1131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1" name="Google Shape;1131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2" name="Google Shape;1131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3" name="Google Shape;1131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4" name="Google Shape;1131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5" name="Google Shape;1131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6" name="Google Shape;1131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17" name="Google Shape;11317;p18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18" name="Google Shape;11318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19" name="Google Shape;11319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0" name="Google Shape;11320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1" name="Google Shape;11321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2" name="Google Shape;11322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3" name="Google Shape;11323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4" name="Google Shape;11324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25" name="Google Shape;11325;p18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26" name="Google Shape;11326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7" name="Google Shape;11327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8" name="Google Shape;11328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29" name="Google Shape;11329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0" name="Google Shape;11330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1" name="Google Shape;11331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2" name="Google Shape;11332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33" name="Google Shape;11333;p18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34" name="Google Shape;11334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5" name="Google Shape;11335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6" name="Google Shape;11336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7" name="Google Shape;11337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8" name="Google Shape;11338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39" name="Google Shape;11339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0" name="Google Shape;11340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41" name="Google Shape;11341;p18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42" name="Google Shape;11342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3" name="Google Shape;11343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4" name="Google Shape;11344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5" name="Google Shape;11345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6" name="Google Shape;11346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7" name="Google Shape;11347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48" name="Google Shape;11348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49" name="Google Shape;11349;p18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50" name="Google Shape;1135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1" name="Google Shape;1135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2" name="Google Shape;1135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3" name="Google Shape;1135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4" name="Google Shape;1135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5" name="Google Shape;1135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6" name="Google Shape;1135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57" name="Google Shape;11357;p18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58" name="Google Shape;11358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59" name="Google Shape;11359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0" name="Google Shape;11360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1" name="Google Shape;11361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2" name="Google Shape;11362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3" name="Google Shape;11363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4" name="Google Shape;11364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65" name="Google Shape;11365;p18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66" name="Google Shape;11366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7" name="Google Shape;11367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8" name="Google Shape;11368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69" name="Google Shape;11369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0" name="Google Shape;11370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1" name="Google Shape;11371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2" name="Google Shape;11372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73" name="Google Shape;11373;p18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74" name="Google Shape;11374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5" name="Google Shape;11375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6" name="Google Shape;11376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7" name="Google Shape;11377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8" name="Google Shape;11378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79" name="Google Shape;11379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0" name="Google Shape;11380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81" name="Google Shape;11381;p18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82" name="Google Shape;11382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3" name="Google Shape;11383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4" name="Google Shape;11384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5" name="Google Shape;11385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6" name="Google Shape;11386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7" name="Google Shape;11387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88" name="Google Shape;11388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89" name="Google Shape;11389;p18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390" name="Google Shape;1139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1" name="Google Shape;1139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2" name="Google Shape;1139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3" name="Google Shape;1139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4" name="Google Shape;1139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5" name="Google Shape;1139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6" name="Google Shape;1139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397" name="Google Shape;11397;p18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398" name="Google Shape;11398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99" name="Google Shape;11399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0" name="Google Shape;11400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1" name="Google Shape;11401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2" name="Google Shape;11402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3" name="Google Shape;11403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4" name="Google Shape;11404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05" name="Google Shape;11405;p18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06" name="Google Shape;11406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7" name="Google Shape;11407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8" name="Google Shape;11408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9" name="Google Shape;11409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0" name="Google Shape;11410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1" name="Google Shape;11411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2" name="Google Shape;11412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13" name="Google Shape;11413;p18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14" name="Google Shape;11414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5" name="Google Shape;11415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6" name="Google Shape;11416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7" name="Google Shape;11417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8" name="Google Shape;11418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9" name="Google Shape;11419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0" name="Google Shape;11420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21" name="Google Shape;11421;p18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22" name="Google Shape;11422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3" name="Google Shape;11423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4" name="Google Shape;11424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5" name="Google Shape;11425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6" name="Google Shape;11426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7" name="Google Shape;11427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8" name="Google Shape;11428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29" name="Google Shape;11429;p18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30" name="Google Shape;11430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1" name="Google Shape;11431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2" name="Google Shape;11432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3" name="Google Shape;11433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4" name="Google Shape;11434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5" name="Google Shape;11435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36" name="Google Shape;11436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437" name="Google Shape;11437;p18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1438" name="Google Shape;11438;p18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39" name="Google Shape;1143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0" name="Google Shape;1144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1" name="Google Shape;1144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2" name="Google Shape;1144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3" name="Google Shape;1144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4" name="Google Shape;1144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5" name="Google Shape;1144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46" name="Google Shape;11446;p18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47" name="Google Shape;1144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8" name="Google Shape;1144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49" name="Google Shape;1144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0" name="Google Shape;1145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1" name="Google Shape;1145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2" name="Google Shape;1145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3" name="Google Shape;1145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54" name="Google Shape;11454;p18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55" name="Google Shape;1145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6" name="Google Shape;1145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7" name="Google Shape;1145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8" name="Google Shape;1145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59" name="Google Shape;1145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0" name="Google Shape;1146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1" name="Google Shape;1146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62" name="Google Shape;11462;p18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63" name="Google Shape;1146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4" name="Google Shape;1146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5" name="Google Shape;1146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6" name="Google Shape;1146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7" name="Google Shape;1146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8" name="Google Shape;1146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69" name="Google Shape;1146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70" name="Google Shape;11470;p18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71" name="Google Shape;1147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2" name="Google Shape;1147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3" name="Google Shape;1147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4" name="Google Shape;1147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5" name="Google Shape;1147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6" name="Google Shape;1147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77" name="Google Shape;1147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78" name="Google Shape;11478;p18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79" name="Google Shape;1147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0" name="Google Shape;1148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1" name="Google Shape;1148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2" name="Google Shape;1148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3" name="Google Shape;1148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4" name="Google Shape;1148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5" name="Google Shape;1148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86" name="Google Shape;11486;p18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487" name="Google Shape;1148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8" name="Google Shape;1148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89" name="Google Shape;1148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0" name="Google Shape;1149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1" name="Google Shape;1149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2" name="Google Shape;1149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3" name="Google Shape;1149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494" name="Google Shape;11494;p18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495" name="Google Shape;1149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6" name="Google Shape;1149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7" name="Google Shape;1149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8" name="Google Shape;1149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99" name="Google Shape;1149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0" name="Google Shape;1150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1" name="Google Shape;1150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02" name="Google Shape;11502;p18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03" name="Google Shape;1150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4" name="Google Shape;1150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5" name="Google Shape;1150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6" name="Google Shape;1150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7" name="Google Shape;1150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8" name="Google Shape;1150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09" name="Google Shape;1150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10" name="Google Shape;11510;p18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11" name="Google Shape;1151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2" name="Google Shape;1151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3" name="Google Shape;1151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4" name="Google Shape;1151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5" name="Google Shape;1151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6" name="Google Shape;1151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17" name="Google Shape;1151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18" name="Google Shape;11518;p18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19" name="Google Shape;1151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0" name="Google Shape;1152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1" name="Google Shape;1152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2" name="Google Shape;1152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3" name="Google Shape;1152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4" name="Google Shape;1152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5" name="Google Shape;1152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26" name="Google Shape;11526;p18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27" name="Google Shape;11527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8" name="Google Shape;11528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29" name="Google Shape;11529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0" name="Google Shape;11530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1" name="Google Shape;11531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2" name="Google Shape;11532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3" name="Google Shape;11533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34" name="Google Shape;11534;p18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35" name="Google Shape;11535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6" name="Google Shape;11536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7" name="Google Shape;11537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8" name="Google Shape;11538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39" name="Google Shape;11539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0" name="Google Shape;11540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1" name="Google Shape;11541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42" name="Google Shape;11542;p18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43" name="Google Shape;11543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4" name="Google Shape;11544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5" name="Google Shape;11545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6" name="Google Shape;11546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7" name="Google Shape;11547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8" name="Google Shape;11548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49" name="Google Shape;11549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50" name="Google Shape;11550;p18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1551" name="Google Shape;11551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2" name="Google Shape;11552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3" name="Google Shape;11553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4" name="Google Shape;11554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5" name="Google Shape;11555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6" name="Google Shape;11556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57" name="Google Shape;11557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558" name="Google Shape;11558;p18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1559" name="Google Shape;11559;p18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0" name="Google Shape;11560;p18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1" name="Google Shape;11561;p18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2" name="Google Shape;11562;p18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3" name="Google Shape;11563;p18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4" name="Google Shape;11564;p18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65" name="Google Shape;11565;p18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1566" name="Google Shape;11566;p18"/>
          <p:cNvSpPr txBox="1">
            <a:spLocks noGrp="1"/>
          </p:cNvSpPr>
          <p:nvPr>
            <p:ph type="title"/>
          </p:nvPr>
        </p:nvSpPr>
        <p:spPr>
          <a:xfrm>
            <a:off x="2347950" y="540000"/>
            <a:ext cx="4448100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67" name="Google Shape;11567;p18"/>
          <p:cNvSpPr txBox="1">
            <a:spLocks noGrp="1"/>
          </p:cNvSpPr>
          <p:nvPr>
            <p:ph type="subTitle" idx="1"/>
          </p:nvPr>
        </p:nvSpPr>
        <p:spPr>
          <a:xfrm>
            <a:off x="2347900" y="1614549"/>
            <a:ext cx="4448100" cy="1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568" name="Google Shape;11568;p18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1569" name="Google Shape;11569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70" name="Google Shape;11570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71" name="Google Shape;11571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2" name="Google Shape;11572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73" name="Google Shape;11573;p18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1574" name="Google Shape;11574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75" name="Google Shape;11575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76" name="Google Shape;11576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7" name="Google Shape;11577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78" name="Google Shape;11578;p18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1579" name="Google Shape;11579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0" name="Google Shape;11580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81" name="Google Shape;11581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2" name="Google Shape;11582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83" name="Google Shape;11583;p18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1584" name="Google Shape;11584;p18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85" name="Google Shape;11585;p18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1586" name="Google Shape;11586;p18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7" name="Google Shape;11587;p18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88" name="Google Shape;11588;p18"/>
          <p:cNvGrpSpPr/>
          <p:nvPr/>
        </p:nvGrpSpPr>
        <p:grpSpPr>
          <a:xfrm>
            <a:off x="1273850" y="1434454"/>
            <a:ext cx="6596300" cy="261775"/>
            <a:chOff x="1259150" y="4046900"/>
            <a:chExt cx="6596300" cy="261775"/>
          </a:xfrm>
        </p:grpSpPr>
        <p:cxnSp>
          <p:nvCxnSpPr>
            <p:cNvPr id="11589" name="Google Shape;11589;p18"/>
            <p:cNvCxnSpPr/>
            <p:nvPr/>
          </p:nvCxnSpPr>
          <p:spPr>
            <a:xfrm>
              <a:off x="52184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1590" name="Google Shape;11590;p18"/>
            <p:cNvCxnSpPr/>
            <p:nvPr/>
          </p:nvCxnSpPr>
          <p:spPr>
            <a:xfrm rot="10800000">
              <a:off x="12591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11591" name="Google Shape;11591;p18"/>
            <p:cNvGrpSpPr/>
            <p:nvPr/>
          </p:nvGrpSpPr>
          <p:grpSpPr>
            <a:xfrm>
              <a:off x="3886475" y="4046900"/>
              <a:ext cx="1352731" cy="261775"/>
              <a:chOff x="3895576" y="959675"/>
              <a:chExt cx="1352731" cy="261775"/>
            </a:xfrm>
          </p:grpSpPr>
          <p:sp>
            <p:nvSpPr>
              <p:cNvPr id="11592" name="Google Shape;11592;p18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3" name="Google Shape;11593;p18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4" name="Google Shape;11594;p18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5" name="Google Shape;11595;p18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6" name="Google Shape;11596;p18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7" name="Google Shape;11597;p18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8" name="Google Shape;11598;p18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9" name="Google Shape;11599;p18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0" name="Google Shape;11600;p18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1" name="Google Shape;11601;p18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2" name="Google Shape;11602;p18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3" name="Google Shape;11603;p18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4" name="Google Shape;11604;p18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5" name="Google Shape;11605;p18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6" name="Google Shape;11606;p18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607" name="Google Shape;11607;p18"/>
          <p:cNvSpPr txBox="1"/>
          <p:nvPr/>
        </p:nvSpPr>
        <p:spPr>
          <a:xfrm>
            <a:off x="2099100" y="3654424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 This template has been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and content by </a:t>
            </a: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Eliana Delacour</a:t>
            </a:r>
            <a:endParaRPr sz="1200" b="1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spTree>
      <p:nvGrpSpPr>
        <p:cNvPr id="1" name="Shape 1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9" name="Google Shape;11609;p19"/>
          <p:cNvGrpSpPr/>
          <p:nvPr/>
        </p:nvGrpSpPr>
        <p:grpSpPr>
          <a:xfrm>
            <a:off x="194050" y="193895"/>
            <a:ext cx="8755889" cy="4755698"/>
            <a:chOff x="194050" y="193895"/>
            <a:chExt cx="8755889" cy="4755698"/>
          </a:xfrm>
        </p:grpSpPr>
        <p:sp>
          <p:nvSpPr>
            <p:cNvPr id="11610" name="Google Shape;11610;p19"/>
            <p:cNvSpPr/>
            <p:nvPr/>
          </p:nvSpPr>
          <p:spPr>
            <a:xfrm>
              <a:off x="374325" y="374100"/>
              <a:ext cx="8395200" cy="43953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11" name="Google Shape;11611;p19"/>
            <p:cNvGrpSpPr/>
            <p:nvPr/>
          </p:nvGrpSpPr>
          <p:grpSpPr>
            <a:xfrm>
              <a:off x="194061" y="193895"/>
              <a:ext cx="8755877" cy="99873"/>
              <a:chOff x="194061" y="193895"/>
              <a:chExt cx="8755877" cy="99873"/>
            </a:xfrm>
          </p:grpSpPr>
          <p:sp>
            <p:nvSpPr>
              <p:cNvPr id="11612" name="Google Shape;11612;p19"/>
              <p:cNvSpPr/>
              <p:nvPr/>
            </p:nvSpPr>
            <p:spPr>
              <a:xfrm>
                <a:off x="19406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3" name="Google Shape;11613;p19"/>
              <p:cNvSpPr/>
              <p:nvPr/>
            </p:nvSpPr>
            <p:spPr>
              <a:xfrm>
                <a:off x="4220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4" name="Google Shape;11614;p19"/>
              <p:cNvSpPr/>
              <p:nvPr/>
            </p:nvSpPr>
            <p:spPr>
              <a:xfrm>
                <a:off x="24355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5" name="Google Shape;11615;p19"/>
              <p:cNvSpPr/>
              <p:nvPr/>
            </p:nvSpPr>
            <p:spPr>
              <a:xfrm>
                <a:off x="34927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6" name="Google Shape;11616;p19"/>
              <p:cNvSpPr/>
              <p:nvPr/>
            </p:nvSpPr>
            <p:spPr>
              <a:xfrm>
                <a:off x="29106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7" name="Google Shape;11617;p19"/>
              <p:cNvSpPr/>
              <p:nvPr/>
            </p:nvSpPr>
            <p:spPr>
              <a:xfrm>
                <a:off x="36577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8" name="Google Shape;11618;p19"/>
              <p:cNvSpPr/>
              <p:nvPr/>
            </p:nvSpPr>
            <p:spPr>
              <a:xfrm>
                <a:off x="31334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9" name="Google Shape;11619;p19"/>
              <p:cNvSpPr/>
              <p:nvPr/>
            </p:nvSpPr>
            <p:spPr>
              <a:xfrm flipH="1">
                <a:off x="46164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0" name="Google Shape;11620;p19"/>
              <p:cNvSpPr/>
              <p:nvPr/>
            </p:nvSpPr>
            <p:spPr>
              <a:xfrm flipH="1">
                <a:off x="51279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1" name="Google Shape;11621;p19"/>
              <p:cNvSpPr/>
              <p:nvPr/>
            </p:nvSpPr>
            <p:spPr>
              <a:xfrm flipH="1">
                <a:off x="69135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2" name="Google Shape;11622;p19"/>
              <p:cNvSpPr/>
              <p:nvPr/>
            </p:nvSpPr>
            <p:spPr>
              <a:xfrm flipH="1">
                <a:off x="55485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3" name="Google Shape;11623;p19"/>
              <p:cNvSpPr/>
              <p:nvPr/>
            </p:nvSpPr>
            <p:spPr>
              <a:xfrm flipH="1">
                <a:off x="61274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4" name="Google Shape;11624;p19"/>
              <p:cNvSpPr/>
              <p:nvPr/>
            </p:nvSpPr>
            <p:spPr>
              <a:xfrm flipH="1">
                <a:off x="57346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5" name="Google Shape;11625;p19"/>
              <p:cNvSpPr/>
              <p:nvPr/>
            </p:nvSpPr>
            <p:spPr>
              <a:xfrm flipH="1">
                <a:off x="62597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6" name="Google Shape;11626;p19"/>
              <p:cNvSpPr/>
              <p:nvPr/>
            </p:nvSpPr>
            <p:spPr>
              <a:xfrm>
                <a:off x="739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7" name="Google Shape;11627;p19"/>
              <p:cNvSpPr/>
              <p:nvPr/>
            </p:nvSpPr>
            <p:spPr>
              <a:xfrm>
                <a:off x="96734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8" name="Google Shape;11628;p19"/>
              <p:cNvSpPr/>
              <p:nvPr/>
            </p:nvSpPr>
            <p:spPr>
              <a:xfrm>
                <a:off x="78881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9" name="Google Shape;11629;p19"/>
              <p:cNvSpPr/>
              <p:nvPr/>
            </p:nvSpPr>
            <p:spPr>
              <a:xfrm>
                <a:off x="89453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0" name="Google Shape;11630;p19"/>
              <p:cNvSpPr/>
              <p:nvPr/>
            </p:nvSpPr>
            <p:spPr>
              <a:xfrm>
                <a:off x="83631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1" name="Google Shape;11631;p19"/>
              <p:cNvSpPr/>
              <p:nvPr/>
            </p:nvSpPr>
            <p:spPr>
              <a:xfrm>
                <a:off x="911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2" name="Google Shape;11632;p19"/>
              <p:cNvSpPr/>
              <p:nvPr/>
            </p:nvSpPr>
            <p:spPr>
              <a:xfrm>
                <a:off x="858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3" name="Google Shape;11633;p19"/>
              <p:cNvSpPr/>
              <p:nvPr/>
            </p:nvSpPr>
            <p:spPr>
              <a:xfrm flipH="1">
                <a:off x="1006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4" name="Google Shape;11634;p19"/>
              <p:cNvSpPr/>
              <p:nvPr/>
            </p:nvSpPr>
            <p:spPr>
              <a:xfrm flipH="1">
                <a:off x="1058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5" name="Google Shape;11635;p19"/>
              <p:cNvSpPr/>
              <p:nvPr/>
            </p:nvSpPr>
            <p:spPr>
              <a:xfrm flipH="1">
                <a:off x="1236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6" name="Google Shape;11636;p19"/>
              <p:cNvSpPr/>
              <p:nvPr/>
            </p:nvSpPr>
            <p:spPr>
              <a:xfrm flipH="1">
                <a:off x="1100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7" name="Google Shape;11637;p19"/>
              <p:cNvSpPr/>
              <p:nvPr/>
            </p:nvSpPr>
            <p:spPr>
              <a:xfrm flipH="1">
                <a:off x="1158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8" name="Google Shape;11638;p19"/>
              <p:cNvSpPr/>
              <p:nvPr/>
            </p:nvSpPr>
            <p:spPr>
              <a:xfrm flipH="1">
                <a:off x="1118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9" name="Google Shape;11639;p19"/>
              <p:cNvSpPr/>
              <p:nvPr/>
            </p:nvSpPr>
            <p:spPr>
              <a:xfrm flipH="1">
                <a:off x="1171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0" name="Google Shape;11640;p19"/>
              <p:cNvSpPr/>
              <p:nvPr/>
            </p:nvSpPr>
            <p:spPr>
              <a:xfrm>
                <a:off x="128516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1" name="Google Shape;11641;p19"/>
              <p:cNvSpPr/>
              <p:nvPr/>
            </p:nvSpPr>
            <p:spPr>
              <a:xfrm>
                <a:off x="151318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2" name="Google Shape;11642;p19"/>
              <p:cNvSpPr/>
              <p:nvPr/>
            </p:nvSpPr>
            <p:spPr>
              <a:xfrm>
                <a:off x="13346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3" name="Google Shape;11643;p19"/>
              <p:cNvSpPr/>
              <p:nvPr/>
            </p:nvSpPr>
            <p:spPr>
              <a:xfrm>
                <a:off x="144037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4" name="Google Shape;11644;p19"/>
              <p:cNvSpPr/>
              <p:nvPr/>
            </p:nvSpPr>
            <p:spPr>
              <a:xfrm>
                <a:off x="138216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5" name="Google Shape;11645;p19"/>
              <p:cNvSpPr/>
              <p:nvPr/>
            </p:nvSpPr>
            <p:spPr>
              <a:xfrm>
                <a:off x="145688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6" name="Google Shape;11646;p19"/>
              <p:cNvSpPr/>
              <p:nvPr/>
            </p:nvSpPr>
            <p:spPr>
              <a:xfrm>
                <a:off x="140444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7" name="Google Shape;11647;p19"/>
              <p:cNvSpPr/>
              <p:nvPr/>
            </p:nvSpPr>
            <p:spPr>
              <a:xfrm flipH="1">
                <a:off x="155274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8" name="Google Shape;11648;p19"/>
              <p:cNvSpPr/>
              <p:nvPr/>
            </p:nvSpPr>
            <p:spPr>
              <a:xfrm flipH="1">
                <a:off x="160389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9" name="Google Shape;11649;p19"/>
              <p:cNvSpPr/>
              <p:nvPr/>
            </p:nvSpPr>
            <p:spPr>
              <a:xfrm flipH="1">
                <a:off x="178245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0" name="Google Shape;11650;p19"/>
              <p:cNvSpPr/>
              <p:nvPr/>
            </p:nvSpPr>
            <p:spPr>
              <a:xfrm flipH="1">
                <a:off x="164595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1" name="Google Shape;11651;p19"/>
              <p:cNvSpPr/>
              <p:nvPr/>
            </p:nvSpPr>
            <p:spPr>
              <a:xfrm flipH="1">
                <a:off x="170384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2" name="Google Shape;11652;p19"/>
              <p:cNvSpPr/>
              <p:nvPr/>
            </p:nvSpPr>
            <p:spPr>
              <a:xfrm flipH="1">
                <a:off x="166456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3" name="Google Shape;11653;p19"/>
              <p:cNvSpPr/>
              <p:nvPr/>
            </p:nvSpPr>
            <p:spPr>
              <a:xfrm flipH="1">
                <a:off x="171707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4" name="Google Shape;11654;p19"/>
              <p:cNvSpPr/>
              <p:nvPr/>
            </p:nvSpPr>
            <p:spPr>
              <a:xfrm>
                <a:off x="183100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5" name="Google Shape;11655;p19"/>
              <p:cNvSpPr/>
              <p:nvPr/>
            </p:nvSpPr>
            <p:spPr>
              <a:xfrm>
                <a:off x="2059031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6" name="Google Shape;11656;p19"/>
              <p:cNvSpPr/>
              <p:nvPr/>
            </p:nvSpPr>
            <p:spPr>
              <a:xfrm>
                <a:off x="18804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7" name="Google Shape;11657;p19"/>
              <p:cNvSpPr/>
              <p:nvPr/>
            </p:nvSpPr>
            <p:spPr>
              <a:xfrm>
                <a:off x="198622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8" name="Google Shape;11658;p19"/>
              <p:cNvSpPr/>
              <p:nvPr/>
            </p:nvSpPr>
            <p:spPr>
              <a:xfrm>
                <a:off x="1928006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9" name="Google Shape;11659;p19"/>
              <p:cNvSpPr/>
              <p:nvPr/>
            </p:nvSpPr>
            <p:spPr>
              <a:xfrm>
                <a:off x="200272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0" name="Google Shape;11660;p19"/>
              <p:cNvSpPr/>
              <p:nvPr/>
            </p:nvSpPr>
            <p:spPr>
              <a:xfrm>
                <a:off x="195028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1" name="Google Shape;11661;p19"/>
              <p:cNvSpPr/>
              <p:nvPr/>
            </p:nvSpPr>
            <p:spPr>
              <a:xfrm flipH="1">
                <a:off x="209858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2" name="Google Shape;11662;p19"/>
              <p:cNvSpPr/>
              <p:nvPr/>
            </p:nvSpPr>
            <p:spPr>
              <a:xfrm flipH="1">
                <a:off x="214974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3" name="Google Shape;11663;p19"/>
              <p:cNvSpPr/>
              <p:nvPr/>
            </p:nvSpPr>
            <p:spPr>
              <a:xfrm flipH="1">
                <a:off x="232829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4" name="Google Shape;11664;p19"/>
              <p:cNvSpPr/>
              <p:nvPr/>
            </p:nvSpPr>
            <p:spPr>
              <a:xfrm flipH="1">
                <a:off x="219179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5" name="Google Shape;11665;p19"/>
              <p:cNvSpPr/>
              <p:nvPr/>
            </p:nvSpPr>
            <p:spPr>
              <a:xfrm flipH="1">
                <a:off x="224968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6" name="Google Shape;11666;p19"/>
              <p:cNvSpPr/>
              <p:nvPr/>
            </p:nvSpPr>
            <p:spPr>
              <a:xfrm flipH="1">
                <a:off x="221040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7" name="Google Shape;11667;p19"/>
              <p:cNvSpPr/>
              <p:nvPr/>
            </p:nvSpPr>
            <p:spPr>
              <a:xfrm flipH="1">
                <a:off x="226292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8" name="Google Shape;11668;p19"/>
              <p:cNvSpPr/>
              <p:nvPr/>
            </p:nvSpPr>
            <p:spPr>
              <a:xfrm>
                <a:off x="237685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9" name="Google Shape;11669;p19"/>
              <p:cNvSpPr/>
              <p:nvPr/>
            </p:nvSpPr>
            <p:spPr>
              <a:xfrm>
                <a:off x="260487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0" name="Google Shape;11670;p19"/>
              <p:cNvSpPr/>
              <p:nvPr/>
            </p:nvSpPr>
            <p:spPr>
              <a:xfrm>
                <a:off x="242634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1" name="Google Shape;11671;p19"/>
              <p:cNvSpPr/>
              <p:nvPr/>
            </p:nvSpPr>
            <p:spPr>
              <a:xfrm>
                <a:off x="253206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2" name="Google Shape;11672;p19"/>
              <p:cNvSpPr/>
              <p:nvPr/>
            </p:nvSpPr>
            <p:spPr>
              <a:xfrm>
                <a:off x="2473849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3" name="Google Shape;11673;p19"/>
              <p:cNvSpPr/>
              <p:nvPr/>
            </p:nvSpPr>
            <p:spPr>
              <a:xfrm>
                <a:off x="254856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4" name="Google Shape;11674;p19"/>
              <p:cNvSpPr/>
              <p:nvPr/>
            </p:nvSpPr>
            <p:spPr>
              <a:xfrm>
                <a:off x="249612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5" name="Google Shape;11675;p19"/>
              <p:cNvSpPr/>
              <p:nvPr/>
            </p:nvSpPr>
            <p:spPr>
              <a:xfrm flipH="1">
                <a:off x="264443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6" name="Google Shape;11676;p19"/>
              <p:cNvSpPr/>
              <p:nvPr/>
            </p:nvSpPr>
            <p:spPr>
              <a:xfrm flipH="1">
                <a:off x="269558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7" name="Google Shape;11677;p19"/>
              <p:cNvSpPr/>
              <p:nvPr/>
            </p:nvSpPr>
            <p:spPr>
              <a:xfrm flipH="1">
                <a:off x="28741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8" name="Google Shape;11678;p19"/>
              <p:cNvSpPr/>
              <p:nvPr/>
            </p:nvSpPr>
            <p:spPr>
              <a:xfrm flipH="1">
                <a:off x="273764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9" name="Google Shape;11679;p19"/>
              <p:cNvSpPr/>
              <p:nvPr/>
            </p:nvSpPr>
            <p:spPr>
              <a:xfrm flipH="1">
                <a:off x="279553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0" name="Google Shape;11680;p19"/>
              <p:cNvSpPr/>
              <p:nvPr/>
            </p:nvSpPr>
            <p:spPr>
              <a:xfrm flipH="1">
                <a:off x="275625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1" name="Google Shape;11681;p19"/>
              <p:cNvSpPr/>
              <p:nvPr/>
            </p:nvSpPr>
            <p:spPr>
              <a:xfrm flipH="1">
                <a:off x="28087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2" name="Google Shape;11682;p19"/>
              <p:cNvSpPr/>
              <p:nvPr/>
            </p:nvSpPr>
            <p:spPr>
              <a:xfrm>
                <a:off x="292269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3" name="Google Shape;11683;p19"/>
              <p:cNvSpPr/>
              <p:nvPr/>
            </p:nvSpPr>
            <p:spPr>
              <a:xfrm>
                <a:off x="315071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4" name="Google Shape;11684;p19"/>
              <p:cNvSpPr/>
              <p:nvPr/>
            </p:nvSpPr>
            <p:spPr>
              <a:xfrm>
                <a:off x="297218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5" name="Google Shape;11685;p19"/>
              <p:cNvSpPr/>
              <p:nvPr/>
            </p:nvSpPr>
            <p:spPr>
              <a:xfrm>
                <a:off x="307790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6" name="Google Shape;11686;p19"/>
              <p:cNvSpPr/>
              <p:nvPr/>
            </p:nvSpPr>
            <p:spPr>
              <a:xfrm>
                <a:off x="301969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7" name="Google Shape;11687;p19"/>
              <p:cNvSpPr/>
              <p:nvPr/>
            </p:nvSpPr>
            <p:spPr>
              <a:xfrm>
                <a:off x="309441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8" name="Google Shape;11688;p19"/>
              <p:cNvSpPr/>
              <p:nvPr/>
            </p:nvSpPr>
            <p:spPr>
              <a:xfrm>
                <a:off x="304197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9" name="Google Shape;11689;p19"/>
              <p:cNvSpPr/>
              <p:nvPr/>
            </p:nvSpPr>
            <p:spPr>
              <a:xfrm flipH="1">
                <a:off x="319027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0" name="Google Shape;11690;p19"/>
              <p:cNvSpPr/>
              <p:nvPr/>
            </p:nvSpPr>
            <p:spPr>
              <a:xfrm flipH="1">
                <a:off x="324142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1" name="Google Shape;11691;p19"/>
              <p:cNvSpPr/>
              <p:nvPr/>
            </p:nvSpPr>
            <p:spPr>
              <a:xfrm flipH="1">
                <a:off x="341998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2" name="Google Shape;11692;p19"/>
              <p:cNvSpPr/>
              <p:nvPr/>
            </p:nvSpPr>
            <p:spPr>
              <a:xfrm flipH="1">
                <a:off x="328348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3" name="Google Shape;11693;p19"/>
              <p:cNvSpPr/>
              <p:nvPr/>
            </p:nvSpPr>
            <p:spPr>
              <a:xfrm flipH="1">
                <a:off x="334137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4" name="Google Shape;11694;p19"/>
              <p:cNvSpPr/>
              <p:nvPr/>
            </p:nvSpPr>
            <p:spPr>
              <a:xfrm flipH="1">
                <a:off x="330209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5" name="Google Shape;11695;p19"/>
              <p:cNvSpPr/>
              <p:nvPr/>
            </p:nvSpPr>
            <p:spPr>
              <a:xfrm flipH="1">
                <a:off x="335460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6" name="Google Shape;11696;p19"/>
              <p:cNvSpPr/>
              <p:nvPr/>
            </p:nvSpPr>
            <p:spPr>
              <a:xfrm>
                <a:off x="3468537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7" name="Google Shape;11697;p19"/>
              <p:cNvSpPr/>
              <p:nvPr/>
            </p:nvSpPr>
            <p:spPr>
              <a:xfrm>
                <a:off x="369656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8" name="Google Shape;11698;p19"/>
              <p:cNvSpPr/>
              <p:nvPr/>
            </p:nvSpPr>
            <p:spPr>
              <a:xfrm>
                <a:off x="351802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9" name="Google Shape;11699;p19"/>
              <p:cNvSpPr/>
              <p:nvPr/>
            </p:nvSpPr>
            <p:spPr>
              <a:xfrm>
                <a:off x="362374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0" name="Google Shape;11700;p19"/>
              <p:cNvSpPr/>
              <p:nvPr/>
            </p:nvSpPr>
            <p:spPr>
              <a:xfrm>
                <a:off x="35655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1" name="Google Shape;11701;p19"/>
              <p:cNvSpPr/>
              <p:nvPr/>
            </p:nvSpPr>
            <p:spPr>
              <a:xfrm>
                <a:off x="36402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2" name="Google Shape;11702;p19"/>
              <p:cNvSpPr/>
              <p:nvPr/>
            </p:nvSpPr>
            <p:spPr>
              <a:xfrm>
                <a:off x="358781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3" name="Google Shape;11703;p19"/>
              <p:cNvSpPr/>
              <p:nvPr/>
            </p:nvSpPr>
            <p:spPr>
              <a:xfrm flipH="1">
                <a:off x="37361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4" name="Google Shape;11704;p19"/>
              <p:cNvSpPr/>
              <p:nvPr/>
            </p:nvSpPr>
            <p:spPr>
              <a:xfrm flipH="1">
                <a:off x="378727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5" name="Google Shape;11705;p19"/>
              <p:cNvSpPr/>
              <p:nvPr/>
            </p:nvSpPr>
            <p:spPr>
              <a:xfrm flipH="1">
                <a:off x="396582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6" name="Google Shape;11706;p19"/>
              <p:cNvSpPr/>
              <p:nvPr/>
            </p:nvSpPr>
            <p:spPr>
              <a:xfrm flipH="1">
                <a:off x="382932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7" name="Google Shape;11707;p19"/>
              <p:cNvSpPr/>
              <p:nvPr/>
            </p:nvSpPr>
            <p:spPr>
              <a:xfrm flipH="1">
                <a:off x="38872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8" name="Google Shape;11708;p19"/>
              <p:cNvSpPr/>
              <p:nvPr/>
            </p:nvSpPr>
            <p:spPr>
              <a:xfrm flipH="1">
                <a:off x="384793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9" name="Google Shape;11709;p19"/>
              <p:cNvSpPr/>
              <p:nvPr/>
            </p:nvSpPr>
            <p:spPr>
              <a:xfrm flipH="1">
                <a:off x="390045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0" name="Google Shape;11710;p19"/>
              <p:cNvSpPr/>
              <p:nvPr/>
            </p:nvSpPr>
            <p:spPr>
              <a:xfrm>
                <a:off x="4014380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1" name="Google Shape;11711;p19"/>
              <p:cNvSpPr/>
              <p:nvPr/>
            </p:nvSpPr>
            <p:spPr>
              <a:xfrm>
                <a:off x="424240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2" name="Google Shape;11712;p19"/>
              <p:cNvSpPr/>
              <p:nvPr/>
            </p:nvSpPr>
            <p:spPr>
              <a:xfrm>
                <a:off x="406387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3" name="Google Shape;11713;p19"/>
              <p:cNvSpPr/>
              <p:nvPr/>
            </p:nvSpPr>
            <p:spPr>
              <a:xfrm>
                <a:off x="416959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4" name="Google Shape;11714;p19"/>
              <p:cNvSpPr/>
              <p:nvPr/>
            </p:nvSpPr>
            <p:spPr>
              <a:xfrm>
                <a:off x="411137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5" name="Google Shape;11715;p19"/>
              <p:cNvSpPr/>
              <p:nvPr/>
            </p:nvSpPr>
            <p:spPr>
              <a:xfrm>
                <a:off x="4186098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6" name="Google Shape;11716;p19"/>
              <p:cNvSpPr/>
              <p:nvPr/>
            </p:nvSpPr>
            <p:spPr>
              <a:xfrm>
                <a:off x="413365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7" name="Google Shape;11717;p19"/>
              <p:cNvSpPr/>
              <p:nvPr/>
            </p:nvSpPr>
            <p:spPr>
              <a:xfrm flipH="1">
                <a:off x="428196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8" name="Google Shape;11718;p19"/>
              <p:cNvSpPr/>
              <p:nvPr/>
            </p:nvSpPr>
            <p:spPr>
              <a:xfrm flipH="1">
                <a:off x="433311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9" name="Google Shape;11719;p19"/>
              <p:cNvSpPr/>
              <p:nvPr/>
            </p:nvSpPr>
            <p:spPr>
              <a:xfrm flipH="1">
                <a:off x="4511671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0" name="Google Shape;11720;p19"/>
              <p:cNvSpPr/>
              <p:nvPr/>
            </p:nvSpPr>
            <p:spPr>
              <a:xfrm flipH="1">
                <a:off x="437516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1" name="Google Shape;11721;p19"/>
              <p:cNvSpPr/>
              <p:nvPr/>
            </p:nvSpPr>
            <p:spPr>
              <a:xfrm flipH="1">
                <a:off x="443306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2" name="Google Shape;11722;p19"/>
              <p:cNvSpPr/>
              <p:nvPr/>
            </p:nvSpPr>
            <p:spPr>
              <a:xfrm flipH="1">
                <a:off x="439378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3" name="Google Shape;11723;p19"/>
              <p:cNvSpPr/>
              <p:nvPr/>
            </p:nvSpPr>
            <p:spPr>
              <a:xfrm flipH="1">
                <a:off x="444629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4" name="Google Shape;11724;p19"/>
              <p:cNvSpPr/>
              <p:nvPr/>
            </p:nvSpPr>
            <p:spPr>
              <a:xfrm>
                <a:off x="456022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5" name="Google Shape;11725;p19"/>
              <p:cNvSpPr/>
              <p:nvPr/>
            </p:nvSpPr>
            <p:spPr>
              <a:xfrm>
                <a:off x="478824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6" name="Google Shape;11726;p19"/>
              <p:cNvSpPr/>
              <p:nvPr/>
            </p:nvSpPr>
            <p:spPr>
              <a:xfrm>
                <a:off x="46097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7" name="Google Shape;11727;p19"/>
              <p:cNvSpPr/>
              <p:nvPr/>
            </p:nvSpPr>
            <p:spPr>
              <a:xfrm>
                <a:off x="471543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8" name="Google Shape;11728;p19"/>
              <p:cNvSpPr/>
              <p:nvPr/>
            </p:nvSpPr>
            <p:spPr>
              <a:xfrm>
                <a:off x="465722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9" name="Google Shape;11729;p19"/>
              <p:cNvSpPr/>
              <p:nvPr/>
            </p:nvSpPr>
            <p:spPr>
              <a:xfrm>
                <a:off x="4731941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0" name="Google Shape;11730;p19"/>
              <p:cNvSpPr/>
              <p:nvPr/>
            </p:nvSpPr>
            <p:spPr>
              <a:xfrm>
                <a:off x="467950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1" name="Google Shape;11731;p19"/>
              <p:cNvSpPr/>
              <p:nvPr/>
            </p:nvSpPr>
            <p:spPr>
              <a:xfrm flipH="1">
                <a:off x="4827805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2" name="Google Shape;11732;p19"/>
              <p:cNvSpPr/>
              <p:nvPr/>
            </p:nvSpPr>
            <p:spPr>
              <a:xfrm flipH="1">
                <a:off x="487895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3" name="Google Shape;11733;p19"/>
              <p:cNvSpPr/>
              <p:nvPr/>
            </p:nvSpPr>
            <p:spPr>
              <a:xfrm flipH="1">
                <a:off x="505751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4" name="Google Shape;11734;p19"/>
              <p:cNvSpPr/>
              <p:nvPr/>
            </p:nvSpPr>
            <p:spPr>
              <a:xfrm flipH="1">
                <a:off x="492101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5" name="Google Shape;11735;p19"/>
              <p:cNvSpPr/>
              <p:nvPr/>
            </p:nvSpPr>
            <p:spPr>
              <a:xfrm flipH="1">
                <a:off x="497890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6" name="Google Shape;11736;p19"/>
              <p:cNvSpPr/>
              <p:nvPr/>
            </p:nvSpPr>
            <p:spPr>
              <a:xfrm flipH="1">
                <a:off x="493962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7" name="Google Shape;11737;p19"/>
              <p:cNvSpPr/>
              <p:nvPr/>
            </p:nvSpPr>
            <p:spPr>
              <a:xfrm flipH="1">
                <a:off x="4992138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8" name="Google Shape;11738;p19"/>
              <p:cNvSpPr/>
              <p:nvPr/>
            </p:nvSpPr>
            <p:spPr>
              <a:xfrm>
                <a:off x="510725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9" name="Google Shape;11739;p19"/>
              <p:cNvSpPr/>
              <p:nvPr/>
            </p:nvSpPr>
            <p:spPr>
              <a:xfrm>
                <a:off x="533527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0" name="Google Shape;11740;p19"/>
              <p:cNvSpPr/>
              <p:nvPr/>
            </p:nvSpPr>
            <p:spPr>
              <a:xfrm>
                <a:off x="5156746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1" name="Google Shape;11741;p19"/>
              <p:cNvSpPr/>
              <p:nvPr/>
            </p:nvSpPr>
            <p:spPr>
              <a:xfrm>
                <a:off x="526246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2" name="Google Shape;11742;p19"/>
              <p:cNvSpPr/>
              <p:nvPr/>
            </p:nvSpPr>
            <p:spPr>
              <a:xfrm>
                <a:off x="5204254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3" name="Google Shape;11743;p19"/>
              <p:cNvSpPr/>
              <p:nvPr/>
            </p:nvSpPr>
            <p:spPr>
              <a:xfrm>
                <a:off x="527897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4" name="Google Shape;11744;p19"/>
              <p:cNvSpPr/>
              <p:nvPr/>
            </p:nvSpPr>
            <p:spPr>
              <a:xfrm>
                <a:off x="52265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5" name="Google Shape;11745;p19"/>
              <p:cNvSpPr/>
              <p:nvPr/>
            </p:nvSpPr>
            <p:spPr>
              <a:xfrm flipH="1">
                <a:off x="537483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6" name="Google Shape;11746;p19"/>
              <p:cNvSpPr/>
              <p:nvPr/>
            </p:nvSpPr>
            <p:spPr>
              <a:xfrm flipH="1">
                <a:off x="5425989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7" name="Google Shape;11747;p19"/>
              <p:cNvSpPr/>
              <p:nvPr/>
            </p:nvSpPr>
            <p:spPr>
              <a:xfrm flipH="1">
                <a:off x="560454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8" name="Google Shape;11748;p19"/>
              <p:cNvSpPr/>
              <p:nvPr/>
            </p:nvSpPr>
            <p:spPr>
              <a:xfrm flipH="1">
                <a:off x="546804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9" name="Google Shape;11749;p19"/>
              <p:cNvSpPr/>
              <p:nvPr/>
            </p:nvSpPr>
            <p:spPr>
              <a:xfrm flipH="1">
                <a:off x="552593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0" name="Google Shape;11750;p19"/>
              <p:cNvSpPr/>
              <p:nvPr/>
            </p:nvSpPr>
            <p:spPr>
              <a:xfrm flipH="1">
                <a:off x="548665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1" name="Google Shape;11751;p19"/>
              <p:cNvSpPr/>
              <p:nvPr/>
            </p:nvSpPr>
            <p:spPr>
              <a:xfrm flipH="1">
                <a:off x="5539171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2" name="Google Shape;11752;p19"/>
              <p:cNvSpPr/>
              <p:nvPr/>
            </p:nvSpPr>
            <p:spPr>
              <a:xfrm>
                <a:off x="5654288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3" name="Google Shape;11753;p19"/>
              <p:cNvSpPr/>
              <p:nvPr/>
            </p:nvSpPr>
            <p:spPr>
              <a:xfrm>
                <a:off x="588231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4" name="Google Shape;11754;p19"/>
              <p:cNvSpPr/>
              <p:nvPr/>
            </p:nvSpPr>
            <p:spPr>
              <a:xfrm>
                <a:off x="5703779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5" name="Google Shape;11755;p19"/>
              <p:cNvSpPr/>
              <p:nvPr/>
            </p:nvSpPr>
            <p:spPr>
              <a:xfrm>
                <a:off x="580950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6" name="Google Shape;11756;p19"/>
              <p:cNvSpPr/>
              <p:nvPr/>
            </p:nvSpPr>
            <p:spPr>
              <a:xfrm>
                <a:off x="5751287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7" name="Google Shape;11757;p19"/>
              <p:cNvSpPr/>
              <p:nvPr/>
            </p:nvSpPr>
            <p:spPr>
              <a:xfrm>
                <a:off x="5826006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8" name="Google Shape;11758;p19"/>
              <p:cNvSpPr/>
              <p:nvPr/>
            </p:nvSpPr>
            <p:spPr>
              <a:xfrm>
                <a:off x="57735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9" name="Google Shape;11759;p19"/>
              <p:cNvSpPr/>
              <p:nvPr/>
            </p:nvSpPr>
            <p:spPr>
              <a:xfrm flipH="1">
                <a:off x="592187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0" name="Google Shape;11760;p19"/>
              <p:cNvSpPr/>
              <p:nvPr/>
            </p:nvSpPr>
            <p:spPr>
              <a:xfrm flipH="1">
                <a:off x="5973022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1" name="Google Shape;11761;p19"/>
              <p:cNvSpPr/>
              <p:nvPr/>
            </p:nvSpPr>
            <p:spPr>
              <a:xfrm flipH="1">
                <a:off x="615158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2" name="Google Shape;11762;p19"/>
              <p:cNvSpPr/>
              <p:nvPr/>
            </p:nvSpPr>
            <p:spPr>
              <a:xfrm flipH="1">
                <a:off x="601507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3" name="Google Shape;11763;p19"/>
              <p:cNvSpPr/>
              <p:nvPr/>
            </p:nvSpPr>
            <p:spPr>
              <a:xfrm flipH="1">
                <a:off x="607297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4" name="Google Shape;11764;p19"/>
              <p:cNvSpPr/>
              <p:nvPr/>
            </p:nvSpPr>
            <p:spPr>
              <a:xfrm flipH="1">
                <a:off x="603368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5" name="Google Shape;11765;p19"/>
              <p:cNvSpPr/>
              <p:nvPr/>
            </p:nvSpPr>
            <p:spPr>
              <a:xfrm flipH="1">
                <a:off x="6086203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6" name="Google Shape;11766;p19"/>
              <p:cNvSpPr/>
              <p:nvPr/>
            </p:nvSpPr>
            <p:spPr>
              <a:xfrm>
                <a:off x="620132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7" name="Google Shape;11767;p19"/>
              <p:cNvSpPr/>
              <p:nvPr/>
            </p:nvSpPr>
            <p:spPr>
              <a:xfrm>
                <a:off x="642934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8" name="Google Shape;11768;p19"/>
              <p:cNvSpPr/>
              <p:nvPr/>
            </p:nvSpPr>
            <p:spPr>
              <a:xfrm>
                <a:off x="62508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9" name="Google Shape;11769;p19"/>
              <p:cNvSpPr/>
              <p:nvPr/>
            </p:nvSpPr>
            <p:spPr>
              <a:xfrm>
                <a:off x="6356534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0" name="Google Shape;11770;p19"/>
              <p:cNvSpPr/>
              <p:nvPr/>
            </p:nvSpPr>
            <p:spPr>
              <a:xfrm>
                <a:off x="629832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1" name="Google Shape;11771;p19"/>
              <p:cNvSpPr/>
              <p:nvPr/>
            </p:nvSpPr>
            <p:spPr>
              <a:xfrm>
                <a:off x="6373039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2" name="Google Shape;11772;p19"/>
              <p:cNvSpPr/>
              <p:nvPr/>
            </p:nvSpPr>
            <p:spPr>
              <a:xfrm>
                <a:off x="632059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3" name="Google Shape;11773;p19"/>
              <p:cNvSpPr/>
              <p:nvPr/>
            </p:nvSpPr>
            <p:spPr>
              <a:xfrm flipH="1">
                <a:off x="6468903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4" name="Google Shape;11774;p19"/>
              <p:cNvSpPr/>
              <p:nvPr/>
            </p:nvSpPr>
            <p:spPr>
              <a:xfrm flipH="1">
                <a:off x="6520054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5" name="Google Shape;11775;p19"/>
              <p:cNvSpPr/>
              <p:nvPr/>
            </p:nvSpPr>
            <p:spPr>
              <a:xfrm flipH="1">
                <a:off x="669861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6" name="Google Shape;11776;p19"/>
              <p:cNvSpPr/>
              <p:nvPr/>
            </p:nvSpPr>
            <p:spPr>
              <a:xfrm flipH="1">
                <a:off x="6562110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7" name="Google Shape;11777;p19"/>
              <p:cNvSpPr/>
              <p:nvPr/>
            </p:nvSpPr>
            <p:spPr>
              <a:xfrm flipH="1">
                <a:off x="662000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8" name="Google Shape;11778;p19"/>
              <p:cNvSpPr/>
              <p:nvPr/>
            </p:nvSpPr>
            <p:spPr>
              <a:xfrm flipH="1">
                <a:off x="658072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9" name="Google Shape;11779;p19"/>
              <p:cNvSpPr/>
              <p:nvPr/>
            </p:nvSpPr>
            <p:spPr>
              <a:xfrm flipH="1">
                <a:off x="6633236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0" name="Google Shape;11780;p19"/>
              <p:cNvSpPr/>
              <p:nvPr/>
            </p:nvSpPr>
            <p:spPr>
              <a:xfrm>
                <a:off x="674835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1" name="Google Shape;11781;p19"/>
              <p:cNvSpPr/>
              <p:nvPr/>
            </p:nvSpPr>
            <p:spPr>
              <a:xfrm>
                <a:off x="6976378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2" name="Google Shape;11782;p19"/>
              <p:cNvSpPr/>
              <p:nvPr/>
            </p:nvSpPr>
            <p:spPr>
              <a:xfrm>
                <a:off x="6797844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3" name="Google Shape;11783;p19"/>
              <p:cNvSpPr/>
              <p:nvPr/>
            </p:nvSpPr>
            <p:spPr>
              <a:xfrm>
                <a:off x="6903567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4" name="Google Shape;11784;p19"/>
              <p:cNvSpPr/>
              <p:nvPr/>
            </p:nvSpPr>
            <p:spPr>
              <a:xfrm>
                <a:off x="6845352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5" name="Google Shape;11785;p19"/>
              <p:cNvSpPr/>
              <p:nvPr/>
            </p:nvSpPr>
            <p:spPr>
              <a:xfrm>
                <a:off x="6920072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6" name="Google Shape;11786;p19"/>
              <p:cNvSpPr/>
              <p:nvPr/>
            </p:nvSpPr>
            <p:spPr>
              <a:xfrm>
                <a:off x="686763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7" name="Google Shape;11787;p19"/>
              <p:cNvSpPr/>
              <p:nvPr/>
            </p:nvSpPr>
            <p:spPr>
              <a:xfrm flipH="1">
                <a:off x="701593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8" name="Google Shape;11788;p19"/>
              <p:cNvSpPr/>
              <p:nvPr/>
            </p:nvSpPr>
            <p:spPr>
              <a:xfrm flipH="1">
                <a:off x="7067087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9" name="Google Shape;11789;p19"/>
              <p:cNvSpPr/>
              <p:nvPr/>
            </p:nvSpPr>
            <p:spPr>
              <a:xfrm flipH="1">
                <a:off x="7245645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0" name="Google Shape;11790;p19"/>
              <p:cNvSpPr/>
              <p:nvPr/>
            </p:nvSpPr>
            <p:spPr>
              <a:xfrm flipH="1">
                <a:off x="7109143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1" name="Google Shape;11791;p19"/>
              <p:cNvSpPr/>
              <p:nvPr/>
            </p:nvSpPr>
            <p:spPr>
              <a:xfrm flipH="1">
                <a:off x="716703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2" name="Google Shape;11792;p19"/>
              <p:cNvSpPr/>
              <p:nvPr/>
            </p:nvSpPr>
            <p:spPr>
              <a:xfrm flipH="1">
                <a:off x="7127755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3" name="Google Shape;11793;p19"/>
              <p:cNvSpPr/>
              <p:nvPr/>
            </p:nvSpPr>
            <p:spPr>
              <a:xfrm flipH="1">
                <a:off x="7180269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4" name="Google Shape;11794;p19"/>
              <p:cNvSpPr/>
              <p:nvPr/>
            </p:nvSpPr>
            <p:spPr>
              <a:xfrm>
                <a:off x="7295386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5" name="Google Shape;11795;p19"/>
              <p:cNvSpPr/>
              <p:nvPr/>
            </p:nvSpPr>
            <p:spPr>
              <a:xfrm>
                <a:off x="752341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6" name="Google Shape;11796;p19"/>
              <p:cNvSpPr/>
              <p:nvPr/>
            </p:nvSpPr>
            <p:spPr>
              <a:xfrm>
                <a:off x="7344877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7" name="Google Shape;11797;p19"/>
              <p:cNvSpPr/>
              <p:nvPr/>
            </p:nvSpPr>
            <p:spPr>
              <a:xfrm>
                <a:off x="7450599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8" name="Google Shape;11798;p19"/>
              <p:cNvSpPr/>
              <p:nvPr/>
            </p:nvSpPr>
            <p:spPr>
              <a:xfrm>
                <a:off x="7392385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9" name="Google Shape;11799;p19"/>
              <p:cNvSpPr/>
              <p:nvPr/>
            </p:nvSpPr>
            <p:spPr>
              <a:xfrm>
                <a:off x="7467104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0" name="Google Shape;11800;p19"/>
              <p:cNvSpPr/>
              <p:nvPr/>
            </p:nvSpPr>
            <p:spPr>
              <a:xfrm>
                <a:off x="7414665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1" name="Google Shape;11801;p19"/>
              <p:cNvSpPr/>
              <p:nvPr/>
            </p:nvSpPr>
            <p:spPr>
              <a:xfrm flipH="1">
                <a:off x="756296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2" name="Google Shape;11802;p19"/>
              <p:cNvSpPr/>
              <p:nvPr/>
            </p:nvSpPr>
            <p:spPr>
              <a:xfrm flipH="1">
                <a:off x="7614120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3" name="Google Shape;11803;p19"/>
              <p:cNvSpPr/>
              <p:nvPr/>
            </p:nvSpPr>
            <p:spPr>
              <a:xfrm flipH="1">
                <a:off x="7792678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4" name="Google Shape;11804;p19"/>
              <p:cNvSpPr/>
              <p:nvPr/>
            </p:nvSpPr>
            <p:spPr>
              <a:xfrm flipH="1">
                <a:off x="7656176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5" name="Google Shape;11805;p19"/>
              <p:cNvSpPr/>
              <p:nvPr/>
            </p:nvSpPr>
            <p:spPr>
              <a:xfrm flipH="1">
                <a:off x="771406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6" name="Google Shape;11806;p19"/>
              <p:cNvSpPr/>
              <p:nvPr/>
            </p:nvSpPr>
            <p:spPr>
              <a:xfrm flipH="1">
                <a:off x="767478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7" name="Google Shape;11807;p19"/>
              <p:cNvSpPr/>
              <p:nvPr/>
            </p:nvSpPr>
            <p:spPr>
              <a:xfrm flipH="1">
                <a:off x="7727302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8" name="Google Shape;11808;p19"/>
              <p:cNvSpPr/>
              <p:nvPr/>
            </p:nvSpPr>
            <p:spPr>
              <a:xfrm>
                <a:off x="7842419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9" name="Google Shape;11809;p19"/>
              <p:cNvSpPr/>
              <p:nvPr/>
            </p:nvSpPr>
            <p:spPr>
              <a:xfrm>
                <a:off x="807044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0" name="Google Shape;11810;p19"/>
              <p:cNvSpPr/>
              <p:nvPr/>
            </p:nvSpPr>
            <p:spPr>
              <a:xfrm>
                <a:off x="78919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1" name="Google Shape;11811;p19"/>
              <p:cNvSpPr/>
              <p:nvPr/>
            </p:nvSpPr>
            <p:spPr>
              <a:xfrm>
                <a:off x="7997632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2" name="Google Shape;11812;p19"/>
              <p:cNvSpPr/>
              <p:nvPr/>
            </p:nvSpPr>
            <p:spPr>
              <a:xfrm>
                <a:off x="7939418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3" name="Google Shape;11813;p19"/>
              <p:cNvSpPr/>
              <p:nvPr/>
            </p:nvSpPr>
            <p:spPr>
              <a:xfrm>
                <a:off x="8014137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4" name="Google Shape;11814;p19"/>
              <p:cNvSpPr/>
              <p:nvPr/>
            </p:nvSpPr>
            <p:spPr>
              <a:xfrm>
                <a:off x="796169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5" name="Google Shape;11815;p19"/>
              <p:cNvSpPr/>
              <p:nvPr/>
            </p:nvSpPr>
            <p:spPr>
              <a:xfrm flipH="1">
                <a:off x="8110001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6" name="Google Shape;11816;p19"/>
              <p:cNvSpPr/>
              <p:nvPr/>
            </p:nvSpPr>
            <p:spPr>
              <a:xfrm flipH="1">
                <a:off x="8161153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7" name="Google Shape;11817;p19"/>
              <p:cNvSpPr/>
              <p:nvPr/>
            </p:nvSpPr>
            <p:spPr>
              <a:xfrm flipH="1">
                <a:off x="8339710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8" name="Google Shape;11818;p19"/>
              <p:cNvSpPr/>
              <p:nvPr/>
            </p:nvSpPr>
            <p:spPr>
              <a:xfrm flipH="1">
                <a:off x="8203208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9" name="Google Shape;11819;p19"/>
              <p:cNvSpPr/>
              <p:nvPr/>
            </p:nvSpPr>
            <p:spPr>
              <a:xfrm flipH="1">
                <a:off x="8261100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0" name="Google Shape;11820;p19"/>
              <p:cNvSpPr/>
              <p:nvPr/>
            </p:nvSpPr>
            <p:spPr>
              <a:xfrm flipH="1">
                <a:off x="822182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1" name="Google Shape;11821;p19"/>
              <p:cNvSpPr/>
              <p:nvPr/>
            </p:nvSpPr>
            <p:spPr>
              <a:xfrm flipH="1">
                <a:off x="8274334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2" name="Google Shape;11822;p19"/>
              <p:cNvSpPr/>
              <p:nvPr/>
            </p:nvSpPr>
            <p:spPr>
              <a:xfrm>
                <a:off x="8389452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3" name="Google Shape;11823;p19"/>
              <p:cNvSpPr/>
              <p:nvPr/>
            </p:nvSpPr>
            <p:spPr>
              <a:xfrm>
                <a:off x="8617476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4" name="Google Shape;11824;p19"/>
              <p:cNvSpPr/>
              <p:nvPr/>
            </p:nvSpPr>
            <p:spPr>
              <a:xfrm>
                <a:off x="8438942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5" name="Google Shape;11825;p19"/>
              <p:cNvSpPr/>
              <p:nvPr/>
            </p:nvSpPr>
            <p:spPr>
              <a:xfrm>
                <a:off x="8544665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6" name="Google Shape;11826;p19"/>
              <p:cNvSpPr/>
              <p:nvPr/>
            </p:nvSpPr>
            <p:spPr>
              <a:xfrm>
                <a:off x="8486451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7" name="Google Shape;11827;p19"/>
              <p:cNvSpPr/>
              <p:nvPr/>
            </p:nvSpPr>
            <p:spPr>
              <a:xfrm>
                <a:off x="8561170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8" name="Google Shape;11828;p19"/>
              <p:cNvSpPr/>
              <p:nvPr/>
            </p:nvSpPr>
            <p:spPr>
              <a:xfrm>
                <a:off x="8508730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9" name="Google Shape;11829;p19"/>
              <p:cNvSpPr/>
              <p:nvPr/>
            </p:nvSpPr>
            <p:spPr>
              <a:xfrm flipH="1">
                <a:off x="8657034" y="193895"/>
                <a:ext cx="292904" cy="99873"/>
              </a:xfrm>
              <a:custGeom>
                <a:avLst/>
                <a:gdLst/>
                <a:ahLst/>
                <a:cxnLst/>
                <a:rect l="l" t="t" r="r" b="b"/>
                <a:pathLst>
                  <a:path w="11819" h="4030" extrusionOk="0">
                    <a:moveTo>
                      <a:pt x="9731" y="1"/>
                    </a:moveTo>
                    <a:cubicBezTo>
                      <a:pt x="9348" y="1"/>
                      <a:pt x="8966" y="170"/>
                      <a:pt x="8727" y="472"/>
                    </a:cubicBezTo>
                    <a:cubicBezTo>
                      <a:pt x="8355" y="908"/>
                      <a:pt x="8309" y="1628"/>
                      <a:pt x="8742" y="2036"/>
                    </a:cubicBezTo>
                    <a:cubicBezTo>
                      <a:pt x="8929" y="2221"/>
                      <a:pt x="9191" y="2327"/>
                      <a:pt x="9452" y="2327"/>
                    </a:cubicBezTo>
                    <a:cubicBezTo>
                      <a:pt x="9473" y="2327"/>
                      <a:pt x="9494" y="2326"/>
                      <a:pt x="9515" y="2325"/>
                    </a:cubicBezTo>
                    <a:cubicBezTo>
                      <a:pt x="9530" y="2325"/>
                      <a:pt x="9539" y="2312"/>
                      <a:pt x="9539" y="2300"/>
                    </a:cubicBezTo>
                    <a:cubicBezTo>
                      <a:pt x="9539" y="2285"/>
                      <a:pt x="9527" y="2276"/>
                      <a:pt x="9512" y="2276"/>
                    </a:cubicBezTo>
                    <a:cubicBezTo>
                      <a:pt x="9501" y="2276"/>
                      <a:pt x="9491" y="2276"/>
                      <a:pt x="9480" y="2276"/>
                    </a:cubicBezTo>
                    <a:cubicBezTo>
                      <a:pt x="9224" y="2276"/>
                      <a:pt x="8968" y="2170"/>
                      <a:pt x="8791" y="1984"/>
                    </a:cubicBezTo>
                    <a:cubicBezTo>
                      <a:pt x="8401" y="1601"/>
                      <a:pt x="8460" y="932"/>
                      <a:pt x="8806" y="543"/>
                    </a:cubicBezTo>
                    <a:cubicBezTo>
                      <a:pt x="9041" y="258"/>
                      <a:pt x="9379" y="131"/>
                      <a:pt x="9725" y="131"/>
                    </a:cubicBezTo>
                    <a:cubicBezTo>
                      <a:pt x="10163" y="131"/>
                      <a:pt x="10614" y="335"/>
                      <a:pt x="10883" y="681"/>
                    </a:cubicBezTo>
                    <a:cubicBezTo>
                      <a:pt x="11625" y="1585"/>
                      <a:pt x="10916" y="2861"/>
                      <a:pt x="9895" y="3159"/>
                    </a:cubicBezTo>
                    <a:cubicBezTo>
                      <a:pt x="9678" y="3228"/>
                      <a:pt x="9461" y="3259"/>
                      <a:pt x="9246" y="3259"/>
                    </a:cubicBezTo>
                    <a:cubicBezTo>
                      <a:pt x="8407" y="3259"/>
                      <a:pt x="7600" y="2788"/>
                      <a:pt x="6948" y="2263"/>
                    </a:cubicBezTo>
                    <a:cubicBezTo>
                      <a:pt x="6092" y="1579"/>
                      <a:pt x="5298" y="748"/>
                      <a:pt x="4239" y="356"/>
                    </a:cubicBezTo>
                    <a:cubicBezTo>
                      <a:pt x="3762" y="171"/>
                      <a:pt x="3250" y="86"/>
                      <a:pt x="2738" y="86"/>
                    </a:cubicBezTo>
                    <a:cubicBezTo>
                      <a:pt x="2688" y="86"/>
                      <a:pt x="2637" y="87"/>
                      <a:pt x="2586" y="89"/>
                    </a:cubicBezTo>
                    <a:cubicBezTo>
                      <a:pt x="2307" y="92"/>
                      <a:pt x="2016" y="138"/>
                      <a:pt x="1749" y="224"/>
                    </a:cubicBezTo>
                    <a:cubicBezTo>
                      <a:pt x="1206" y="402"/>
                      <a:pt x="725" y="788"/>
                      <a:pt x="467" y="1303"/>
                    </a:cubicBezTo>
                    <a:cubicBezTo>
                      <a:pt x="65" y="2079"/>
                      <a:pt x="185" y="3088"/>
                      <a:pt x="893" y="3647"/>
                    </a:cubicBezTo>
                    <a:cubicBezTo>
                      <a:pt x="1203" y="3897"/>
                      <a:pt x="1589" y="4030"/>
                      <a:pt x="1967" y="4030"/>
                    </a:cubicBezTo>
                    <a:cubicBezTo>
                      <a:pt x="2432" y="4030"/>
                      <a:pt x="2884" y="3828"/>
                      <a:pt x="3163" y="3395"/>
                    </a:cubicBezTo>
                    <a:cubicBezTo>
                      <a:pt x="3681" y="2607"/>
                      <a:pt x="3261" y="1536"/>
                      <a:pt x="2267" y="1521"/>
                    </a:cubicBezTo>
                    <a:cubicBezTo>
                      <a:pt x="2252" y="1521"/>
                      <a:pt x="2243" y="1533"/>
                      <a:pt x="2243" y="1546"/>
                    </a:cubicBezTo>
                    <a:cubicBezTo>
                      <a:pt x="2243" y="1561"/>
                      <a:pt x="2252" y="1570"/>
                      <a:pt x="2267" y="1570"/>
                    </a:cubicBezTo>
                    <a:cubicBezTo>
                      <a:pt x="3194" y="1607"/>
                      <a:pt x="3574" y="2607"/>
                      <a:pt x="3077" y="3337"/>
                    </a:cubicBezTo>
                    <a:cubicBezTo>
                      <a:pt x="2830" y="3706"/>
                      <a:pt x="2414" y="3905"/>
                      <a:pt x="1984" y="3905"/>
                    </a:cubicBezTo>
                    <a:cubicBezTo>
                      <a:pt x="1885" y="3905"/>
                      <a:pt x="1786" y="3895"/>
                      <a:pt x="1688" y="3873"/>
                    </a:cubicBezTo>
                    <a:cubicBezTo>
                      <a:pt x="182" y="3536"/>
                      <a:pt x="1" y="1677"/>
                      <a:pt x="1114" y="770"/>
                    </a:cubicBezTo>
                    <a:cubicBezTo>
                      <a:pt x="1560" y="392"/>
                      <a:pt x="2134" y="264"/>
                      <a:pt x="2708" y="264"/>
                    </a:cubicBezTo>
                    <a:cubicBezTo>
                      <a:pt x="2940" y="264"/>
                      <a:pt x="3173" y="285"/>
                      <a:pt x="3396" y="319"/>
                    </a:cubicBezTo>
                    <a:cubicBezTo>
                      <a:pt x="4203" y="445"/>
                      <a:pt x="4926" y="849"/>
                      <a:pt x="5558" y="1358"/>
                    </a:cubicBezTo>
                    <a:cubicBezTo>
                      <a:pt x="6614" y="2210"/>
                      <a:pt x="7801" y="3439"/>
                      <a:pt x="9218" y="3439"/>
                    </a:cubicBezTo>
                    <a:cubicBezTo>
                      <a:pt x="9455" y="3439"/>
                      <a:pt x="9699" y="3404"/>
                      <a:pt x="9950" y="3328"/>
                    </a:cubicBezTo>
                    <a:cubicBezTo>
                      <a:pt x="11085" y="2987"/>
                      <a:pt x="11818" y="1582"/>
                      <a:pt x="10996" y="586"/>
                    </a:cubicBezTo>
                    <a:cubicBezTo>
                      <a:pt x="10720" y="254"/>
                      <a:pt x="10306" y="43"/>
                      <a:pt x="9877" y="9"/>
                    </a:cubicBezTo>
                    <a:cubicBezTo>
                      <a:pt x="9828" y="3"/>
                      <a:pt x="9780" y="1"/>
                      <a:pt x="97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0" name="Google Shape;11830;p19"/>
              <p:cNvSpPr/>
              <p:nvPr/>
            </p:nvSpPr>
            <p:spPr>
              <a:xfrm flipH="1">
                <a:off x="8708185" y="241924"/>
                <a:ext cx="13730" cy="1028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15" extrusionOk="0">
                    <a:moveTo>
                      <a:pt x="277" y="0"/>
                    </a:moveTo>
                    <a:cubicBezTo>
                      <a:pt x="124" y="0"/>
                      <a:pt x="1" y="92"/>
                      <a:pt x="1" y="206"/>
                    </a:cubicBezTo>
                    <a:cubicBezTo>
                      <a:pt x="1" y="319"/>
                      <a:pt x="124" y="414"/>
                      <a:pt x="277" y="414"/>
                    </a:cubicBezTo>
                    <a:cubicBezTo>
                      <a:pt x="430" y="414"/>
                      <a:pt x="553" y="322"/>
                      <a:pt x="553" y="206"/>
                    </a:cubicBezTo>
                    <a:cubicBezTo>
                      <a:pt x="553" y="92"/>
                      <a:pt x="430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1" name="Google Shape;11831;p19"/>
              <p:cNvSpPr/>
              <p:nvPr/>
            </p:nvSpPr>
            <p:spPr>
              <a:xfrm flipH="1">
                <a:off x="8886743" y="231044"/>
                <a:ext cx="13705" cy="1021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12" extrusionOk="0">
                    <a:moveTo>
                      <a:pt x="276" y="1"/>
                    </a:moveTo>
                    <a:cubicBezTo>
                      <a:pt x="123" y="1"/>
                      <a:pt x="0" y="93"/>
                      <a:pt x="0" y="206"/>
                    </a:cubicBezTo>
                    <a:cubicBezTo>
                      <a:pt x="0" y="320"/>
                      <a:pt x="123" y="412"/>
                      <a:pt x="276" y="412"/>
                    </a:cubicBezTo>
                    <a:cubicBezTo>
                      <a:pt x="430" y="412"/>
                      <a:pt x="553" y="320"/>
                      <a:pt x="553" y="206"/>
                    </a:cubicBezTo>
                    <a:cubicBezTo>
                      <a:pt x="553" y="93"/>
                      <a:pt x="430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2" name="Google Shape;11832;p19"/>
              <p:cNvSpPr/>
              <p:nvPr/>
            </p:nvSpPr>
            <p:spPr>
              <a:xfrm flipH="1">
                <a:off x="8750241" y="206832"/>
                <a:ext cx="44485" cy="4359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59" extrusionOk="0">
                    <a:moveTo>
                      <a:pt x="964" y="1"/>
                    </a:moveTo>
                    <a:cubicBezTo>
                      <a:pt x="766" y="1"/>
                      <a:pt x="567" y="75"/>
                      <a:pt x="427" y="223"/>
                    </a:cubicBezTo>
                    <a:cubicBezTo>
                      <a:pt x="1" y="646"/>
                      <a:pt x="133" y="1386"/>
                      <a:pt x="571" y="1750"/>
                    </a:cubicBezTo>
                    <a:cubicBezTo>
                      <a:pt x="578" y="1756"/>
                      <a:pt x="584" y="1759"/>
                      <a:pt x="591" y="1759"/>
                    </a:cubicBezTo>
                    <a:cubicBezTo>
                      <a:pt x="617" y="1759"/>
                      <a:pt x="638" y="1723"/>
                      <a:pt x="614" y="1701"/>
                    </a:cubicBezTo>
                    <a:cubicBezTo>
                      <a:pt x="360" y="1459"/>
                      <a:pt x="209" y="1097"/>
                      <a:pt x="271" y="748"/>
                    </a:cubicBezTo>
                    <a:cubicBezTo>
                      <a:pt x="319" y="409"/>
                      <a:pt x="596" y="100"/>
                      <a:pt x="952" y="100"/>
                    </a:cubicBezTo>
                    <a:cubicBezTo>
                      <a:pt x="954" y="100"/>
                      <a:pt x="956" y="100"/>
                      <a:pt x="958" y="100"/>
                    </a:cubicBezTo>
                    <a:cubicBezTo>
                      <a:pt x="962" y="100"/>
                      <a:pt x="967" y="100"/>
                      <a:pt x="972" y="100"/>
                    </a:cubicBezTo>
                    <a:cubicBezTo>
                      <a:pt x="1216" y="100"/>
                      <a:pt x="1468" y="255"/>
                      <a:pt x="1556" y="490"/>
                    </a:cubicBezTo>
                    <a:cubicBezTo>
                      <a:pt x="1677" y="821"/>
                      <a:pt x="1423" y="1158"/>
                      <a:pt x="1132" y="1158"/>
                    </a:cubicBezTo>
                    <a:cubicBezTo>
                      <a:pt x="1032" y="1158"/>
                      <a:pt x="927" y="1118"/>
                      <a:pt x="832" y="1024"/>
                    </a:cubicBezTo>
                    <a:cubicBezTo>
                      <a:pt x="824" y="1016"/>
                      <a:pt x="816" y="1013"/>
                      <a:pt x="808" y="1013"/>
                    </a:cubicBezTo>
                    <a:cubicBezTo>
                      <a:pt x="783" y="1013"/>
                      <a:pt x="762" y="1043"/>
                      <a:pt x="783" y="1067"/>
                    </a:cubicBezTo>
                    <a:cubicBezTo>
                      <a:pt x="874" y="1174"/>
                      <a:pt x="1011" y="1234"/>
                      <a:pt x="1150" y="1234"/>
                    </a:cubicBezTo>
                    <a:cubicBezTo>
                      <a:pt x="1209" y="1234"/>
                      <a:pt x="1267" y="1223"/>
                      <a:pt x="1323" y="1201"/>
                    </a:cubicBezTo>
                    <a:cubicBezTo>
                      <a:pt x="1715" y="1048"/>
                      <a:pt x="1795" y="484"/>
                      <a:pt x="1485" y="211"/>
                    </a:cubicBezTo>
                    <a:cubicBezTo>
                      <a:pt x="1348" y="70"/>
                      <a:pt x="1156" y="1"/>
                      <a:pt x="9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3" name="Google Shape;11833;p19"/>
              <p:cNvSpPr/>
              <p:nvPr/>
            </p:nvSpPr>
            <p:spPr>
              <a:xfrm flipH="1">
                <a:off x="8808133" y="222048"/>
                <a:ext cx="44807" cy="38537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555" extrusionOk="0">
                    <a:moveTo>
                      <a:pt x="1034" y="0"/>
                    </a:moveTo>
                    <a:cubicBezTo>
                      <a:pt x="732" y="0"/>
                      <a:pt x="426" y="125"/>
                      <a:pt x="246" y="373"/>
                    </a:cubicBezTo>
                    <a:cubicBezTo>
                      <a:pt x="0" y="692"/>
                      <a:pt x="74" y="1192"/>
                      <a:pt x="399" y="1425"/>
                    </a:cubicBezTo>
                    <a:cubicBezTo>
                      <a:pt x="505" y="1513"/>
                      <a:pt x="636" y="1554"/>
                      <a:pt x="768" y="1554"/>
                    </a:cubicBezTo>
                    <a:cubicBezTo>
                      <a:pt x="1032" y="1554"/>
                      <a:pt x="1298" y="1389"/>
                      <a:pt x="1359" y="1112"/>
                    </a:cubicBezTo>
                    <a:cubicBezTo>
                      <a:pt x="1402" y="916"/>
                      <a:pt x="1310" y="698"/>
                      <a:pt x="1141" y="597"/>
                    </a:cubicBezTo>
                    <a:cubicBezTo>
                      <a:pt x="1135" y="593"/>
                      <a:pt x="1129" y="592"/>
                      <a:pt x="1123" y="592"/>
                    </a:cubicBezTo>
                    <a:cubicBezTo>
                      <a:pt x="1094" y="592"/>
                      <a:pt x="1074" y="631"/>
                      <a:pt x="1105" y="652"/>
                    </a:cubicBezTo>
                    <a:cubicBezTo>
                      <a:pt x="1491" y="942"/>
                      <a:pt x="1201" y="1453"/>
                      <a:pt x="787" y="1453"/>
                    </a:cubicBezTo>
                    <a:cubicBezTo>
                      <a:pt x="755" y="1453"/>
                      <a:pt x="721" y="1450"/>
                      <a:pt x="687" y="1443"/>
                    </a:cubicBezTo>
                    <a:cubicBezTo>
                      <a:pt x="439" y="1394"/>
                      <a:pt x="249" y="1164"/>
                      <a:pt x="215" y="916"/>
                    </a:cubicBezTo>
                    <a:cubicBezTo>
                      <a:pt x="157" y="563"/>
                      <a:pt x="421" y="244"/>
                      <a:pt x="746" y="143"/>
                    </a:cubicBezTo>
                    <a:cubicBezTo>
                      <a:pt x="845" y="109"/>
                      <a:pt x="947" y="94"/>
                      <a:pt x="1050" y="94"/>
                    </a:cubicBezTo>
                    <a:cubicBezTo>
                      <a:pt x="1297" y="94"/>
                      <a:pt x="1544" y="184"/>
                      <a:pt x="1739" y="336"/>
                    </a:cubicBezTo>
                    <a:lnTo>
                      <a:pt x="1742" y="336"/>
                    </a:lnTo>
                    <a:cubicBezTo>
                      <a:pt x="1749" y="341"/>
                      <a:pt x="1755" y="343"/>
                      <a:pt x="1762" y="343"/>
                    </a:cubicBezTo>
                    <a:cubicBezTo>
                      <a:pt x="1788" y="343"/>
                      <a:pt x="1807" y="306"/>
                      <a:pt x="1782" y="284"/>
                    </a:cubicBezTo>
                    <a:cubicBezTo>
                      <a:pt x="1638" y="164"/>
                      <a:pt x="1466" y="75"/>
                      <a:pt x="1282" y="29"/>
                    </a:cubicBezTo>
                    <a:cubicBezTo>
                      <a:pt x="1202" y="10"/>
                      <a:pt x="1118" y="0"/>
                      <a:pt x="10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4" name="Google Shape;11834;p19"/>
              <p:cNvSpPr/>
              <p:nvPr/>
            </p:nvSpPr>
            <p:spPr>
              <a:xfrm flipH="1">
                <a:off x="8768853" y="227252"/>
                <a:ext cx="9368" cy="7460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1" extrusionOk="0">
                    <a:moveTo>
                      <a:pt x="145" y="1"/>
                    </a:moveTo>
                    <a:cubicBezTo>
                      <a:pt x="103" y="1"/>
                      <a:pt x="65" y="16"/>
                      <a:pt x="43" y="46"/>
                    </a:cubicBezTo>
                    <a:cubicBezTo>
                      <a:pt x="0" y="108"/>
                      <a:pt x="31" y="203"/>
                      <a:pt x="111" y="258"/>
                    </a:cubicBezTo>
                    <a:cubicBezTo>
                      <a:pt x="150" y="286"/>
                      <a:pt x="193" y="300"/>
                      <a:pt x="233" y="300"/>
                    </a:cubicBezTo>
                    <a:cubicBezTo>
                      <a:pt x="275" y="300"/>
                      <a:pt x="313" y="285"/>
                      <a:pt x="335" y="255"/>
                    </a:cubicBezTo>
                    <a:cubicBezTo>
                      <a:pt x="378" y="193"/>
                      <a:pt x="347" y="98"/>
                      <a:pt x="267" y="43"/>
                    </a:cubicBezTo>
                    <a:cubicBezTo>
                      <a:pt x="228" y="15"/>
                      <a:pt x="184" y="1"/>
                      <a:pt x="1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5" name="Google Shape;11835;p19"/>
              <p:cNvSpPr/>
              <p:nvPr/>
            </p:nvSpPr>
            <p:spPr>
              <a:xfrm flipH="1">
                <a:off x="8821367" y="235703"/>
                <a:ext cx="9293" cy="743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00" extrusionOk="0">
                    <a:moveTo>
                      <a:pt x="143" y="0"/>
                    </a:moveTo>
                    <a:cubicBezTo>
                      <a:pt x="102" y="0"/>
                      <a:pt x="65" y="16"/>
                      <a:pt x="43" y="46"/>
                    </a:cubicBezTo>
                    <a:cubicBezTo>
                      <a:pt x="0" y="107"/>
                      <a:pt x="28" y="202"/>
                      <a:pt x="110" y="257"/>
                    </a:cubicBezTo>
                    <a:cubicBezTo>
                      <a:pt x="149" y="286"/>
                      <a:pt x="192" y="300"/>
                      <a:pt x="231" y="300"/>
                    </a:cubicBezTo>
                    <a:cubicBezTo>
                      <a:pt x="273" y="300"/>
                      <a:pt x="309" y="284"/>
                      <a:pt x="331" y="254"/>
                    </a:cubicBezTo>
                    <a:cubicBezTo>
                      <a:pt x="374" y="193"/>
                      <a:pt x="344" y="98"/>
                      <a:pt x="264" y="43"/>
                    </a:cubicBezTo>
                    <a:cubicBezTo>
                      <a:pt x="225" y="14"/>
                      <a:pt x="182" y="0"/>
                      <a:pt x="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36" name="Google Shape;11836;p19"/>
            <p:cNvGrpSpPr/>
            <p:nvPr/>
          </p:nvGrpSpPr>
          <p:grpSpPr>
            <a:xfrm>
              <a:off x="194061" y="4849720"/>
              <a:ext cx="8755877" cy="99873"/>
              <a:chOff x="194061" y="4849720"/>
              <a:chExt cx="8755877" cy="99873"/>
            </a:xfrm>
          </p:grpSpPr>
          <p:grpSp>
            <p:nvGrpSpPr>
              <p:cNvPr id="11837" name="Google Shape;11837;p19"/>
              <p:cNvGrpSpPr/>
              <p:nvPr/>
            </p:nvGrpSpPr>
            <p:grpSpPr>
              <a:xfrm>
                <a:off x="19406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38" name="Google Shape;1183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39" name="Google Shape;1183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0" name="Google Shape;1184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1" name="Google Shape;1184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2" name="Google Shape;1184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3" name="Google Shape;1184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4" name="Google Shape;1184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45" name="Google Shape;11845;p19"/>
              <p:cNvGrpSpPr/>
              <p:nvPr/>
            </p:nvGrpSpPr>
            <p:grpSpPr>
              <a:xfrm flipH="1">
                <a:off x="46164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46" name="Google Shape;1184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7" name="Google Shape;1184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8" name="Google Shape;1184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49" name="Google Shape;1184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0" name="Google Shape;1185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1" name="Google Shape;1185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2" name="Google Shape;1185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53" name="Google Shape;11853;p19"/>
              <p:cNvGrpSpPr/>
              <p:nvPr/>
            </p:nvGrpSpPr>
            <p:grpSpPr>
              <a:xfrm>
                <a:off x="739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54" name="Google Shape;1185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5" name="Google Shape;1185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6" name="Google Shape;1185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7" name="Google Shape;1185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8" name="Google Shape;1185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59" name="Google Shape;1185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0" name="Google Shape;1186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1" name="Google Shape;11861;p19"/>
              <p:cNvGrpSpPr/>
              <p:nvPr/>
            </p:nvGrpSpPr>
            <p:grpSpPr>
              <a:xfrm flipH="1">
                <a:off x="1006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62" name="Google Shape;1186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3" name="Google Shape;1186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4" name="Google Shape;1186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5" name="Google Shape;1186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6" name="Google Shape;1186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7" name="Google Shape;1186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68" name="Google Shape;1186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69" name="Google Shape;11869;p19"/>
              <p:cNvGrpSpPr/>
              <p:nvPr/>
            </p:nvGrpSpPr>
            <p:grpSpPr>
              <a:xfrm>
                <a:off x="128516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70" name="Google Shape;1187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1" name="Google Shape;1187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2" name="Google Shape;1187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3" name="Google Shape;1187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4" name="Google Shape;1187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5" name="Google Shape;1187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6" name="Google Shape;1187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77" name="Google Shape;11877;p19"/>
              <p:cNvGrpSpPr/>
              <p:nvPr/>
            </p:nvGrpSpPr>
            <p:grpSpPr>
              <a:xfrm flipH="1">
                <a:off x="155274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78" name="Google Shape;1187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79" name="Google Shape;1187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0" name="Google Shape;1188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1" name="Google Shape;1188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2" name="Google Shape;1188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3" name="Google Shape;1188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4" name="Google Shape;1188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85" name="Google Shape;11885;p19"/>
              <p:cNvGrpSpPr/>
              <p:nvPr/>
            </p:nvGrpSpPr>
            <p:grpSpPr>
              <a:xfrm>
                <a:off x="183100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86" name="Google Shape;1188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7" name="Google Shape;1188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8" name="Google Shape;1188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89" name="Google Shape;1188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0" name="Google Shape;1189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1" name="Google Shape;1189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2" name="Google Shape;1189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893" name="Google Shape;11893;p19"/>
              <p:cNvGrpSpPr/>
              <p:nvPr/>
            </p:nvGrpSpPr>
            <p:grpSpPr>
              <a:xfrm flipH="1">
                <a:off x="209858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894" name="Google Shape;1189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5" name="Google Shape;1189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6" name="Google Shape;1189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7" name="Google Shape;1189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8" name="Google Shape;1189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99" name="Google Shape;1189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0" name="Google Shape;1190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01" name="Google Shape;11901;p19"/>
              <p:cNvGrpSpPr/>
              <p:nvPr/>
            </p:nvGrpSpPr>
            <p:grpSpPr>
              <a:xfrm>
                <a:off x="237685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02" name="Google Shape;1190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3" name="Google Shape;1190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4" name="Google Shape;1190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5" name="Google Shape;1190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6" name="Google Shape;1190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7" name="Google Shape;1190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08" name="Google Shape;1190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09" name="Google Shape;11909;p19"/>
              <p:cNvGrpSpPr/>
              <p:nvPr/>
            </p:nvGrpSpPr>
            <p:grpSpPr>
              <a:xfrm flipH="1">
                <a:off x="264443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10" name="Google Shape;1191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1" name="Google Shape;1191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2" name="Google Shape;1191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3" name="Google Shape;1191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4" name="Google Shape;1191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5" name="Google Shape;1191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6" name="Google Shape;1191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17" name="Google Shape;11917;p19"/>
              <p:cNvGrpSpPr/>
              <p:nvPr/>
            </p:nvGrpSpPr>
            <p:grpSpPr>
              <a:xfrm>
                <a:off x="292269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18" name="Google Shape;1191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19" name="Google Shape;1191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0" name="Google Shape;1192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1" name="Google Shape;1192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2" name="Google Shape;1192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3" name="Google Shape;1192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4" name="Google Shape;1192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25" name="Google Shape;11925;p19"/>
              <p:cNvGrpSpPr/>
              <p:nvPr/>
            </p:nvGrpSpPr>
            <p:grpSpPr>
              <a:xfrm flipH="1">
                <a:off x="319027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26" name="Google Shape;1192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7" name="Google Shape;1192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8" name="Google Shape;1192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29" name="Google Shape;1192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0" name="Google Shape;1193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1" name="Google Shape;1193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2" name="Google Shape;1193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33" name="Google Shape;11933;p19"/>
              <p:cNvGrpSpPr/>
              <p:nvPr/>
            </p:nvGrpSpPr>
            <p:grpSpPr>
              <a:xfrm>
                <a:off x="3468537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34" name="Google Shape;1193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5" name="Google Shape;1193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6" name="Google Shape;1193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7" name="Google Shape;1193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8" name="Google Shape;1193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39" name="Google Shape;1193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0" name="Google Shape;1194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41" name="Google Shape;11941;p19"/>
              <p:cNvGrpSpPr/>
              <p:nvPr/>
            </p:nvGrpSpPr>
            <p:grpSpPr>
              <a:xfrm flipH="1">
                <a:off x="37361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42" name="Google Shape;1194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3" name="Google Shape;1194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4" name="Google Shape;1194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5" name="Google Shape;1194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6" name="Google Shape;1194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7" name="Google Shape;1194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48" name="Google Shape;1194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49" name="Google Shape;11949;p19"/>
              <p:cNvGrpSpPr/>
              <p:nvPr/>
            </p:nvGrpSpPr>
            <p:grpSpPr>
              <a:xfrm>
                <a:off x="4014380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50" name="Google Shape;1195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1" name="Google Shape;1195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2" name="Google Shape;1195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3" name="Google Shape;1195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4" name="Google Shape;1195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5" name="Google Shape;1195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6" name="Google Shape;1195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57" name="Google Shape;11957;p19"/>
              <p:cNvGrpSpPr/>
              <p:nvPr/>
            </p:nvGrpSpPr>
            <p:grpSpPr>
              <a:xfrm flipH="1">
                <a:off x="428196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58" name="Google Shape;1195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59" name="Google Shape;1195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0" name="Google Shape;1196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1" name="Google Shape;1196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2" name="Google Shape;1196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3" name="Google Shape;1196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4" name="Google Shape;1196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65" name="Google Shape;11965;p19"/>
              <p:cNvGrpSpPr/>
              <p:nvPr/>
            </p:nvGrpSpPr>
            <p:grpSpPr>
              <a:xfrm>
                <a:off x="456022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66" name="Google Shape;1196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7" name="Google Shape;1196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8" name="Google Shape;1196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69" name="Google Shape;1196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0" name="Google Shape;1197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1" name="Google Shape;1197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2" name="Google Shape;1197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73" name="Google Shape;11973;p19"/>
              <p:cNvGrpSpPr/>
              <p:nvPr/>
            </p:nvGrpSpPr>
            <p:grpSpPr>
              <a:xfrm flipH="1">
                <a:off x="4827805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74" name="Google Shape;1197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5" name="Google Shape;1197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6" name="Google Shape;1197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7" name="Google Shape;1197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8" name="Google Shape;1197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79" name="Google Shape;1197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0" name="Google Shape;1198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81" name="Google Shape;11981;p19"/>
              <p:cNvGrpSpPr/>
              <p:nvPr/>
            </p:nvGrpSpPr>
            <p:grpSpPr>
              <a:xfrm>
                <a:off x="510725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82" name="Google Shape;1198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3" name="Google Shape;1198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4" name="Google Shape;1198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5" name="Google Shape;1198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6" name="Google Shape;1198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7" name="Google Shape;1198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88" name="Google Shape;1198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89" name="Google Shape;11989;p19"/>
              <p:cNvGrpSpPr/>
              <p:nvPr/>
            </p:nvGrpSpPr>
            <p:grpSpPr>
              <a:xfrm flipH="1">
                <a:off x="537483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90" name="Google Shape;1199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1" name="Google Shape;1199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2" name="Google Shape;1199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3" name="Google Shape;1199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4" name="Google Shape;1199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5" name="Google Shape;1199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6" name="Google Shape;1199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1997" name="Google Shape;11997;p19"/>
              <p:cNvGrpSpPr/>
              <p:nvPr/>
            </p:nvGrpSpPr>
            <p:grpSpPr>
              <a:xfrm>
                <a:off x="5654288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1998" name="Google Shape;1199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99" name="Google Shape;1199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0" name="Google Shape;1200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1" name="Google Shape;1200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2" name="Google Shape;1200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3" name="Google Shape;1200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4" name="Google Shape;1200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05" name="Google Shape;12005;p19"/>
              <p:cNvGrpSpPr/>
              <p:nvPr/>
            </p:nvGrpSpPr>
            <p:grpSpPr>
              <a:xfrm flipH="1">
                <a:off x="592187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06" name="Google Shape;1200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7" name="Google Shape;1200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8" name="Google Shape;1200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09" name="Google Shape;1200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0" name="Google Shape;1201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1" name="Google Shape;1201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2" name="Google Shape;1201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13" name="Google Shape;12013;p19"/>
              <p:cNvGrpSpPr/>
              <p:nvPr/>
            </p:nvGrpSpPr>
            <p:grpSpPr>
              <a:xfrm>
                <a:off x="620132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14" name="Google Shape;1201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5" name="Google Shape;1201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6" name="Google Shape;1201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7" name="Google Shape;1201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8" name="Google Shape;1201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19" name="Google Shape;1201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0" name="Google Shape;1202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21" name="Google Shape;12021;p19"/>
              <p:cNvGrpSpPr/>
              <p:nvPr/>
            </p:nvGrpSpPr>
            <p:grpSpPr>
              <a:xfrm flipH="1">
                <a:off x="6468903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22" name="Google Shape;1202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3" name="Google Shape;1202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4" name="Google Shape;1202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5" name="Google Shape;1202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6" name="Google Shape;1202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7" name="Google Shape;1202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28" name="Google Shape;1202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29" name="Google Shape;12029;p19"/>
              <p:cNvGrpSpPr/>
              <p:nvPr/>
            </p:nvGrpSpPr>
            <p:grpSpPr>
              <a:xfrm>
                <a:off x="674835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30" name="Google Shape;1203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1" name="Google Shape;1203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2" name="Google Shape;1203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3" name="Google Shape;1203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4" name="Google Shape;1203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5" name="Google Shape;1203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6" name="Google Shape;1203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37" name="Google Shape;12037;p19"/>
              <p:cNvGrpSpPr/>
              <p:nvPr/>
            </p:nvGrpSpPr>
            <p:grpSpPr>
              <a:xfrm flipH="1">
                <a:off x="701593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38" name="Google Shape;1203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39" name="Google Shape;1203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0" name="Google Shape;1204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1" name="Google Shape;1204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2" name="Google Shape;1204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3" name="Google Shape;1204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4" name="Google Shape;1204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45" name="Google Shape;12045;p19"/>
              <p:cNvGrpSpPr/>
              <p:nvPr/>
            </p:nvGrpSpPr>
            <p:grpSpPr>
              <a:xfrm>
                <a:off x="7295386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46" name="Google Shape;1204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7" name="Google Shape;1204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8" name="Google Shape;1204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49" name="Google Shape;1204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0" name="Google Shape;1205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1" name="Google Shape;1205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2" name="Google Shape;1205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53" name="Google Shape;12053;p19"/>
              <p:cNvGrpSpPr/>
              <p:nvPr/>
            </p:nvGrpSpPr>
            <p:grpSpPr>
              <a:xfrm flipH="1">
                <a:off x="756296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54" name="Google Shape;1205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5" name="Google Shape;1205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6" name="Google Shape;1205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7" name="Google Shape;1205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8" name="Google Shape;1205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9" name="Google Shape;1205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0" name="Google Shape;1206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61" name="Google Shape;12061;p19"/>
              <p:cNvGrpSpPr/>
              <p:nvPr/>
            </p:nvGrpSpPr>
            <p:grpSpPr>
              <a:xfrm>
                <a:off x="7842419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62" name="Google Shape;1206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3" name="Google Shape;1206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4" name="Google Shape;1206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5" name="Google Shape;1206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6" name="Google Shape;1206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7" name="Google Shape;1206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8" name="Google Shape;1206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69" name="Google Shape;12069;p19"/>
              <p:cNvGrpSpPr/>
              <p:nvPr/>
            </p:nvGrpSpPr>
            <p:grpSpPr>
              <a:xfrm flipH="1">
                <a:off x="8110001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70" name="Google Shape;1207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1" name="Google Shape;1207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2" name="Google Shape;1207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3" name="Google Shape;1207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4" name="Google Shape;1207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5" name="Google Shape;1207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6" name="Google Shape;1207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77" name="Google Shape;12077;p19"/>
              <p:cNvGrpSpPr/>
              <p:nvPr/>
            </p:nvGrpSpPr>
            <p:grpSpPr>
              <a:xfrm>
                <a:off x="8389452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78" name="Google Shape;1207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9" name="Google Shape;1207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0" name="Google Shape;1208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1" name="Google Shape;1208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2" name="Google Shape;1208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3" name="Google Shape;1208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4" name="Google Shape;1208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085" name="Google Shape;12085;p19"/>
              <p:cNvGrpSpPr/>
              <p:nvPr/>
            </p:nvGrpSpPr>
            <p:grpSpPr>
              <a:xfrm flipH="1">
                <a:off x="8657034" y="4849720"/>
                <a:ext cx="292904" cy="99873"/>
                <a:chOff x="8903450" y="3383150"/>
                <a:chExt cx="295475" cy="100750"/>
              </a:xfrm>
            </p:grpSpPr>
            <p:sp>
              <p:nvSpPr>
                <p:cNvPr id="12086" name="Google Shape;1208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7" name="Google Shape;1208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8" name="Google Shape;1208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9" name="Google Shape;1208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0" name="Google Shape;1209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1" name="Google Shape;1209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2" name="Google Shape;1209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093" name="Google Shape;12093;p19"/>
            <p:cNvGrpSpPr/>
            <p:nvPr/>
          </p:nvGrpSpPr>
          <p:grpSpPr>
            <a:xfrm>
              <a:off x="194050" y="336190"/>
              <a:ext cx="99873" cy="4471307"/>
              <a:chOff x="194052" y="426142"/>
              <a:chExt cx="99873" cy="4364379"/>
            </a:xfrm>
          </p:grpSpPr>
          <p:grpSp>
            <p:nvGrpSpPr>
              <p:cNvPr id="12094" name="Google Shape;12094;p1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095" name="Google Shape;1209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6" name="Google Shape;1209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7" name="Google Shape;1209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8" name="Google Shape;1209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9" name="Google Shape;1209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0" name="Google Shape;1210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1" name="Google Shape;1210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02" name="Google Shape;12102;p1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03" name="Google Shape;12103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4" name="Google Shape;12104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5" name="Google Shape;12105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6" name="Google Shape;12106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7" name="Google Shape;12107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8" name="Google Shape;12108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09" name="Google Shape;12109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10" name="Google Shape;12110;p1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11" name="Google Shape;12111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2" name="Google Shape;12112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3" name="Google Shape;12113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4" name="Google Shape;12114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5" name="Google Shape;12115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6" name="Google Shape;12116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17" name="Google Shape;12117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18" name="Google Shape;12118;p1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19" name="Google Shape;12119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0" name="Google Shape;12120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1" name="Google Shape;12121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2" name="Google Shape;12122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3" name="Google Shape;12123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4" name="Google Shape;12124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5" name="Google Shape;12125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26" name="Google Shape;12126;p1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27" name="Google Shape;12127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8" name="Google Shape;12128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29" name="Google Shape;12129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0" name="Google Shape;12130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1" name="Google Shape;12131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2" name="Google Shape;12132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3" name="Google Shape;12133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34" name="Google Shape;12134;p1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35" name="Google Shape;1213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6" name="Google Shape;1213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7" name="Google Shape;1213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8" name="Google Shape;1213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39" name="Google Shape;1213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0" name="Google Shape;1214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1" name="Google Shape;1214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42" name="Google Shape;12142;p1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43" name="Google Shape;12143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4" name="Google Shape;12144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5" name="Google Shape;12145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6" name="Google Shape;12146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7" name="Google Shape;12147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8" name="Google Shape;12148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49" name="Google Shape;12149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50" name="Google Shape;12150;p1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51" name="Google Shape;12151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2" name="Google Shape;12152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3" name="Google Shape;12153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4" name="Google Shape;12154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5" name="Google Shape;12155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6" name="Google Shape;12156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57" name="Google Shape;12157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58" name="Google Shape;12158;p1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59" name="Google Shape;12159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0" name="Google Shape;12160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1" name="Google Shape;12161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2" name="Google Shape;12162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3" name="Google Shape;12163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4" name="Google Shape;12164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5" name="Google Shape;12165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66" name="Google Shape;12166;p1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67" name="Google Shape;12167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8" name="Google Shape;12168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69" name="Google Shape;12169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0" name="Google Shape;12170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1" name="Google Shape;12171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2" name="Google Shape;12172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3" name="Google Shape;12173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74" name="Google Shape;12174;p1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75" name="Google Shape;1217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6" name="Google Shape;1217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7" name="Google Shape;1217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8" name="Google Shape;1217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79" name="Google Shape;1217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0" name="Google Shape;1218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1" name="Google Shape;1218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82" name="Google Shape;12182;p1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83" name="Google Shape;12183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4" name="Google Shape;12184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5" name="Google Shape;12185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6" name="Google Shape;12186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7" name="Google Shape;12187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8" name="Google Shape;12188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89" name="Google Shape;12189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90" name="Google Shape;12190;p1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191" name="Google Shape;12191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2" name="Google Shape;12192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3" name="Google Shape;12193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4" name="Google Shape;12194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5" name="Google Shape;12195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6" name="Google Shape;12196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97" name="Google Shape;12197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198" name="Google Shape;12198;p1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199" name="Google Shape;12199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0" name="Google Shape;12200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1" name="Google Shape;12201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2" name="Google Shape;12202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3" name="Google Shape;12203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4" name="Google Shape;12204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5" name="Google Shape;12205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06" name="Google Shape;12206;p1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07" name="Google Shape;12207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8" name="Google Shape;12208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09" name="Google Shape;12209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0" name="Google Shape;12210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1" name="Google Shape;12211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2" name="Google Shape;12212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3" name="Google Shape;12213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14" name="Google Shape;12214;p1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15" name="Google Shape;12215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6" name="Google Shape;12216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7" name="Google Shape;12217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8" name="Google Shape;12218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19" name="Google Shape;12219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0" name="Google Shape;12220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1" name="Google Shape;12221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222" name="Google Shape;12222;p19"/>
            <p:cNvGrpSpPr/>
            <p:nvPr/>
          </p:nvGrpSpPr>
          <p:grpSpPr>
            <a:xfrm>
              <a:off x="8849976" y="336190"/>
              <a:ext cx="99873" cy="4471307"/>
              <a:chOff x="194052" y="426142"/>
              <a:chExt cx="99873" cy="4364379"/>
            </a:xfrm>
          </p:grpSpPr>
          <p:grpSp>
            <p:nvGrpSpPr>
              <p:cNvPr id="12223" name="Google Shape;12223;p19"/>
              <p:cNvGrpSpPr/>
              <p:nvPr/>
            </p:nvGrpSpPr>
            <p:grpSpPr>
              <a:xfrm rot="5400000">
                <a:off x="97536" y="522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24" name="Google Shape;1222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5" name="Google Shape;1222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6" name="Google Shape;1222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7" name="Google Shape;1222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8" name="Google Shape;1222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29" name="Google Shape;1222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0" name="Google Shape;1223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31" name="Google Shape;12231;p19"/>
              <p:cNvGrpSpPr/>
              <p:nvPr/>
            </p:nvGrpSpPr>
            <p:grpSpPr>
              <a:xfrm rot="5400000" flipH="1">
                <a:off x="97536" y="791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32" name="Google Shape;1223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3" name="Google Shape;1223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4" name="Google Shape;1223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5" name="Google Shape;1223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6" name="Google Shape;1223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7" name="Google Shape;1223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38" name="Google Shape;1223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39" name="Google Shape;12239;p19"/>
              <p:cNvGrpSpPr/>
              <p:nvPr/>
            </p:nvGrpSpPr>
            <p:grpSpPr>
              <a:xfrm rot="5400000">
                <a:off x="97536" y="1065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40" name="Google Shape;1224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1" name="Google Shape;1224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2" name="Google Shape;1224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3" name="Google Shape;1224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4" name="Google Shape;1224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5" name="Google Shape;1224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6" name="Google Shape;1224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47" name="Google Shape;12247;p19"/>
              <p:cNvGrpSpPr/>
              <p:nvPr/>
            </p:nvGrpSpPr>
            <p:grpSpPr>
              <a:xfrm rot="5400000" flipH="1">
                <a:off x="97536" y="1334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48" name="Google Shape;1224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49" name="Google Shape;1224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0" name="Google Shape;1225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1" name="Google Shape;1225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2" name="Google Shape;1225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3" name="Google Shape;1225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4" name="Google Shape;1225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55" name="Google Shape;12255;p19"/>
              <p:cNvGrpSpPr/>
              <p:nvPr/>
            </p:nvGrpSpPr>
            <p:grpSpPr>
              <a:xfrm rot="5400000">
                <a:off x="97536" y="1609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56" name="Google Shape;1225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7" name="Google Shape;1225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8" name="Google Shape;1225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59" name="Google Shape;1225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0" name="Google Shape;1226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1" name="Google Shape;1226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2" name="Google Shape;1226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63" name="Google Shape;12263;p19"/>
              <p:cNvGrpSpPr/>
              <p:nvPr/>
            </p:nvGrpSpPr>
            <p:grpSpPr>
              <a:xfrm rot="5400000" flipH="1">
                <a:off x="97536" y="1877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64" name="Google Shape;1226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5" name="Google Shape;1226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6" name="Google Shape;1226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7" name="Google Shape;1226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8" name="Google Shape;1226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69" name="Google Shape;1226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0" name="Google Shape;1227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71" name="Google Shape;12271;p19"/>
              <p:cNvGrpSpPr/>
              <p:nvPr/>
            </p:nvGrpSpPr>
            <p:grpSpPr>
              <a:xfrm rot="5400000">
                <a:off x="97536" y="2152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72" name="Google Shape;1227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3" name="Google Shape;1227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4" name="Google Shape;1227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5" name="Google Shape;1227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6" name="Google Shape;1227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7" name="Google Shape;1227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78" name="Google Shape;1227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79" name="Google Shape;12279;p19"/>
              <p:cNvGrpSpPr/>
              <p:nvPr/>
            </p:nvGrpSpPr>
            <p:grpSpPr>
              <a:xfrm rot="5400000" flipH="1">
                <a:off x="97536" y="2421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80" name="Google Shape;1228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1" name="Google Shape;1228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2" name="Google Shape;1228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3" name="Google Shape;1228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4" name="Google Shape;1228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5" name="Google Shape;1228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6" name="Google Shape;1228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87" name="Google Shape;12287;p19"/>
              <p:cNvGrpSpPr/>
              <p:nvPr/>
            </p:nvGrpSpPr>
            <p:grpSpPr>
              <a:xfrm rot="5400000">
                <a:off x="97536" y="26956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288" name="Google Shape;1228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89" name="Google Shape;1228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0" name="Google Shape;1229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1" name="Google Shape;1229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2" name="Google Shape;1229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3" name="Google Shape;1229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4" name="Google Shape;1229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295" name="Google Shape;12295;p19"/>
              <p:cNvGrpSpPr/>
              <p:nvPr/>
            </p:nvGrpSpPr>
            <p:grpSpPr>
              <a:xfrm rot="5400000" flipH="1">
                <a:off x="97536" y="29643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296" name="Google Shape;1229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7" name="Google Shape;1229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8" name="Google Shape;1229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99" name="Google Shape;1229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0" name="Google Shape;1230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1" name="Google Shape;1230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2" name="Google Shape;1230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03" name="Google Shape;12303;p19"/>
              <p:cNvGrpSpPr/>
              <p:nvPr/>
            </p:nvGrpSpPr>
            <p:grpSpPr>
              <a:xfrm rot="5400000">
                <a:off x="97536" y="32389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304" name="Google Shape;1230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5" name="Google Shape;1230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6" name="Google Shape;1230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7" name="Google Shape;1230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8" name="Google Shape;1230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09" name="Google Shape;1230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0" name="Google Shape;1231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11" name="Google Shape;12311;p19"/>
              <p:cNvGrpSpPr/>
              <p:nvPr/>
            </p:nvGrpSpPr>
            <p:grpSpPr>
              <a:xfrm rot="5400000" flipH="1">
                <a:off x="97536" y="35076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312" name="Google Shape;12312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3" name="Google Shape;12313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4" name="Google Shape;12314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5" name="Google Shape;12315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6" name="Google Shape;12316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7" name="Google Shape;12317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8" name="Google Shape;12318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19" name="Google Shape;12319;p19"/>
              <p:cNvGrpSpPr/>
              <p:nvPr/>
            </p:nvGrpSpPr>
            <p:grpSpPr>
              <a:xfrm rot="5400000">
                <a:off x="97536" y="3782158"/>
                <a:ext cx="292904" cy="99873"/>
                <a:chOff x="8903450" y="3383150"/>
                <a:chExt cx="295475" cy="100750"/>
              </a:xfrm>
            </p:grpSpPr>
            <p:sp>
              <p:nvSpPr>
                <p:cNvPr id="12320" name="Google Shape;12320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1" name="Google Shape;12321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2" name="Google Shape;12322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3" name="Google Shape;12323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4" name="Google Shape;12324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5" name="Google Shape;12325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6" name="Google Shape;12326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27" name="Google Shape;12327;p19"/>
              <p:cNvGrpSpPr/>
              <p:nvPr/>
            </p:nvGrpSpPr>
            <p:grpSpPr>
              <a:xfrm rot="5400000" flipH="1">
                <a:off x="97536" y="4050883"/>
                <a:ext cx="292904" cy="99873"/>
                <a:chOff x="8903450" y="3383150"/>
                <a:chExt cx="295475" cy="100750"/>
              </a:xfrm>
            </p:grpSpPr>
            <p:sp>
              <p:nvSpPr>
                <p:cNvPr id="12328" name="Google Shape;12328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9" name="Google Shape;12329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0" name="Google Shape;12330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1" name="Google Shape;12331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2" name="Google Shape;12332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3" name="Google Shape;12333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4" name="Google Shape;12334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35" name="Google Shape;12335;p19"/>
              <p:cNvGrpSpPr/>
              <p:nvPr/>
            </p:nvGrpSpPr>
            <p:grpSpPr>
              <a:xfrm rot="5400000">
                <a:off x="97536" y="4325408"/>
                <a:ext cx="292904" cy="99873"/>
                <a:chOff x="8903450" y="3383150"/>
                <a:chExt cx="295475" cy="100750"/>
              </a:xfrm>
            </p:grpSpPr>
            <p:sp>
              <p:nvSpPr>
                <p:cNvPr id="12336" name="Google Shape;12336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7" name="Google Shape;12337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8" name="Google Shape;12338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9" name="Google Shape;12339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0" name="Google Shape;12340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1" name="Google Shape;12341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2" name="Google Shape;12342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43" name="Google Shape;12343;p19"/>
              <p:cNvGrpSpPr/>
              <p:nvPr/>
            </p:nvGrpSpPr>
            <p:grpSpPr>
              <a:xfrm rot="5400000" flipH="1">
                <a:off x="97536" y="4594133"/>
                <a:ext cx="292904" cy="99873"/>
                <a:chOff x="8903450" y="3383150"/>
                <a:chExt cx="295475" cy="100750"/>
              </a:xfrm>
            </p:grpSpPr>
            <p:sp>
              <p:nvSpPr>
                <p:cNvPr id="12344" name="Google Shape;12344;p19"/>
                <p:cNvSpPr/>
                <p:nvPr/>
              </p:nvSpPr>
              <p:spPr>
                <a:xfrm>
                  <a:off x="8903450" y="3383150"/>
                  <a:ext cx="295475" cy="10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9" h="4030" extrusionOk="0">
                      <a:moveTo>
                        <a:pt x="9731" y="1"/>
                      </a:moveTo>
                      <a:cubicBezTo>
                        <a:pt x="9348" y="1"/>
                        <a:pt x="8966" y="170"/>
                        <a:pt x="8727" y="472"/>
                      </a:cubicBezTo>
                      <a:cubicBezTo>
                        <a:pt x="8355" y="908"/>
                        <a:pt x="8309" y="1628"/>
                        <a:pt x="8742" y="2036"/>
                      </a:cubicBezTo>
                      <a:cubicBezTo>
                        <a:pt x="8929" y="2221"/>
                        <a:pt x="9191" y="2327"/>
                        <a:pt x="9452" y="2327"/>
                      </a:cubicBezTo>
                      <a:cubicBezTo>
                        <a:pt x="9473" y="2327"/>
                        <a:pt x="9494" y="2326"/>
                        <a:pt x="9515" y="2325"/>
                      </a:cubicBezTo>
                      <a:cubicBezTo>
                        <a:pt x="9530" y="2325"/>
                        <a:pt x="9539" y="2312"/>
                        <a:pt x="9539" y="2300"/>
                      </a:cubicBezTo>
                      <a:cubicBezTo>
                        <a:pt x="9539" y="2285"/>
                        <a:pt x="9527" y="2276"/>
                        <a:pt x="9512" y="2276"/>
                      </a:cubicBezTo>
                      <a:cubicBezTo>
                        <a:pt x="9501" y="2276"/>
                        <a:pt x="9491" y="2276"/>
                        <a:pt x="9480" y="2276"/>
                      </a:cubicBezTo>
                      <a:cubicBezTo>
                        <a:pt x="9224" y="2276"/>
                        <a:pt x="8968" y="2170"/>
                        <a:pt x="8791" y="1984"/>
                      </a:cubicBezTo>
                      <a:cubicBezTo>
                        <a:pt x="8401" y="1601"/>
                        <a:pt x="8460" y="932"/>
                        <a:pt x="8806" y="543"/>
                      </a:cubicBezTo>
                      <a:cubicBezTo>
                        <a:pt x="9041" y="258"/>
                        <a:pt x="9379" y="131"/>
                        <a:pt x="9725" y="131"/>
                      </a:cubicBezTo>
                      <a:cubicBezTo>
                        <a:pt x="10163" y="131"/>
                        <a:pt x="10614" y="335"/>
                        <a:pt x="10883" y="681"/>
                      </a:cubicBezTo>
                      <a:cubicBezTo>
                        <a:pt x="11625" y="1585"/>
                        <a:pt x="10916" y="2861"/>
                        <a:pt x="9895" y="3159"/>
                      </a:cubicBezTo>
                      <a:cubicBezTo>
                        <a:pt x="9678" y="3228"/>
                        <a:pt x="9461" y="3259"/>
                        <a:pt x="9246" y="3259"/>
                      </a:cubicBezTo>
                      <a:cubicBezTo>
                        <a:pt x="8407" y="3259"/>
                        <a:pt x="7600" y="2788"/>
                        <a:pt x="6948" y="2263"/>
                      </a:cubicBezTo>
                      <a:cubicBezTo>
                        <a:pt x="6092" y="1579"/>
                        <a:pt x="5298" y="748"/>
                        <a:pt x="4239" y="356"/>
                      </a:cubicBezTo>
                      <a:cubicBezTo>
                        <a:pt x="3762" y="171"/>
                        <a:pt x="3250" y="86"/>
                        <a:pt x="2738" y="86"/>
                      </a:cubicBezTo>
                      <a:cubicBezTo>
                        <a:pt x="2688" y="86"/>
                        <a:pt x="2637" y="87"/>
                        <a:pt x="2586" y="89"/>
                      </a:cubicBezTo>
                      <a:cubicBezTo>
                        <a:pt x="2307" y="92"/>
                        <a:pt x="2016" y="138"/>
                        <a:pt x="1749" y="224"/>
                      </a:cubicBezTo>
                      <a:cubicBezTo>
                        <a:pt x="1206" y="402"/>
                        <a:pt x="725" y="788"/>
                        <a:pt x="467" y="1303"/>
                      </a:cubicBezTo>
                      <a:cubicBezTo>
                        <a:pt x="65" y="2079"/>
                        <a:pt x="185" y="3088"/>
                        <a:pt x="893" y="3647"/>
                      </a:cubicBezTo>
                      <a:cubicBezTo>
                        <a:pt x="1203" y="3897"/>
                        <a:pt x="1589" y="4030"/>
                        <a:pt x="1967" y="4030"/>
                      </a:cubicBezTo>
                      <a:cubicBezTo>
                        <a:pt x="2432" y="4030"/>
                        <a:pt x="2884" y="3828"/>
                        <a:pt x="3163" y="3395"/>
                      </a:cubicBezTo>
                      <a:cubicBezTo>
                        <a:pt x="3681" y="2607"/>
                        <a:pt x="3261" y="1536"/>
                        <a:pt x="2267" y="1521"/>
                      </a:cubicBezTo>
                      <a:cubicBezTo>
                        <a:pt x="2252" y="1521"/>
                        <a:pt x="2243" y="1533"/>
                        <a:pt x="2243" y="1546"/>
                      </a:cubicBezTo>
                      <a:cubicBezTo>
                        <a:pt x="2243" y="1561"/>
                        <a:pt x="2252" y="1570"/>
                        <a:pt x="2267" y="1570"/>
                      </a:cubicBezTo>
                      <a:cubicBezTo>
                        <a:pt x="3194" y="1607"/>
                        <a:pt x="3574" y="2607"/>
                        <a:pt x="3077" y="3337"/>
                      </a:cubicBezTo>
                      <a:cubicBezTo>
                        <a:pt x="2830" y="3706"/>
                        <a:pt x="2414" y="3905"/>
                        <a:pt x="1984" y="3905"/>
                      </a:cubicBezTo>
                      <a:cubicBezTo>
                        <a:pt x="1885" y="3905"/>
                        <a:pt x="1786" y="3895"/>
                        <a:pt x="1688" y="3873"/>
                      </a:cubicBezTo>
                      <a:cubicBezTo>
                        <a:pt x="182" y="3536"/>
                        <a:pt x="1" y="1677"/>
                        <a:pt x="1114" y="770"/>
                      </a:cubicBezTo>
                      <a:cubicBezTo>
                        <a:pt x="1560" y="392"/>
                        <a:pt x="2134" y="264"/>
                        <a:pt x="2708" y="264"/>
                      </a:cubicBezTo>
                      <a:cubicBezTo>
                        <a:pt x="2940" y="264"/>
                        <a:pt x="3173" y="285"/>
                        <a:pt x="3396" y="319"/>
                      </a:cubicBezTo>
                      <a:cubicBezTo>
                        <a:pt x="4203" y="445"/>
                        <a:pt x="4926" y="849"/>
                        <a:pt x="5558" y="1358"/>
                      </a:cubicBezTo>
                      <a:cubicBezTo>
                        <a:pt x="6614" y="2210"/>
                        <a:pt x="7801" y="3439"/>
                        <a:pt x="9218" y="3439"/>
                      </a:cubicBezTo>
                      <a:cubicBezTo>
                        <a:pt x="9455" y="3439"/>
                        <a:pt x="9699" y="3404"/>
                        <a:pt x="9950" y="3328"/>
                      </a:cubicBezTo>
                      <a:cubicBezTo>
                        <a:pt x="11085" y="2987"/>
                        <a:pt x="11818" y="1582"/>
                        <a:pt x="10996" y="586"/>
                      </a:cubicBezTo>
                      <a:cubicBezTo>
                        <a:pt x="10720" y="254"/>
                        <a:pt x="10306" y="43"/>
                        <a:pt x="9877" y="9"/>
                      </a:cubicBezTo>
                      <a:cubicBezTo>
                        <a:pt x="9828" y="3"/>
                        <a:pt x="9780" y="1"/>
                        <a:pt x="97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5" name="Google Shape;12345;p19"/>
                <p:cNvSpPr/>
                <p:nvPr/>
              </p:nvSpPr>
              <p:spPr>
                <a:xfrm>
                  <a:off x="9133475" y="3431600"/>
                  <a:ext cx="13850" cy="1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415" extrusionOk="0">
                      <a:moveTo>
                        <a:pt x="277" y="0"/>
                      </a:moveTo>
                      <a:cubicBezTo>
                        <a:pt x="124" y="0"/>
                        <a:pt x="1" y="92"/>
                        <a:pt x="1" y="206"/>
                      </a:cubicBezTo>
                      <a:cubicBezTo>
                        <a:pt x="1" y="319"/>
                        <a:pt x="124" y="414"/>
                        <a:pt x="277" y="414"/>
                      </a:cubicBezTo>
                      <a:cubicBezTo>
                        <a:pt x="430" y="414"/>
                        <a:pt x="553" y="322"/>
                        <a:pt x="553" y="206"/>
                      </a:cubicBezTo>
                      <a:cubicBezTo>
                        <a:pt x="553" y="92"/>
                        <a:pt x="430" y="0"/>
                        <a:pt x="2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6" name="Google Shape;12346;p19"/>
                <p:cNvSpPr/>
                <p:nvPr/>
              </p:nvSpPr>
              <p:spPr>
                <a:xfrm>
                  <a:off x="8953375" y="3420625"/>
                  <a:ext cx="13825" cy="1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" h="412" extrusionOk="0">
                      <a:moveTo>
                        <a:pt x="276" y="1"/>
                      </a:moveTo>
                      <a:cubicBezTo>
                        <a:pt x="123" y="1"/>
                        <a:pt x="0" y="93"/>
                        <a:pt x="0" y="206"/>
                      </a:cubicBezTo>
                      <a:cubicBezTo>
                        <a:pt x="0" y="320"/>
                        <a:pt x="123" y="412"/>
                        <a:pt x="276" y="412"/>
                      </a:cubicBezTo>
                      <a:cubicBezTo>
                        <a:pt x="430" y="412"/>
                        <a:pt x="553" y="320"/>
                        <a:pt x="553" y="206"/>
                      </a:cubicBezTo>
                      <a:cubicBezTo>
                        <a:pt x="553" y="93"/>
                        <a:pt x="430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7" name="Google Shape;12347;p19"/>
                <p:cNvSpPr/>
                <p:nvPr/>
              </p:nvSpPr>
              <p:spPr>
                <a:xfrm>
                  <a:off x="9060025" y="3396200"/>
                  <a:ext cx="44875" cy="4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5" h="1759" extrusionOk="0">
                      <a:moveTo>
                        <a:pt x="964" y="1"/>
                      </a:moveTo>
                      <a:cubicBezTo>
                        <a:pt x="766" y="1"/>
                        <a:pt x="567" y="75"/>
                        <a:pt x="427" y="223"/>
                      </a:cubicBezTo>
                      <a:cubicBezTo>
                        <a:pt x="1" y="646"/>
                        <a:pt x="133" y="1386"/>
                        <a:pt x="571" y="1750"/>
                      </a:cubicBezTo>
                      <a:cubicBezTo>
                        <a:pt x="578" y="1756"/>
                        <a:pt x="584" y="1759"/>
                        <a:pt x="591" y="1759"/>
                      </a:cubicBezTo>
                      <a:cubicBezTo>
                        <a:pt x="617" y="1759"/>
                        <a:pt x="638" y="1723"/>
                        <a:pt x="614" y="1701"/>
                      </a:cubicBezTo>
                      <a:cubicBezTo>
                        <a:pt x="360" y="1459"/>
                        <a:pt x="209" y="1097"/>
                        <a:pt x="271" y="748"/>
                      </a:cubicBezTo>
                      <a:cubicBezTo>
                        <a:pt x="319" y="409"/>
                        <a:pt x="596" y="100"/>
                        <a:pt x="952" y="100"/>
                      </a:cubicBezTo>
                      <a:cubicBezTo>
                        <a:pt x="954" y="100"/>
                        <a:pt x="956" y="100"/>
                        <a:pt x="958" y="100"/>
                      </a:cubicBezTo>
                      <a:cubicBezTo>
                        <a:pt x="962" y="100"/>
                        <a:pt x="967" y="100"/>
                        <a:pt x="972" y="100"/>
                      </a:cubicBezTo>
                      <a:cubicBezTo>
                        <a:pt x="1216" y="100"/>
                        <a:pt x="1468" y="255"/>
                        <a:pt x="1556" y="490"/>
                      </a:cubicBezTo>
                      <a:cubicBezTo>
                        <a:pt x="1677" y="821"/>
                        <a:pt x="1423" y="1158"/>
                        <a:pt x="1132" y="1158"/>
                      </a:cubicBezTo>
                      <a:cubicBezTo>
                        <a:pt x="1032" y="1158"/>
                        <a:pt x="927" y="1118"/>
                        <a:pt x="832" y="1024"/>
                      </a:cubicBezTo>
                      <a:cubicBezTo>
                        <a:pt x="824" y="1016"/>
                        <a:pt x="816" y="1013"/>
                        <a:pt x="808" y="1013"/>
                      </a:cubicBezTo>
                      <a:cubicBezTo>
                        <a:pt x="783" y="1013"/>
                        <a:pt x="762" y="1043"/>
                        <a:pt x="783" y="1067"/>
                      </a:cubicBezTo>
                      <a:cubicBezTo>
                        <a:pt x="874" y="1174"/>
                        <a:pt x="1011" y="1234"/>
                        <a:pt x="1150" y="1234"/>
                      </a:cubicBezTo>
                      <a:cubicBezTo>
                        <a:pt x="1209" y="1234"/>
                        <a:pt x="1267" y="1223"/>
                        <a:pt x="1323" y="1201"/>
                      </a:cubicBezTo>
                      <a:cubicBezTo>
                        <a:pt x="1715" y="1048"/>
                        <a:pt x="1795" y="484"/>
                        <a:pt x="1485" y="211"/>
                      </a:cubicBezTo>
                      <a:cubicBezTo>
                        <a:pt x="1348" y="70"/>
                        <a:pt x="1156" y="1"/>
                        <a:pt x="96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8" name="Google Shape;12348;p19"/>
                <p:cNvSpPr/>
                <p:nvPr/>
              </p:nvSpPr>
              <p:spPr>
                <a:xfrm>
                  <a:off x="9001300" y="3411550"/>
                  <a:ext cx="45200" cy="3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8" h="1555" extrusionOk="0">
                      <a:moveTo>
                        <a:pt x="1034" y="0"/>
                      </a:moveTo>
                      <a:cubicBezTo>
                        <a:pt x="732" y="0"/>
                        <a:pt x="426" y="125"/>
                        <a:pt x="246" y="373"/>
                      </a:cubicBezTo>
                      <a:cubicBezTo>
                        <a:pt x="0" y="692"/>
                        <a:pt x="74" y="1192"/>
                        <a:pt x="399" y="1425"/>
                      </a:cubicBezTo>
                      <a:cubicBezTo>
                        <a:pt x="505" y="1513"/>
                        <a:pt x="636" y="1554"/>
                        <a:pt x="768" y="1554"/>
                      </a:cubicBezTo>
                      <a:cubicBezTo>
                        <a:pt x="1032" y="1554"/>
                        <a:pt x="1298" y="1389"/>
                        <a:pt x="1359" y="1112"/>
                      </a:cubicBezTo>
                      <a:cubicBezTo>
                        <a:pt x="1402" y="916"/>
                        <a:pt x="1310" y="698"/>
                        <a:pt x="1141" y="597"/>
                      </a:cubicBezTo>
                      <a:cubicBezTo>
                        <a:pt x="1135" y="593"/>
                        <a:pt x="1129" y="592"/>
                        <a:pt x="1123" y="592"/>
                      </a:cubicBezTo>
                      <a:cubicBezTo>
                        <a:pt x="1094" y="592"/>
                        <a:pt x="1074" y="631"/>
                        <a:pt x="1105" y="652"/>
                      </a:cubicBezTo>
                      <a:cubicBezTo>
                        <a:pt x="1491" y="942"/>
                        <a:pt x="1201" y="1453"/>
                        <a:pt x="787" y="1453"/>
                      </a:cubicBezTo>
                      <a:cubicBezTo>
                        <a:pt x="755" y="1453"/>
                        <a:pt x="721" y="1450"/>
                        <a:pt x="687" y="1443"/>
                      </a:cubicBezTo>
                      <a:cubicBezTo>
                        <a:pt x="439" y="1394"/>
                        <a:pt x="249" y="1164"/>
                        <a:pt x="215" y="916"/>
                      </a:cubicBezTo>
                      <a:cubicBezTo>
                        <a:pt x="157" y="563"/>
                        <a:pt x="421" y="244"/>
                        <a:pt x="746" y="143"/>
                      </a:cubicBezTo>
                      <a:cubicBezTo>
                        <a:pt x="845" y="109"/>
                        <a:pt x="947" y="94"/>
                        <a:pt x="1050" y="94"/>
                      </a:cubicBezTo>
                      <a:cubicBezTo>
                        <a:pt x="1297" y="94"/>
                        <a:pt x="1544" y="184"/>
                        <a:pt x="1739" y="336"/>
                      </a:cubicBezTo>
                      <a:lnTo>
                        <a:pt x="1742" y="336"/>
                      </a:lnTo>
                      <a:cubicBezTo>
                        <a:pt x="1749" y="341"/>
                        <a:pt x="1755" y="343"/>
                        <a:pt x="1762" y="343"/>
                      </a:cubicBezTo>
                      <a:cubicBezTo>
                        <a:pt x="1788" y="343"/>
                        <a:pt x="1807" y="306"/>
                        <a:pt x="1782" y="284"/>
                      </a:cubicBezTo>
                      <a:cubicBezTo>
                        <a:pt x="1638" y="164"/>
                        <a:pt x="1466" y="75"/>
                        <a:pt x="1282" y="29"/>
                      </a:cubicBezTo>
                      <a:cubicBezTo>
                        <a:pt x="1202" y="10"/>
                        <a:pt x="1118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9" name="Google Shape;12349;p19"/>
                <p:cNvSpPr/>
                <p:nvPr/>
              </p:nvSpPr>
              <p:spPr>
                <a:xfrm>
                  <a:off x="9076675" y="3416800"/>
                  <a:ext cx="945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301" extrusionOk="0">
                      <a:moveTo>
                        <a:pt x="145" y="1"/>
                      </a:moveTo>
                      <a:cubicBezTo>
                        <a:pt x="103" y="1"/>
                        <a:pt x="65" y="16"/>
                        <a:pt x="43" y="46"/>
                      </a:cubicBezTo>
                      <a:cubicBezTo>
                        <a:pt x="0" y="108"/>
                        <a:pt x="31" y="203"/>
                        <a:pt x="111" y="258"/>
                      </a:cubicBezTo>
                      <a:cubicBezTo>
                        <a:pt x="150" y="286"/>
                        <a:pt x="193" y="300"/>
                        <a:pt x="233" y="300"/>
                      </a:cubicBezTo>
                      <a:cubicBezTo>
                        <a:pt x="275" y="300"/>
                        <a:pt x="313" y="285"/>
                        <a:pt x="335" y="255"/>
                      </a:cubicBezTo>
                      <a:cubicBezTo>
                        <a:pt x="378" y="193"/>
                        <a:pt x="347" y="98"/>
                        <a:pt x="267" y="43"/>
                      </a:cubicBezTo>
                      <a:cubicBezTo>
                        <a:pt x="228" y="15"/>
                        <a:pt x="184" y="1"/>
                        <a:pt x="1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0" name="Google Shape;12350;p19"/>
                <p:cNvSpPr/>
                <p:nvPr/>
              </p:nvSpPr>
              <p:spPr>
                <a:xfrm>
                  <a:off x="9023775" y="3425325"/>
                  <a:ext cx="9375" cy="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300" extrusionOk="0">
                      <a:moveTo>
                        <a:pt x="143" y="0"/>
                      </a:moveTo>
                      <a:cubicBezTo>
                        <a:pt x="102" y="0"/>
                        <a:pt x="65" y="16"/>
                        <a:pt x="43" y="46"/>
                      </a:cubicBezTo>
                      <a:cubicBezTo>
                        <a:pt x="0" y="107"/>
                        <a:pt x="28" y="202"/>
                        <a:pt x="110" y="257"/>
                      </a:cubicBezTo>
                      <a:cubicBezTo>
                        <a:pt x="149" y="286"/>
                        <a:pt x="192" y="300"/>
                        <a:pt x="231" y="300"/>
                      </a:cubicBezTo>
                      <a:cubicBezTo>
                        <a:pt x="273" y="300"/>
                        <a:pt x="309" y="284"/>
                        <a:pt x="331" y="254"/>
                      </a:cubicBezTo>
                      <a:cubicBezTo>
                        <a:pt x="374" y="193"/>
                        <a:pt x="344" y="98"/>
                        <a:pt x="264" y="43"/>
                      </a:cubicBezTo>
                      <a:cubicBezTo>
                        <a:pt x="225" y="14"/>
                        <a:pt x="182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351" name="Google Shape;12351;p19"/>
          <p:cNvGrpSpPr/>
          <p:nvPr/>
        </p:nvGrpSpPr>
        <p:grpSpPr>
          <a:xfrm flipH="1">
            <a:off x="375622" y="330420"/>
            <a:ext cx="740011" cy="636065"/>
            <a:chOff x="7615940" y="361497"/>
            <a:chExt cx="960305" cy="825415"/>
          </a:xfrm>
        </p:grpSpPr>
        <p:sp>
          <p:nvSpPr>
            <p:cNvPr id="12352" name="Google Shape;12352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53" name="Google Shape;12353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54" name="Google Shape;12354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5" name="Google Shape;12355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56" name="Google Shape;12356;p19"/>
          <p:cNvGrpSpPr/>
          <p:nvPr/>
        </p:nvGrpSpPr>
        <p:grpSpPr>
          <a:xfrm rot="10800000">
            <a:off x="375622" y="4146170"/>
            <a:ext cx="740011" cy="636065"/>
            <a:chOff x="7615940" y="361497"/>
            <a:chExt cx="960305" cy="825415"/>
          </a:xfrm>
        </p:grpSpPr>
        <p:sp>
          <p:nvSpPr>
            <p:cNvPr id="12357" name="Google Shape;12357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58" name="Google Shape;12358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59" name="Google Shape;12359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0" name="Google Shape;12360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61" name="Google Shape;12361;p19"/>
          <p:cNvGrpSpPr/>
          <p:nvPr/>
        </p:nvGrpSpPr>
        <p:grpSpPr>
          <a:xfrm>
            <a:off x="8028373" y="330420"/>
            <a:ext cx="740011" cy="636065"/>
            <a:chOff x="7615940" y="361497"/>
            <a:chExt cx="960305" cy="825415"/>
          </a:xfrm>
        </p:grpSpPr>
        <p:sp>
          <p:nvSpPr>
            <p:cNvPr id="12362" name="Google Shape;12362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3" name="Google Shape;12363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64" name="Google Shape;12364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5" name="Google Shape;12365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66" name="Google Shape;12366;p19"/>
          <p:cNvGrpSpPr/>
          <p:nvPr/>
        </p:nvGrpSpPr>
        <p:grpSpPr>
          <a:xfrm rot="10800000" flipH="1">
            <a:off x="8028373" y="4146170"/>
            <a:ext cx="740011" cy="636065"/>
            <a:chOff x="7615940" y="361497"/>
            <a:chExt cx="960305" cy="825415"/>
          </a:xfrm>
        </p:grpSpPr>
        <p:sp>
          <p:nvSpPr>
            <p:cNvPr id="12367" name="Google Shape;12367;p19"/>
            <p:cNvSpPr/>
            <p:nvPr/>
          </p:nvSpPr>
          <p:spPr>
            <a:xfrm rot="-9249779">
              <a:off x="7918451" y="727295"/>
              <a:ext cx="345988" cy="292382"/>
            </a:xfrm>
            <a:custGeom>
              <a:avLst/>
              <a:gdLst/>
              <a:ahLst/>
              <a:cxnLst/>
              <a:rect l="l" t="t" r="r" b="b"/>
              <a:pathLst>
                <a:path w="32497" h="27462" extrusionOk="0">
                  <a:moveTo>
                    <a:pt x="20749" y="4439"/>
                  </a:moveTo>
                  <a:cubicBezTo>
                    <a:pt x="20236" y="4682"/>
                    <a:pt x="20231" y="4727"/>
                    <a:pt x="20615" y="5173"/>
                  </a:cubicBezTo>
                  <a:cubicBezTo>
                    <a:pt x="20226" y="4727"/>
                    <a:pt x="20236" y="4682"/>
                    <a:pt x="20749" y="4439"/>
                  </a:cubicBezTo>
                  <a:close/>
                  <a:moveTo>
                    <a:pt x="18066" y="10297"/>
                  </a:moveTo>
                  <a:cubicBezTo>
                    <a:pt x="18049" y="10493"/>
                    <a:pt x="18043" y="10629"/>
                    <a:pt x="18032" y="10758"/>
                  </a:cubicBezTo>
                  <a:cubicBezTo>
                    <a:pt x="18043" y="10623"/>
                    <a:pt x="18049" y="10493"/>
                    <a:pt x="18066" y="10297"/>
                  </a:cubicBezTo>
                  <a:close/>
                  <a:moveTo>
                    <a:pt x="8728" y="17253"/>
                  </a:moveTo>
                  <a:cubicBezTo>
                    <a:pt x="8660" y="17456"/>
                    <a:pt x="8586" y="17660"/>
                    <a:pt x="8513" y="17863"/>
                  </a:cubicBezTo>
                  <a:cubicBezTo>
                    <a:pt x="8586" y="17660"/>
                    <a:pt x="8654" y="17456"/>
                    <a:pt x="8728" y="17253"/>
                  </a:cubicBezTo>
                  <a:close/>
                  <a:moveTo>
                    <a:pt x="16097" y="20979"/>
                  </a:moveTo>
                  <a:cubicBezTo>
                    <a:pt x="15555" y="21443"/>
                    <a:pt x="15013" y="21906"/>
                    <a:pt x="14465" y="22374"/>
                  </a:cubicBezTo>
                  <a:cubicBezTo>
                    <a:pt x="15007" y="21906"/>
                    <a:pt x="15555" y="21443"/>
                    <a:pt x="16097" y="20979"/>
                  </a:cubicBezTo>
                  <a:close/>
                  <a:moveTo>
                    <a:pt x="6676" y="23533"/>
                  </a:moveTo>
                  <a:cubicBezTo>
                    <a:pt x="6704" y="23533"/>
                    <a:pt x="6727" y="23544"/>
                    <a:pt x="6749" y="23556"/>
                  </a:cubicBezTo>
                  <a:cubicBezTo>
                    <a:pt x="6727" y="23544"/>
                    <a:pt x="6704" y="23539"/>
                    <a:pt x="6676" y="23533"/>
                  </a:cubicBezTo>
                  <a:close/>
                  <a:moveTo>
                    <a:pt x="6354" y="23929"/>
                  </a:moveTo>
                  <a:cubicBezTo>
                    <a:pt x="6405" y="24093"/>
                    <a:pt x="6438" y="24223"/>
                    <a:pt x="6461" y="24324"/>
                  </a:cubicBezTo>
                  <a:cubicBezTo>
                    <a:pt x="6438" y="24223"/>
                    <a:pt x="6405" y="24098"/>
                    <a:pt x="6354" y="23929"/>
                  </a:cubicBezTo>
                  <a:close/>
                  <a:moveTo>
                    <a:pt x="12730" y="26026"/>
                  </a:moveTo>
                  <a:cubicBezTo>
                    <a:pt x="12521" y="26144"/>
                    <a:pt x="12306" y="26263"/>
                    <a:pt x="12091" y="26376"/>
                  </a:cubicBezTo>
                  <a:cubicBezTo>
                    <a:pt x="12306" y="26263"/>
                    <a:pt x="12515" y="26144"/>
                    <a:pt x="12730" y="26026"/>
                  </a:cubicBezTo>
                  <a:close/>
                  <a:moveTo>
                    <a:pt x="19658" y="0"/>
                  </a:moveTo>
                  <a:cubicBezTo>
                    <a:pt x="19518" y="0"/>
                    <a:pt x="19360" y="45"/>
                    <a:pt x="19174" y="131"/>
                  </a:cubicBezTo>
                  <a:cubicBezTo>
                    <a:pt x="18518" y="437"/>
                    <a:pt x="17891" y="793"/>
                    <a:pt x="17258" y="1126"/>
                  </a:cubicBezTo>
                  <a:cubicBezTo>
                    <a:pt x="16540" y="1595"/>
                    <a:pt x="15827" y="2064"/>
                    <a:pt x="15115" y="2534"/>
                  </a:cubicBezTo>
                  <a:cubicBezTo>
                    <a:pt x="14833" y="2748"/>
                    <a:pt x="14556" y="2958"/>
                    <a:pt x="14273" y="3172"/>
                  </a:cubicBezTo>
                  <a:cubicBezTo>
                    <a:pt x="14132" y="3291"/>
                    <a:pt x="13996" y="3404"/>
                    <a:pt x="13855" y="3523"/>
                  </a:cubicBezTo>
                  <a:cubicBezTo>
                    <a:pt x="13713" y="3636"/>
                    <a:pt x="13572" y="3749"/>
                    <a:pt x="13431" y="3868"/>
                  </a:cubicBezTo>
                  <a:cubicBezTo>
                    <a:pt x="13193" y="4049"/>
                    <a:pt x="12956" y="4224"/>
                    <a:pt x="12719" y="4405"/>
                  </a:cubicBezTo>
                  <a:cubicBezTo>
                    <a:pt x="12295" y="4744"/>
                    <a:pt x="11865" y="5083"/>
                    <a:pt x="11441" y="5416"/>
                  </a:cubicBezTo>
                  <a:cubicBezTo>
                    <a:pt x="10486" y="3947"/>
                    <a:pt x="9186" y="2839"/>
                    <a:pt x="7750" y="1872"/>
                  </a:cubicBezTo>
                  <a:cubicBezTo>
                    <a:pt x="6110" y="776"/>
                    <a:pt x="4334" y="309"/>
                    <a:pt x="2462" y="309"/>
                  </a:cubicBezTo>
                  <a:cubicBezTo>
                    <a:pt x="1941" y="309"/>
                    <a:pt x="1412" y="345"/>
                    <a:pt x="876" y="414"/>
                  </a:cubicBezTo>
                  <a:cubicBezTo>
                    <a:pt x="712" y="437"/>
                    <a:pt x="543" y="470"/>
                    <a:pt x="390" y="544"/>
                  </a:cubicBezTo>
                  <a:cubicBezTo>
                    <a:pt x="51" y="714"/>
                    <a:pt x="0" y="1007"/>
                    <a:pt x="260" y="1301"/>
                  </a:cubicBezTo>
                  <a:cubicBezTo>
                    <a:pt x="396" y="1443"/>
                    <a:pt x="565" y="1550"/>
                    <a:pt x="712" y="1686"/>
                  </a:cubicBezTo>
                  <a:cubicBezTo>
                    <a:pt x="1752" y="2607"/>
                    <a:pt x="2510" y="3692"/>
                    <a:pt x="2730" y="5100"/>
                  </a:cubicBezTo>
                  <a:cubicBezTo>
                    <a:pt x="2968" y="6620"/>
                    <a:pt x="2979" y="8124"/>
                    <a:pt x="2617" y="9633"/>
                  </a:cubicBezTo>
                  <a:cubicBezTo>
                    <a:pt x="2267" y="11114"/>
                    <a:pt x="1928" y="12595"/>
                    <a:pt x="1622" y="14088"/>
                  </a:cubicBezTo>
                  <a:cubicBezTo>
                    <a:pt x="1046" y="16914"/>
                    <a:pt x="1374" y="19638"/>
                    <a:pt x="2646" y="22233"/>
                  </a:cubicBezTo>
                  <a:cubicBezTo>
                    <a:pt x="2877" y="22696"/>
                    <a:pt x="3239" y="23092"/>
                    <a:pt x="3539" y="23522"/>
                  </a:cubicBezTo>
                  <a:cubicBezTo>
                    <a:pt x="3680" y="23539"/>
                    <a:pt x="3816" y="23556"/>
                    <a:pt x="3957" y="23573"/>
                  </a:cubicBezTo>
                  <a:cubicBezTo>
                    <a:pt x="4059" y="23714"/>
                    <a:pt x="4160" y="23850"/>
                    <a:pt x="4375" y="24138"/>
                  </a:cubicBezTo>
                  <a:cubicBezTo>
                    <a:pt x="4081" y="24025"/>
                    <a:pt x="3968" y="23985"/>
                    <a:pt x="3850" y="23940"/>
                  </a:cubicBezTo>
                  <a:lnTo>
                    <a:pt x="3850" y="23940"/>
                  </a:lnTo>
                  <a:cubicBezTo>
                    <a:pt x="4449" y="24539"/>
                    <a:pt x="5048" y="25138"/>
                    <a:pt x="5641" y="25738"/>
                  </a:cubicBezTo>
                  <a:cubicBezTo>
                    <a:pt x="5901" y="25907"/>
                    <a:pt x="6161" y="26082"/>
                    <a:pt x="6416" y="26252"/>
                  </a:cubicBezTo>
                  <a:cubicBezTo>
                    <a:pt x="7433" y="26755"/>
                    <a:pt x="8490" y="27151"/>
                    <a:pt x="9627" y="27281"/>
                  </a:cubicBezTo>
                  <a:cubicBezTo>
                    <a:pt x="10140" y="27405"/>
                    <a:pt x="10639" y="27462"/>
                    <a:pt x="11124" y="27462"/>
                  </a:cubicBezTo>
                  <a:cubicBezTo>
                    <a:pt x="12741" y="27462"/>
                    <a:pt x="14210" y="26824"/>
                    <a:pt x="15601" y="25884"/>
                  </a:cubicBezTo>
                  <a:cubicBezTo>
                    <a:pt x="17732" y="24454"/>
                    <a:pt x="19332" y="22482"/>
                    <a:pt x="20971" y="20548"/>
                  </a:cubicBezTo>
                  <a:cubicBezTo>
                    <a:pt x="22062" y="19265"/>
                    <a:pt x="23193" y="18005"/>
                    <a:pt x="24397" y="16829"/>
                  </a:cubicBezTo>
                  <a:cubicBezTo>
                    <a:pt x="25759" y="15501"/>
                    <a:pt x="27359" y="14483"/>
                    <a:pt x="29224" y="13991"/>
                  </a:cubicBezTo>
                  <a:cubicBezTo>
                    <a:pt x="29976" y="13799"/>
                    <a:pt x="30767" y="13737"/>
                    <a:pt x="31547" y="13675"/>
                  </a:cubicBezTo>
                  <a:cubicBezTo>
                    <a:pt x="31566" y="13674"/>
                    <a:pt x="31584" y="13673"/>
                    <a:pt x="31603" y="13673"/>
                  </a:cubicBezTo>
                  <a:cubicBezTo>
                    <a:pt x="31709" y="13673"/>
                    <a:pt x="31818" y="13689"/>
                    <a:pt x="31921" y="13689"/>
                  </a:cubicBezTo>
                  <a:cubicBezTo>
                    <a:pt x="32069" y="13689"/>
                    <a:pt x="32205" y="13656"/>
                    <a:pt x="32305" y="13494"/>
                  </a:cubicBezTo>
                  <a:cubicBezTo>
                    <a:pt x="32497" y="13183"/>
                    <a:pt x="32373" y="12895"/>
                    <a:pt x="32146" y="12652"/>
                  </a:cubicBezTo>
                  <a:cubicBezTo>
                    <a:pt x="31779" y="12262"/>
                    <a:pt x="31423" y="11860"/>
                    <a:pt x="31022" y="11510"/>
                  </a:cubicBezTo>
                  <a:cubicBezTo>
                    <a:pt x="28963" y="9728"/>
                    <a:pt x="26641" y="8864"/>
                    <a:pt x="24073" y="8864"/>
                  </a:cubicBezTo>
                  <a:cubicBezTo>
                    <a:pt x="23448" y="8864"/>
                    <a:pt x="22807" y="8915"/>
                    <a:pt x="22153" y="9017"/>
                  </a:cubicBezTo>
                  <a:cubicBezTo>
                    <a:pt x="21717" y="8763"/>
                    <a:pt x="22085" y="8305"/>
                    <a:pt x="21893" y="7983"/>
                  </a:cubicBezTo>
                  <a:cubicBezTo>
                    <a:pt x="21881" y="7491"/>
                    <a:pt x="21870" y="7005"/>
                    <a:pt x="21859" y="6513"/>
                  </a:cubicBezTo>
                  <a:cubicBezTo>
                    <a:pt x="21751" y="5727"/>
                    <a:pt x="21650" y="4947"/>
                    <a:pt x="21548" y="4162"/>
                  </a:cubicBezTo>
                  <a:lnTo>
                    <a:pt x="21152" y="2635"/>
                  </a:lnTo>
                  <a:cubicBezTo>
                    <a:pt x="21050" y="2375"/>
                    <a:pt x="20954" y="2110"/>
                    <a:pt x="20858" y="1850"/>
                  </a:cubicBezTo>
                  <a:cubicBezTo>
                    <a:pt x="20672" y="1392"/>
                    <a:pt x="20530" y="906"/>
                    <a:pt x="20293" y="476"/>
                  </a:cubicBezTo>
                  <a:cubicBezTo>
                    <a:pt x="20107" y="151"/>
                    <a:pt x="19913" y="0"/>
                    <a:pt x="196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8" name="Google Shape;12368;p19"/>
            <p:cNvGrpSpPr/>
            <p:nvPr/>
          </p:nvGrpSpPr>
          <p:grpSpPr>
            <a:xfrm rot="-9249779">
              <a:off x="7689258" y="512655"/>
              <a:ext cx="813669" cy="523098"/>
              <a:chOff x="1832825" y="-1358775"/>
              <a:chExt cx="1910600" cy="1228300"/>
            </a:xfrm>
          </p:grpSpPr>
          <p:sp>
            <p:nvSpPr>
              <p:cNvPr id="12369" name="Google Shape;12369;p19"/>
              <p:cNvSpPr/>
              <p:nvPr/>
            </p:nvSpPr>
            <p:spPr>
              <a:xfrm>
                <a:off x="2461825" y="-664650"/>
                <a:ext cx="53150" cy="92925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3717" extrusionOk="0">
                    <a:moveTo>
                      <a:pt x="1351" y="1"/>
                    </a:moveTo>
                    <a:cubicBezTo>
                      <a:pt x="1289" y="187"/>
                      <a:pt x="1227" y="368"/>
                      <a:pt x="1148" y="549"/>
                    </a:cubicBezTo>
                    <a:cubicBezTo>
                      <a:pt x="769" y="1402"/>
                      <a:pt x="385" y="2256"/>
                      <a:pt x="0" y="3109"/>
                    </a:cubicBezTo>
                    <a:cubicBezTo>
                      <a:pt x="80" y="3251"/>
                      <a:pt x="136" y="3403"/>
                      <a:pt x="238" y="3522"/>
                    </a:cubicBezTo>
                    <a:cubicBezTo>
                      <a:pt x="326" y="3621"/>
                      <a:pt x="427" y="3717"/>
                      <a:pt x="541" y="3717"/>
                    </a:cubicBezTo>
                    <a:cubicBezTo>
                      <a:pt x="611" y="3717"/>
                      <a:pt x="685" y="3682"/>
                      <a:pt x="764" y="3590"/>
                    </a:cubicBezTo>
                    <a:cubicBezTo>
                      <a:pt x="792" y="3460"/>
                      <a:pt x="798" y="3313"/>
                      <a:pt x="854" y="3194"/>
                    </a:cubicBezTo>
                    <a:cubicBezTo>
                      <a:pt x="1272" y="2295"/>
                      <a:pt x="1702" y="1408"/>
                      <a:pt x="2126" y="515"/>
                    </a:cubicBezTo>
                    <a:cubicBezTo>
                      <a:pt x="1871" y="345"/>
                      <a:pt x="1611" y="176"/>
                      <a:pt x="13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0" name="Google Shape;12370;p19"/>
              <p:cNvSpPr/>
              <p:nvPr/>
            </p:nvSpPr>
            <p:spPr>
              <a:xfrm>
                <a:off x="1832825" y="-1358775"/>
                <a:ext cx="1910600" cy="1228300"/>
              </a:xfrm>
              <a:custGeom>
                <a:avLst/>
                <a:gdLst/>
                <a:ahLst/>
                <a:cxnLst/>
                <a:rect l="l" t="t" r="r" b="b"/>
                <a:pathLst>
                  <a:path w="76424" h="49132" extrusionOk="0">
                    <a:moveTo>
                      <a:pt x="16263" y="23656"/>
                    </a:moveTo>
                    <a:lnTo>
                      <a:pt x="16263" y="23656"/>
                    </a:lnTo>
                    <a:cubicBezTo>
                      <a:pt x="16297" y="23667"/>
                      <a:pt x="16337" y="23684"/>
                      <a:pt x="16376" y="23701"/>
                    </a:cubicBezTo>
                    <a:cubicBezTo>
                      <a:pt x="16337" y="23690"/>
                      <a:pt x="16297" y="23673"/>
                      <a:pt x="16263" y="23656"/>
                    </a:cubicBezTo>
                    <a:close/>
                    <a:moveTo>
                      <a:pt x="12900" y="26838"/>
                    </a:moveTo>
                    <a:cubicBezTo>
                      <a:pt x="12777" y="27041"/>
                      <a:pt x="12648" y="27125"/>
                      <a:pt x="12504" y="27125"/>
                    </a:cubicBezTo>
                    <a:cubicBezTo>
                      <a:pt x="12404" y="27125"/>
                      <a:pt x="12295" y="27084"/>
                      <a:pt x="12176" y="27014"/>
                    </a:cubicBezTo>
                    <a:cubicBezTo>
                      <a:pt x="12176" y="27014"/>
                      <a:pt x="12171" y="27008"/>
                      <a:pt x="12171" y="27008"/>
                    </a:cubicBezTo>
                    <a:lnTo>
                      <a:pt x="12171" y="27008"/>
                    </a:lnTo>
                    <a:cubicBezTo>
                      <a:pt x="12295" y="27079"/>
                      <a:pt x="12404" y="27119"/>
                      <a:pt x="12505" y="27119"/>
                    </a:cubicBezTo>
                    <a:cubicBezTo>
                      <a:pt x="12652" y="27119"/>
                      <a:pt x="12779" y="27033"/>
                      <a:pt x="12900" y="26838"/>
                    </a:cubicBezTo>
                    <a:close/>
                    <a:moveTo>
                      <a:pt x="2936" y="29580"/>
                    </a:moveTo>
                    <a:lnTo>
                      <a:pt x="2936" y="29580"/>
                    </a:lnTo>
                    <a:cubicBezTo>
                      <a:pt x="3631" y="29755"/>
                      <a:pt x="4184" y="29891"/>
                      <a:pt x="4732" y="30021"/>
                    </a:cubicBezTo>
                    <a:cubicBezTo>
                      <a:pt x="4732" y="30027"/>
                      <a:pt x="4732" y="30027"/>
                      <a:pt x="4732" y="30027"/>
                    </a:cubicBezTo>
                    <a:cubicBezTo>
                      <a:pt x="4179" y="29891"/>
                      <a:pt x="3631" y="29755"/>
                      <a:pt x="2936" y="29580"/>
                    </a:cubicBezTo>
                    <a:close/>
                    <a:moveTo>
                      <a:pt x="43561" y="30979"/>
                    </a:moveTo>
                    <a:lnTo>
                      <a:pt x="43561" y="30979"/>
                    </a:lnTo>
                    <a:cubicBezTo>
                      <a:pt x="43605" y="31057"/>
                      <a:pt x="43628" y="31130"/>
                      <a:pt x="43633" y="31191"/>
                    </a:cubicBezTo>
                    <a:cubicBezTo>
                      <a:pt x="43661" y="31163"/>
                      <a:pt x="43695" y="31140"/>
                      <a:pt x="43718" y="31117"/>
                    </a:cubicBezTo>
                    <a:cubicBezTo>
                      <a:pt x="43828" y="31233"/>
                      <a:pt x="43938" y="31353"/>
                      <a:pt x="44093" y="31518"/>
                    </a:cubicBezTo>
                    <a:lnTo>
                      <a:pt x="44093" y="31518"/>
                    </a:lnTo>
                    <a:cubicBezTo>
                      <a:pt x="43975" y="31394"/>
                      <a:pt x="43876" y="31306"/>
                      <a:pt x="43714" y="31306"/>
                    </a:cubicBezTo>
                    <a:cubicBezTo>
                      <a:pt x="43684" y="31306"/>
                      <a:pt x="43652" y="31309"/>
                      <a:pt x="43616" y="31315"/>
                    </a:cubicBezTo>
                    <a:cubicBezTo>
                      <a:pt x="43605" y="31349"/>
                      <a:pt x="43588" y="31372"/>
                      <a:pt x="43565" y="31389"/>
                    </a:cubicBezTo>
                    <a:cubicBezTo>
                      <a:pt x="43582" y="31366"/>
                      <a:pt x="43594" y="31344"/>
                      <a:pt x="43605" y="31315"/>
                    </a:cubicBezTo>
                    <a:lnTo>
                      <a:pt x="43616" y="31315"/>
                    </a:lnTo>
                    <a:cubicBezTo>
                      <a:pt x="43628" y="31281"/>
                      <a:pt x="43633" y="31242"/>
                      <a:pt x="43633" y="31191"/>
                    </a:cubicBezTo>
                    <a:lnTo>
                      <a:pt x="43633" y="31191"/>
                    </a:lnTo>
                    <a:cubicBezTo>
                      <a:pt x="43628" y="31191"/>
                      <a:pt x="43628" y="31197"/>
                      <a:pt x="43628" y="31197"/>
                    </a:cubicBezTo>
                    <a:cubicBezTo>
                      <a:pt x="43628" y="31130"/>
                      <a:pt x="43605" y="31057"/>
                      <a:pt x="43561" y="30979"/>
                    </a:cubicBezTo>
                    <a:close/>
                    <a:moveTo>
                      <a:pt x="56663" y="31870"/>
                    </a:moveTo>
                    <a:cubicBezTo>
                      <a:pt x="56781" y="32107"/>
                      <a:pt x="56906" y="32350"/>
                      <a:pt x="57013" y="32570"/>
                    </a:cubicBezTo>
                    <a:cubicBezTo>
                      <a:pt x="56900" y="32350"/>
                      <a:pt x="56781" y="32107"/>
                      <a:pt x="56663" y="31870"/>
                    </a:cubicBezTo>
                    <a:close/>
                    <a:moveTo>
                      <a:pt x="41932" y="31615"/>
                    </a:moveTo>
                    <a:cubicBezTo>
                      <a:pt x="41920" y="31694"/>
                      <a:pt x="41971" y="31756"/>
                      <a:pt x="42168" y="31812"/>
                    </a:cubicBezTo>
                    <a:lnTo>
                      <a:pt x="42168" y="31812"/>
                    </a:lnTo>
                    <a:cubicBezTo>
                      <a:pt x="42163" y="31844"/>
                      <a:pt x="42158" y="31871"/>
                      <a:pt x="42152" y="31898"/>
                    </a:cubicBezTo>
                    <a:cubicBezTo>
                      <a:pt x="42157" y="31881"/>
                      <a:pt x="42161" y="31865"/>
                      <a:pt x="42163" y="31851"/>
                    </a:cubicBezTo>
                    <a:lnTo>
                      <a:pt x="42163" y="31851"/>
                    </a:lnTo>
                    <a:cubicBezTo>
                      <a:pt x="42099" y="32275"/>
                      <a:pt x="42055" y="32627"/>
                      <a:pt x="42005" y="33028"/>
                    </a:cubicBezTo>
                    <a:cubicBezTo>
                      <a:pt x="42056" y="32615"/>
                      <a:pt x="42101" y="32254"/>
                      <a:pt x="42147" y="31898"/>
                    </a:cubicBezTo>
                    <a:cubicBezTo>
                      <a:pt x="41949" y="31801"/>
                      <a:pt x="41909" y="31711"/>
                      <a:pt x="41932" y="31615"/>
                    </a:cubicBezTo>
                    <a:close/>
                    <a:moveTo>
                      <a:pt x="2782" y="33373"/>
                    </a:moveTo>
                    <a:cubicBezTo>
                      <a:pt x="2720" y="33401"/>
                      <a:pt x="2663" y="33441"/>
                      <a:pt x="2607" y="33480"/>
                    </a:cubicBezTo>
                    <a:cubicBezTo>
                      <a:pt x="2663" y="33435"/>
                      <a:pt x="2720" y="33401"/>
                      <a:pt x="2782" y="33373"/>
                    </a:cubicBezTo>
                    <a:close/>
                    <a:moveTo>
                      <a:pt x="6264" y="7733"/>
                    </a:moveTo>
                    <a:cubicBezTo>
                      <a:pt x="7027" y="8897"/>
                      <a:pt x="7796" y="10056"/>
                      <a:pt x="8548" y="11226"/>
                    </a:cubicBezTo>
                    <a:cubicBezTo>
                      <a:pt x="8847" y="11695"/>
                      <a:pt x="9101" y="12193"/>
                      <a:pt x="9378" y="12673"/>
                    </a:cubicBezTo>
                    <a:cubicBezTo>
                      <a:pt x="9944" y="13911"/>
                      <a:pt x="10515" y="15149"/>
                      <a:pt x="11080" y="16387"/>
                    </a:cubicBezTo>
                    <a:cubicBezTo>
                      <a:pt x="11232" y="16754"/>
                      <a:pt x="11379" y="17127"/>
                      <a:pt x="11526" y="17495"/>
                    </a:cubicBezTo>
                    <a:cubicBezTo>
                      <a:pt x="12007" y="18902"/>
                      <a:pt x="12487" y="20310"/>
                      <a:pt x="12968" y="21712"/>
                    </a:cubicBezTo>
                    <a:cubicBezTo>
                      <a:pt x="13132" y="22288"/>
                      <a:pt x="13296" y="22865"/>
                      <a:pt x="13460" y="23441"/>
                    </a:cubicBezTo>
                    <a:cubicBezTo>
                      <a:pt x="13578" y="23910"/>
                      <a:pt x="13697" y="24380"/>
                      <a:pt x="13810" y="24849"/>
                    </a:cubicBezTo>
                    <a:cubicBezTo>
                      <a:pt x="14031" y="25736"/>
                      <a:pt x="14245" y="26629"/>
                      <a:pt x="14460" y="27517"/>
                    </a:cubicBezTo>
                    <a:cubicBezTo>
                      <a:pt x="14731" y="28970"/>
                      <a:pt x="14997" y="30422"/>
                      <a:pt x="15268" y="31869"/>
                    </a:cubicBezTo>
                    <a:lnTo>
                      <a:pt x="15314" y="32107"/>
                    </a:lnTo>
                    <a:cubicBezTo>
                      <a:pt x="15370" y="32418"/>
                      <a:pt x="15421" y="32728"/>
                      <a:pt x="15478" y="33034"/>
                    </a:cubicBezTo>
                    <a:cubicBezTo>
                      <a:pt x="15562" y="33672"/>
                      <a:pt x="15653" y="34311"/>
                      <a:pt x="15721" y="34950"/>
                    </a:cubicBezTo>
                    <a:cubicBezTo>
                      <a:pt x="15766" y="35391"/>
                      <a:pt x="15783" y="35837"/>
                      <a:pt x="15811" y="36278"/>
                    </a:cubicBezTo>
                    <a:cubicBezTo>
                      <a:pt x="15721" y="36295"/>
                      <a:pt x="15636" y="36312"/>
                      <a:pt x="15545" y="36329"/>
                    </a:cubicBezTo>
                    <a:cubicBezTo>
                      <a:pt x="15512" y="36301"/>
                      <a:pt x="15472" y="36267"/>
                      <a:pt x="15432" y="36239"/>
                    </a:cubicBezTo>
                    <a:lnTo>
                      <a:pt x="15427" y="36233"/>
                    </a:lnTo>
                    <a:cubicBezTo>
                      <a:pt x="15093" y="34645"/>
                      <a:pt x="14777" y="33051"/>
                      <a:pt x="14421" y="31468"/>
                    </a:cubicBezTo>
                    <a:cubicBezTo>
                      <a:pt x="14155" y="30292"/>
                      <a:pt x="13850" y="29128"/>
                      <a:pt x="13561" y="27958"/>
                    </a:cubicBezTo>
                    <a:cubicBezTo>
                      <a:pt x="13522" y="27845"/>
                      <a:pt x="13488" y="27737"/>
                      <a:pt x="13448" y="27624"/>
                    </a:cubicBezTo>
                    <a:cubicBezTo>
                      <a:pt x="13200" y="26646"/>
                      <a:pt x="12945" y="25674"/>
                      <a:pt x="12697" y="24696"/>
                    </a:cubicBezTo>
                    <a:cubicBezTo>
                      <a:pt x="12680" y="24628"/>
                      <a:pt x="12663" y="24555"/>
                      <a:pt x="12651" y="24481"/>
                    </a:cubicBezTo>
                    <a:cubicBezTo>
                      <a:pt x="12544" y="24131"/>
                      <a:pt x="12436" y="23780"/>
                      <a:pt x="12329" y="23424"/>
                    </a:cubicBezTo>
                    <a:cubicBezTo>
                      <a:pt x="12290" y="23277"/>
                      <a:pt x="12256" y="23125"/>
                      <a:pt x="12216" y="22972"/>
                    </a:cubicBezTo>
                    <a:cubicBezTo>
                      <a:pt x="12131" y="22712"/>
                      <a:pt x="12041" y="22446"/>
                      <a:pt x="11956" y="22186"/>
                    </a:cubicBezTo>
                    <a:cubicBezTo>
                      <a:pt x="11911" y="22028"/>
                      <a:pt x="11866" y="21876"/>
                      <a:pt x="11815" y="21717"/>
                    </a:cubicBezTo>
                    <a:cubicBezTo>
                      <a:pt x="11702" y="21378"/>
                      <a:pt x="11589" y="21033"/>
                      <a:pt x="11476" y="20688"/>
                    </a:cubicBezTo>
                    <a:cubicBezTo>
                      <a:pt x="11317" y="20197"/>
                      <a:pt x="11165" y="19699"/>
                      <a:pt x="10995" y="19207"/>
                    </a:cubicBezTo>
                    <a:cubicBezTo>
                      <a:pt x="10859" y="18829"/>
                      <a:pt x="10695" y="18456"/>
                      <a:pt x="10549" y="18083"/>
                    </a:cubicBezTo>
                    <a:cubicBezTo>
                      <a:pt x="10396" y="17698"/>
                      <a:pt x="10243" y="17320"/>
                      <a:pt x="10091" y="16935"/>
                    </a:cubicBezTo>
                    <a:cubicBezTo>
                      <a:pt x="9989" y="16675"/>
                      <a:pt x="9887" y="16415"/>
                      <a:pt x="9780" y="16155"/>
                    </a:cubicBezTo>
                    <a:cubicBezTo>
                      <a:pt x="9605" y="15709"/>
                      <a:pt x="9429" y="15262"/>
                      <a:pt x="9248" y="14821"/>
                    </a:cubicBezTo>
                    <a:cubicBezTo>
                      <a:pt x="8824" y="13832"/>
                      <a:pt x="8401" y="12848"/>
                      <a:pt x="7977" y="11865"/>
                    </a:cubicBezTo>
                    <a:cubicBezTo>
                      <a:pt x="7445" y="10779"/>
                      <a:pt x="6920" y="9694"/>
                      <a:pt x="6394" y="8609"/>
                    </a:cubicBezTo>
                    <a:cubicBezTo>
                      <a:pt x="6258" y="8332"/>
                      <a:pt x="6123" y="8055"/>
                      <a:pt x="5987" y="7778"/>
                    </a:cubicBezTo>
                    <a:cubicBezTo>
                      <a:pt x="6077" y="7761"/>
                      <a:pt x="6173" y="7744"/>
                      <a:pt x="6264" y="7733"/>
                    </a:cubicBezTo>
                    <a:close/>
                    <a:moveTo>
                      <a:pt x="51309" y="39534"/>
                    </a:moveTo>
                    <a:lnTo>
                      <a:pt x="51309" y="39534"/>
                    </a:lnTo>
                    <a:cubicBezTo>
                      <a:pt x="51321" y="39642"/>
                      <a:pt x="51389" y="39760"/>
                      <a:pt x="51468" y="39890"/>
                    </a:cubicBezTo>
                    <a:cubicBezTo>
                      <a:pt x="51479" y="39873"/>
                      <a:pt x="51490" y="39862"/>
                      <a:pt x="51502" y="39851"/>
                    </a:cubicBezTo>
                    <a:lnTo>
                      <a:pt x="51634" y="40077"/>
                    </a:lnTo>
                    <a:lnTo>
                      <a:pt x="51634" y="40077"/>
                    </a:lnTo>
                    <a:cubicBezTo>
                      <a:pt x="51587" y="40003"/>
                      <a:pt x="51534" y="39937"/>
                      <a:pt x="51468" y="39890"/>
                    </a:cubicBezTo>
                    <a:cubicBezTo>
                      <a:pt x="51451" y="39890"/>
                      <a:pt x="51439" y="39896"/>
                      <a:pt x="51422" y="39902"/>
                    </a:cubicBezTo>
                    <a:cubicBezTo>
                      <a:pt x="51377" y="39749"/>
                      <a:pt x="51315" y="39636"/>
                      <a:pt x="51309" y="39534"/>
                    </a:cubicBezTo>
                    <a:close/>
                    <a:moveTo>
                      <a:pt x="65462" y="29669"/>
                    </a:moveTo>
                    <a:cubicBezTo>
                      <a:pt x="65594" y="29669"/>
                      <a:pt x="65731" y="29708"/>
                      <a:pt x="65876" y="29783"/>
                    </a:cubicBezTo>
                    <a:cubicBezTo>
                      <a:pt x="64604" y="30405"/>
                      <a:pt x="63185" y="30394"/>
                      <a:pt x="61868" y="30784"/>
                    </a:cubicBezTo>
                    <a:cubicBezTo>
                      <a:pt x="60602" y="31044"/>
                      <a:pt x="59336" y="31310"/>
                      <a:pt x="58064" y="31570"/>
                    </a:cubicBezTo>
                    <a:cubicBezTo>
                      <a:pt x="58002" y="31581"/>
                      <a:pt x="57940" y="31598"/>
                      <a:pt x="57878" y="31615"/>
                    </a:cubicBezTo>
                    <a:cubicBezTo>
                      <a:pt x="57471" y="31700"/>
                      <a:pt x="57069" y="31784"/>
                      <a:pt x="56662" y="31869"/>
                    </a:cubicBezTo>
                    <a:cubicBezTo>
                      <a:pt x="55735" y="32084"/>
                      <a:pt x="54808" y="32305"/>
                      <a:pt x="53881" y="32519"/>
                    </a:cubicBezTo>
                    <a:cubicBezTo>
                      <a:pt x="53881" y="32519"/>
                      <a:pt x="53881" y="32519"/>
                      <a:pt x="53881" y="32519"/>
                    </a:cubicBezTo>
                    <a:lnTo>
                      <a:pt x="53881" y="32519"/>
                    </a:lnTo>
                    <a:cubicBezTo>
                      <a:pt x="53537" y="32610"/>
                      <a:pt x="53192" y="32700"/>
                      <a:pt x="52847" y="32791"/>
                    </a:cubicBezTo>
                    <a:cubicBezTo>
                      <a:pt x="52310" y="32932"/>
                      <a:pt x="51779" y="33073"/>
                      <a:pt x="51247" y="33215"/>
                    </a:cubicBezTo>
                    <a:cubicBezTo>
                      <a:pt x="51129" y="33254"/>
                      <a:pt x="51010" y="33294"/>
                      <a:pt x="50891" y="33339"/>
                    </a:cubicBezTo>
                    <a:cubicBezTo>
                      <a:pt x="50733" y="33373"/>
                      <a:pt x="50580" y="33412"/>
                      <a:pt x="50422" y="33452"/>
                    </a:cubicBezTo>
                    <a:cubicBezTo>
                      <a:pt x="49269" y="33774"/>
                      <a:pt x="48116" y="34102"/>
                      <a:pt x="46957" y="34424"/>
                    </a:cubicBezTo>
                    <a:cubicBezTo>
                      <a:pt x="46194" y="34656"/>
                      <a:pt x="45431" y="34882"/>
                      <a:pt x="44668" y="35108"/>
                    </a:cubicBezTo>
                    <a:cubicBezTo>
                      <a:pt x="43198" y="35583"/>
                      <a:pt x="41723" y="36041"/>
                      <a:pt x="40259" y="36527"/>
                    </a:cubicBezTo>
                    <a:cubicBezTo>
                      <a:pt x="38122" y="37239"/>
                      <a:pt x="35997" y="37963"/>
                      <a:pt x="33865" y="38692"/>
                    </a:cubicBezTo>
                    <a:cubicBezTo>
                      <a:pt x="32616" y="39122"/>
                      <a:pt x="31378" y="39585"/>
                      <a:pt x="30135" y="40026"/>
                    </a:cubicBezTo>
                    <a:cubicBezTo>
                      <a:pt x="29863" y="40122"/>
                      <a:pt x="29575" y="40179"/>
                      <a:pt x="29298" y="40252"/>
                    </a:cubicBezTo>
                    <a:cubicBezTo>
                      <a:pt x="29276" y="40190"/>
                      <a:pt x="29247" y="40122"/>
                      <a:pt x="29225" y="40060"/>
                    </a:cubicBezTo>
                    <a:cubicBezTo>
                      <a:pt x="29649" y="39811"/>
                      <a:pt x="30056" y="39529"/>
                      <a:pt x="30502" y="39314"/>
                    </a:cubicBezTo>
                    <a:cubicBezTo>
                      <a:pt x="33685" y="37748"/>
                      <a:pt x="36963" y="36414"/>
                      <a:pt x="40315" y="35250"/>
                    </a:cubicBezTo>
                    <a:cubicBezTo>
                      <a:pt x="41485" y="34843"/>
                      <a:pt x="42650" y="34419"/>
                      <a:pt x="43814" y="34000"/>
                    </a:cubicBezTo>
                    <a:cubicBezTo>
                      <a:pt x="43888" y="33978"/>
                      <a:pt x="43967" y="33961"/>
                      <a:pt x="44046" y="33938"/>
                    </a:cubicBezTo>
                    <a:cubicBezTo>
                      <a:pt x="45041" y="33650"/>
                      <a:pt x="46036" y="33362"/>
                      <a:pt x="47030" y="33073"/>
                    </a:cubicBezTo>
                    <a:cubicBezTo>
                      <a:pt x="47313" y="32994"/>
                      <a:pt x="47596" y="32915"/>
                      <a:pt x="47873" y="32830"/>
                    </a:cubicBezTo>
                    <a:cubicBezTo>
                      <a:pt x="48794" y="32621"/>
                      <a:pt x="49721" y="32412"/>
                      <a:pt x="50642" y="32203"/>
                    </a:cubicBezTo>
                    <a:lnTo>
                      <a:pt x="53231" y="31683"/>
                    </a:lnTo>
                    <a:cubicBezTo>
                      <a:pt x="54249" y="31485"/>
                      <a:pt x="55266" y="31281"/>
                      <a:pt x="56284" y="31078"/>
                    </a:cubicBezTo>
                    <a:cubicBezTo>
                      <a:pt x="56368" y="31067"/>
                      <a:pt x="56448" y="31055"/>
                      <a:pt x="56532" y="31038"/>
                    </a:cubicBezTo>
                    <a:cubicBezTo>
                      <a:pt x="56792" y="30631"/>
                      <a:pt x="56764" y="30168"/>
                      <a:pt x="56809" y="29727"/>
                    </a:cubicBezTo>
                    <a:lnTo>
                      <a:pt x="56809" y="29727"/>
                    </a:lnTo>
                    <a:cubicBezTo>
                      <a:pt x="56770" y="30168"/>
                      <a:pt x="56792" y="30631"/>
                      <a:pt x="56532" y="31038"/>
                    </a:cubicBezTo>
                    <a:lnTo>
                      <a:pt x="59924" y="30405"/>
                    </a:lnTo>
                    <a:cubicBezTo>
                      <a:pt x="60947" y="30247"/>
                      <a:pt x="61970" y="30083"/>
                      <a:pt x="62993" y="29942"/>
                    </a:cubicBezTo>
                    <a:cubicBezTo>
                      <a:pt x="63796" y="29834"/>
                      <a:pt x="64604" y="29755"/>
                      <a:pt x="65413" y="29670"/>
                    </a:cubicBezTo>
                    <a:cubicBezTo>
                      <a:pt x="65429" y="29669"/>
                      <a:pt x="65446" y="29669"/>
                      <a:pt x="65462" y="29669"/>
                    </a:cubicBezTo>
                    <a:close/>
                    <a:moveTo>
                      <a:pt x="37947" y="41089"/>
                    </a:moveTo>
                    <a:cubicBezTo>
                      <a:pt x="37947" y="41094"/>
                      <a:pt x="37947" y="41100"/>
                      <a:pt x="37947" y="41106"/>
                    </a:cubicBezTo>
                    <a:cubicBezTo>
                      <a:pt x="37958" y="41106"/>
                      <a:pt x="37975" y="41111"/>
                      <a:pt x="37986" y="41111"/>
                    </a:cubicBezTo>
                    <a:cubicBezTo>
                      <a:pt x="38020" y="41190"/>
                      <a:pt x="38054" y="41258"/>
                      <a:pt x="38094" y="41315"/>
                    </a:cubicBezTo>
                    <a:cubicBezTo>
                      <a:pt x="38037" y="41241"/>
                      <a:pt x="37986" y="41168"/>
                      <a:pt x="37930" y="41094"/>
                    </a:cubicBezTo>
                    <a:cubicBezTo>
                      <a:pt x="37935" y="41089"/>
                      <a:pt x="37941" y="41089"/>
                      <a:pt x="37947" y="41089"/>
                    </a:cubicBezTo>
                    <a:close/>
                    <a:moveTo>
                      <a:pt x="18306" y="42382"/>
                    </a:moveTo>
                    <a:cubicBezTo>
                      <a:pt x="18242" y="42470"/>
                      <a:pt x="18188" y="42566"/>
                      <a:pt x="18174" y="42694"/>
                    </a:cubicBezTo>
                    <a:cubicBezTo>
                      <a:pt x="18174" y="42700"/>
                      <a:pt x="18174" y="42705"/>
                      <a:pt x="18174" y="42717"/>
                    </a:cubicBezTo>
                    <a:cubicBezTo>
                      <a:pt x="17942" y="42615"/>
                      <a:pt x="17773" y="42536"/>
                      <a:pt x="17603" y="42462"/>
                    </a:cubicBezTo>
                    <a:lnTo>
                      <a:pt x="17603" y="42462"/>
                    </a:lnTo>
                    <a:cubicBezTo>
                      <a:pt x="17790" y="42541"/>
                      <a:pt x="17970" y="42626"/>
                      <a:pt x="18174" y="42694"/>
                    </a:cubicBezTo>
                    <a:lnTo>
                      <a:pt x="18129" y="42626"/>
                    </a:lnTo>
                    <a:cubicBezTo>
                      <a:pt x="18190" y="42542"/>
                      <a:pt x="18246" y="42462"/>
                      <a:pt x="18306" y="42382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69" y="232"/>
                      <a:pt x="199" y="407"/>
                      <a:pt x="289" y="605"/>
                    </a:cubicBezTo>
                    <a:cubicBezTo>
                      <a:pt x="594" y="1300"/>
                      <a:pt x="1018" y="1973"/>
                      <a:pt x="1160" y="2702"/>
                    </a:cubicBezTo>
                    <a:cubicBezTo>
                      <a:pt x="1555" y="4748"/>
                      <a:pt x="1747" y="6817"/>
                      <a:pt x="1177" y="8880"/>
                    </a:cubicBezTo>
                    <a:cubicBezTo>
                      <a:pt x="1080" y="9231"/>
                      <a:pt x="984" y="9587"/>
                      <a:pt x="917" y="9943"/>
                    </a:cubicBezTo>
                    <a:cubicBezTo>
                      <a:pt x="640" y="11407"/>
                      <a:pt x="323" y="12865"/>
                      <a:pt x="125" y="14341"/>
                    </a:cubicBezTo>
                    <a:cubicBezTo>
                      <a:pt x="1" y="15285"/>
                      <a:pt x="86" y="16257"/>
                      <a:pt x="662" y="17093"/>
                    </a:cubicBezTo>
                    <a:cubicBezTo>
                      <a:pt x="1182" y="18060"/>
                      <a:pt x="1940" y="18772"/>
                      <a:pt x="2963" y="19185"/>
                    </a:cubicBezTo>
                    <a:lnTo>
                      <a:pt x="4913" y="20462"/>
                    </a:lnTo>
                    <a:cubicBezTo>
                      <a:pt x="5032" y="20598"/>
                      <a:pt x="5145" y="20739"/>
                      <a:pt x="5258" y="20875"/>
                    </a:cubicBezTo>
                    <a:cubicBezTo>
                      <a:pt x="5320" y="21107"/>
                      <a:pt x="5376" y="21339"/>
                      <a:pt x="5439" y="21570"/>
                    </a:cubicBezTo>
                    <a:cubicBezTo>
                      <a:pt x="5456" y="21853"/>
                      <a:pt x="5472" y="22141"/>
                      <a:pt x="5484" y="22429"/>
                    </a:cubicBezTo>
                    <a:cubicBezTo>
                      <a:pt x="5099" y="23323"/>
                      <a:pt x="4715" y="24221"/>
                      <a:pt x="4331" y="25114"/>
                    </a:cubicBezTo>
                    <a:cubicBezTo>
                      <a:pt x="4093" y="25572"/>
                      <a:pt x="3850" y="26030"/>
                      <a:pt x="3607" y="26488"/>
                    </a:cubicBezTo>
                    <a:lnTo>
                      <a:pt x="3455" y="26759"/>
                    </a:lnTo>
                    <a:cubicBezTo>
                      <a:pt x="3336" y="27025"/>
                      <a:pt x="3217" y="27291"/>
                      <a:pt x="3104" y="27556"/>
                    </a:cubicBezTo>
                    <a:cubicBezTo>
                      <a:pt x="3070" y="27596"/>
                      <a:pt x="3048" y="27647"/>
                      <a:pt x="3031" y="27698"/>
                    </a:cubicBezTo>
                    <a:cubicBezTo>
                      <a:pt x="2918" y="27963"/>
                      <a:pt x="2810" y="28229"/>
                      <a:pt x="2697" y="28495"/>
                    </a:cubicBezTo>
                    <a:cubicBezTo>
                      <a:pt x="2663" y="28540"/>
                      <a:pt x="2635" y="28585"/>
                      <a:pt x="2618" y="28642"/>
                    </a:cubicBezTo>
                    <a:cubicBezTo>
                      <a:pt x="1974" y="29880"/>
                      <a:pt x="1781" y="31208"/>
                      <a:pt x="1860" y="32587"/>
                    </a:cubicBezTo>
                    <a:cubicBezTo>
                      <a:pt x="1900" y="32615"/>
                      <a:pt x="1940" y="32649"/>
                      <a:pt x="1974" y="32678"/>
                    </a:cubicBezTo>
                    <a:cubicBezTo>
                      <a:pt x="1990" y="32881"/>
                      <a:pt x="2007" y="33079"/>
                      <a:pt x="2024" y="33282"/>
                    </a:cubicBezTo>
                    <a:cubicBezTo>
                      <a:pt x="2115" y="33429"/>
                      <a:pt x="2211" y="33582"/>
                      <a:pt x="2301" y="33729"/>
                    </a:cubicBezTo>
                    <a:cubicBezTo>
                      <a:pt x="2330" y="33797"/>
                      <a:pt x="2358" y="33870"/>
                      <a:pt x="2386" y="33938"/>
                    </a:cubicBezTo>
                    <a:cubicBezTo>
                      <a:pt x="2776" y="34684"/>
                      <a:pt x="3353" y="35250"/>
                      <a:pt x="4088" y="35657"/>
                    </a:cubicBezTo>
                    <a:cubicBezTo>
                      <a:pt x="4184" y="35724"/>
                      <a:pt x="4274" y="35787"/>
                      <a:pt x="4370" y="35849"/>
                    </a:cubicBezTo>
                    <a:cubicBezTo>
                      <a:pt x="4562" y="35967"/>
                      <a:pt x="4749" y="36086"/>
                      <a:pt x="4936" y="36205"/>
                    </a:cubicBezTo>
                    <a:cubicBezTo>
                      <a:pt x="4986" y="36239"/>
                      <a:pt x="5037" y="36273"/>
                      <a:pt x="5088" y="36307"/>
                    </a:cubicBezTo>
                    <a:cubicBezTo>
                      <a:pt x="5258" y="36408"/>
                      <a:pt x="5416" y="36521"/>
                      <a:pt x="5591" y="36612"/>
                    </a:cubicBezTo>
                    <a:cubicBezTo>
                      <a:pt x="7021" y="37358"/>
                      <a:pt x="8451" y="38098"/>
                      <a:pt x="9882" y="38845"/>
                    </a:cubicBezTo>
                    <a:cubicBezTo>
                      <a:pt x="10803" y="39523"/>
                      <a:pt x="11753" y="40167"/>
                      <a:pt x="12646" y="40885"/>
                    </a:cubicBezTo>
                    <a:cubicBezTo>
                      <a:pt x="14093" y="42055"/>
                      <a:pt x="14946" y="43593"/>
                      <a:pt x="15263" y="45430"/>
                    </a:cubicBezTo>
                    <a:lnTo>
                      <a:pt x="15263" y="45441"/>
                    </a:lnTo>
                    <a:cubicBezTo>
                      <a:pt x="15365" y="46323"/>
                      <a:pt x="15495" y="47205"/>
                      <a:pt x="15551" y="48092"/>
                    </a:cubicBezTo>
                    <a:cubicBezTo>
                      <a:pt x="15574" y="48488"/>
                      <a:pt x="15658" y="48827"/>
                      <a:pt x="15975" y="49036"/>
                    </a:cubicBezTo>
                    <a:cubicBezTo>
                      <a:pt x="16076" y="49104"/>
                      <a:pt x="16174" y="49131"/>
                      <a:pt x="16269" y="49131"/>
                    </a:cubicBezTo>
                    <a:cubicBezTo>
                      <a:pt x="16491" y="49131"/>
                      <a:pt x="16695" y="48979"/>
                      <a:pt x="16885" y="48833"/>
                    </a:cubicBezTo>
                    <a:cubicBezTo>
                      <a:pt x="16908" y="48816"/>
                      <a:pt x="16930" y="48793"/>
                      <a:pt x="16953" y="48782"/>
                    </a:cubicBezTo>
                    <a:cubicBezTo>
                      <a:pt x="18835" y="47572"/>
                      <a:pt x="20791" y="46504"/>
                      <a:pt x="22899" y="45729"/>
                    </a:cubicBezTo>
                    <a:cubicBezTo>
                      <a:pt x="23131" y="45645"/>
                      <a:pt x="23352" y="45515"/>
                      <a:pt x="23578" y="45407"/>
                    </a:cubicBezTo>
                    <a:cubicBezTo>
                      <a:pt x="24397" y="45255"/>
                      <a:pt x="25228" y="45119"/>
                      <a:pt x="26042" y="44938"/>
                    </a:cubicBezTo>
                    <a:cubicBezTo>
                      <a:pt x="27241" y="44678"/>
                      <a:pt x="28440" y="44489"/>
                      <a:pt x="29647" y="44489"/>
                    </a:cubicBezTo>
                    <a:cubicBezTo>
                      <a:pt x="30278" y="44489"/>
                      <a:pt x="30911" y="44541"/>
                      <a:pt x="31548" y="44661"/>
                    </a:cubicBezTo>
                    <a:cubicBezTo>
                      <a:pt x="32458" y="44831"/>
                      <a:pt x="33368" y="44989"/>
                      <a:pt x="34278" y="45153"/>
                    </a:cubicBezTo>
                    <a:cubicBezTo>
                      <a:pt x="35708" y="45571"/>
                      <a:pt x="37127" y="46012"/>
                      <a:pt x="38563" y="46402"/>
                    </a:cubicBezTo>
                    <a:cubicBezTo>
                      <a:pt x="39586" y="46685"/>
                      <a:pt x="40626" y="46905"/>
                      <a:pt x="41660" y="47154"/>
                    </a:cubicBezTo>
                    <a:lnTo>
                      <a:pt x="44283" y="47453"/>
                    </a:lnTo>
                    <a:cubicBezTo>
                      <a:pt x="44769" y="47436"/>
                      <a:pt x="45255" y="47420"/>
                      <a:pt x="45742" y="47408"/>
                    </a:cubicBezTo>
                    <a:cubicBezTo>
                      <a:pt x="46414" y="47301"/>
                      <a:pt x="47081" y="47205"/>
                      <a:pt x="47754" y="47097"/>
                    </a:cubicBezTo>
                    <a:cubicBezTo>
                      <a:pt x="47957" y="47018"/>
                      <a:pt x="48178" y="46956"/>
                      <a:pt x="48370" y="46849"/>
                    </a:cubicBezTo>
                    <a:cubicBezTo>
                      <a:pt x="49625" y="46148"/>
                      <a:pt x="50484" y="45192"/>
                      <a:pt x="50411" y="43644"/>
                    </a:cubicBezTo>
                    <a:cubicBezTo>
                      <a:pt x="50405" y="43474"/>
                      <a:pt x="50388" y="43304"/>
                      <a:pt x="50377" y="43141"/>
                    </a:cubicBezTo>
                    <a:cubicBezTo>
                      <a:pt x="50394" y="42892"/>
                      <a:pt x="50416" y="42637"/>
                      <a:pt x="50433" y="42389"/>
                    </a:cubicBezTo>
                    <a:cubicBezTo>
                      <a:pt x="50507" y="41965"/>
                      <a:pt x="50580" y="41535"/>
                      <a:pt x="50654" y="41106"/>
                    </a:cubicBezTo>
                    <a:cubicBezTo>
                      <a:pt x="51004" y="40800"/>
                      <a:pt x="51349" y="40489"/>
                      <a:pt x="51694" y="40179"/>
                    </a:cubicBezTo>
                    <a:cubicBezTo>
                      <a:pt x="51818" y="40184"/>
                      <a:pt x="51942" y="40190"/>
                      <a:pt x="52067" y="40196"/>
                    </a:cubicBezTo>
                    <a:cubicBezTo>
                      <a:pt x="52146" y="40184"/>
                      <a:pt x="52219" y="40173"/>
                      <a:pt x="52293" y="40162"/>
                    </a:cubicBezTo>
                    <a:cubicBezTo>
                      <a:pt x="52615" y="40111"/>
                      <a:pt x="52937" y="40066"/>
                      <a:pt x="53254" y="40020"/>
                    </a:cubicBezTo>
                    <a:cubicBezTo>
                      <a:pt x="54164" y="40071"/>
                      <a:pt x="55074" y="40122"/>
                      <a:pt x="55984" y="40173"/>
                    </a:cubicBezTo>
                    <a:cubicBezTo>
                      <a:pt x="56387" y="40180"/>
                      <a:pt x="56795" y="40220"/>
                      <a:pt x="57196" y="40220"/>
                    </a:cubicBezTo>
                    <a:cubicBezTo>
                      <a:pt x="57403" y="40220"/>
                      <a:pt x="57608" y="40209"/>
                      <a:pt x="57810" y="40179"/>
                    </a:cubicBezTo>
                    <a:cubicBezTo>
                      <a:pt x="59879" y="39879"/>
                      <a:pt x="61575" y="38850"/>
                      <a:pt x="63016" y="37369"/>
                    </a:cubicBezTo>
                    <a:cubicBezTo>
                      <a:pt x="63717" y="36651"/>
                      <a:pt x="64384" y="35905"/>
                      <a:pt x="65068" y="35170"/>
                    </a:cubicBezTo>
                    <a:lnTo>
                      <a:pt x="65068" y="35165"/>
                    </a:lnTo>
                    <a:cubicBezTo>
                      <a:pt x="65769" y="34136"/>
                      <a:pt x="66543" y="33175"/>
                      <a:pt x="67600" y="32485"/>
                    </a:cubicBezTo>
                    <a:cubicBezTo>
                      <a:pt x="68318" y="32005"/>
                      <a:pt x="69042" y="31519"/>
                      <a:pt x="69810" y="31129"/>
                    </a:cubicBezTo>
                    <a:cubicBezTo>
                      <a:pt x="70579" y="30744"/>
                      <a:pt x="71393" y="30411"/>
                      <a:pt x="72218" y="30174"/>
                    </a:cubicBezTo>
                    <a:cubicBezTo>
                      <a:pt x="73315" y="29851"/>
                      <a:pt x="74445" y="29637"/>
                      <a:pt x="75565" y="29382"/>
                    </a:cubicBezTo>
                    <a:cubicBezTo>
                      <a:pt x="75853" y="29348"/>
                      <a:pt x="76136" y="29314"/>
                      <a:pt x="76424" y="29280"/>
                    </a:cubicBezTo>
                    <a:cubicBezTo>
                      <a:pt x="76407" y="29196"/>
                      <a:pt x="76390" y="29111"/>
                      <a:pt x="76373" y="29026"/>
                    </a:cubicBezTo>
                    <a:cubicBezTo>
                      <a:pt x="76198" y="28975"/>
                      <a:pt x="76023" y="28919"/>
                      <a:pt x="75847" y="28868"/>
                    </a:cubicBezTo>
                    <a:cubicBezTo>
                      <a:pt x="75531" y="28749"/>
                      <a:pt x="75226" y="28591"/>
                      <a:pt x="74898" y="28523"/>
                    </a:cubicBezTo>
                    <a:cubicBezTo>
                      <a:pt x="73694" y="28246"/>
                      <a:pt x="72490" y="27929"/>
                      <a:pt x="71263" y="27766"/>
                    </a:cubicBezTo>
                    <a:cubicBezTo>
                      <a:pt x="69008" y="27460"/>
                      <a:pt x="66741" y="27200"/>
                      <a:pt x="64474" y="27019"/>
                    </a:cubicBezTo>
                    <a:cubicBezTo>
                      <a:pt x="63728" y="26961"/>
                      <a:pt x="62979" y="26948"/>
                      <a:pt x="62229" y="26948"/>
                    </a:cubicBezTo>
                    <a:cubicBezTo>
                      <a:pt x="61591" y="26948"/>
                      <a:pt x="60952" y="26958"/>
                      <a:pt x="60314" y="26958"/>
                    </a:cubicBezTo>
                    <a:cubicBezTo>
                      <a:pt x="60240" y="26958"/>
                      <a:pt x="60167" y="26957"/>
                      <a:pt x="60094" y="26957"/>
                    </a:cubicBezTo>
                    <a:cubicBezTo>
                      <a:pt x="59935" y="26957"/>
                      <a:pt x="59777" y="27048"/>
                      <a:pt x="59619" y="27093"/>
                    </a:cubicBezTo>
                    <a:cubicBezTo>
                      <a:pt x="58646" y="27161"/>
                      <a:pt x="57674" y="27229"/>
                      <a:pt x="56702" y="27296"/>
                    </a:cubicBezTo>
                    <a:cubicBezTo>
                      <a:pt x="56335" y="27336"/>
                      <a:pt x="55967" y="27375"/>
                      <a:pt x="55605" y="27415"/>
                    </a:cubicBezTo>
                    <a:cubicBezTo>
                      <a:pt x="54707" y="27539"/>
                      <a:pt x="53802" y="27658"/>
                      <a:pt x="52903" y="27777"/>
                    </a:cubicBezTo>
                    <a:cubicBezTo>
                      <a:pt x="52547" y="27833"/>
                      <a:pt x="52191" y="27896"/>
                      <a:pt x="51829" y="27952"/>
                    </a:cubicBezTo>
                    <a:cubicBezTo>
                      <a:pt x="50976" y="28127"/>
                      <a:pt x="50117" y="28302"/>
                      <a:pt x="49263" y="28478"/>
                    </a:cubicBezTo>
                    <a:lnTo>
                      <a:pt x="49258" y="28478"/>
                    </a:lnTo>
                    <a:cubicBezTo>
                      <a:pt x="48975" y="28557"/>
                      <a:pt x="48698" y="28630"/>
                      <a:pt x="48421" y="28704"/>
                    </a:cubicBezTo>
                    <a:cubicBezTo>
                      <a:pt x="47890" y="28834"/>
                      <a:pt x="47353" y="28964"/>
                      <a:pt x="46821" y="29088"/>
                    </a:cubicBezTo>
                    <a:lnTo>
                      <a:pt x="45549" y="29467"/>
                    </a:lnTo>
                    <a:cubicBezTo>
                      <a:pt x="44933" y="29665"/>
                      <a:pt x="44317" y="29868"/>
                      <a:pt x="43701" y="30066"/>
                    </a:cubicBezTo>
                    <a:cubicBezTo>
                      <a:pt x="43633" y="30089"/>
                      <a:pt x="43560" y="30111"/>
                      <a:pt x="43486" y="30134"/>
                    </a:cubicBezTo>
                    <a:cubicBezTo>
                      <a:pt x="42616" y="30450"/>
                      <a:pt x="41740" y="30767"/>
                      <a:pt x="40869" y="31078"/>
                    </a:cubicBezTo>
                    <a:cubicBezTo>
                      <a:pt x="39264" y="31768"/>
                      <a:pt x="37658" y="32457"/>
                      <a:pt x="36047" y="33147"/>
                    </a:cubicBezTo>
                    <a:cubicBezTo>
                      <a:pt x="35838" y="33271"/>
                      <a:pt x="35623" y="33395"/>
                      <a:pt x="35409" y="33520"/>
                    </a:cubicBezTo>
                    <a:cubicBezTo>
                      <a:pt x="35228" y="33582"/>
                      <a:pt x="35024" y="33616"/>
                      <a:pt x="34860" y="33712"/>
                    </a:cubicBezTo>
                    <a:cubicBezTo>
                      <a:pt x="32577" y="35029"/>
                      <a:pt x="30282" y="36324"/>
                      <a:pt x="28026" y="37691"/>
                    </a:cubicBezTo>
                    <a:cubicBezTo>
                      <a:pt x="27077" y="38268"/>
                      <a:pt x="26212" y="38997"/>
                      <a:pt x="25313" y="39659"/>
                    </a:cubicBezTo>
                    <a:cubicBezTo>
                      <a:pt x="24256" y="40456"/>
                      <a:pt x="23188" y="41230"/>
                      <a:pt x="22153" y="42050"/>
                    </a:cubicBezTo>
                    <a:cubicBezTo>
                      <a:pt x="21481" y="42581"/>
                      <a:pt x="20848" y="43174"/>
                      <a:pt x="20198" y="43740"/>
                    </a:cubicBezTo>
                    <a:cubicBezTo>
                      <a:pt x="20452" y="42965"/>
                      <a:pt x="20848" y="42293"/>
                      <a:pt x="21192" y="41597"/>
                    </a:cubicBezTo>
                    <a:cubicBezTo>
                      <a:pt x="22329" y="39274"/>
                      <a:pt x="23470" y="36957"/>
                      <a:pt x="24573" y="34616"/>
                    </a:cubicBezTo>
                    <a:cubicBezTo>
                      <a:pt x="25070" y="33554"/>
                      <a:pt x="25477" y="32446"/>
                      <a:pt x="25924" y="31361"/>
                    </a:cubicBezTo>
                    <a:lnTo>
                      <a:pt x="25924" y="31361"/>
                    </a:lnTo>
                    <a:cubicBezTo>
                      <a:pt x="25846" y="31449"/>
                      <a:pt x="25772" y="31483"/>
                      <a:pt x="25704" y="31483"/>
                    </a:cubicBezTo>
                    <a:cubicBezTo>
                      <a:pt x="25588" y="31483"/>
                      <a:pt x="25487" y="31386"/>
                      <a:pt x="25398" y="31287"/>
                    </a:cubicBezTo>
                    <a:cubicBezTo>
                      <a:pt x="25296" y="31168"/>
                      <a:pt x="25234" y="31016"/>
                      <a:pt x="25155" y="30880"/>
                    </a:cubicBezTo>
                    <a:cubicBezTo>
                      <a:pt x="24567" y="32022"/>
                      <a:pt x="23968" y="33164"/>
                      <a:pt x="23386" y="34311"/>
                    </a:cubicBezTo>
                    <a:cubicBezTo>
                      <a:pt x="22594" y="35888"/>
                      <a:pt x="21820" y="37471"/>
                      <a:pt x="21017" y="39042"/>
                    </a:cubicBezTo>
                    <a:cubicBezTo>
                      <a:pt x="20361" y="40309"/>
                      <a:pt x="19683" y="41563"/>
                      <a:pt x="19016" y="42824"/>
                    </a:cubicBezTo>
                    <a:cubicBezTo>
                      <a:pt x="18909" y="43118"/>
                      <a:pt x="18801" y="43412"/>
                      <a:pt x="18660" y="43796"/>
                    </a:cubicBezTo>
                    <a:cubicBezTo>
                      <a:pt x="18298" y="43316"/>
                      <a:pt x="18762" y="43135"/>
                      <a:pt x="18784" y="42852"/>
                    </a:cubicBezTo>
                    <a:lnTo>
                      <a:pt x="18343" y="42332"/>
                    </a:lnTo>
                    <a:cubicBezTo>
                      <a:pt x="18366" y="41965"/>
                      <a:pt x="18389" y="41597"/>
                      <a:pt x="18417" y="41230"/>
                    </a:cubicBezTo>
                    <a:cubicBezTo>
                      <a:pt x="18473" y="40393"/>
                      <a:pt x="18598" y="39557"/>
                      <a:pt x="18570" y="38726"/>
                    </a:cubicBezTo>
                    <a:cubicBezTo>
                      <a:pt x="18519" y="36962"/>
                      <a:pt x="18394" y="35199"/>
                      <a:pt x="18298" y="33435"/>
                    </a:cubicBezTo>
                    <a:cubicBezTo>
                      <a:pt x="18236" y="32740"/>
                      <a:pt x="18208" y="32045"/>
                      <a:pt x="18106" y="31355"/>
                    </a:cubicBezTo>
                    <a:cubicBezTo>
                      <a:pt x="17948" y="30264"/>
                      <a:pt x="17739" y="29184"/>
                      <a:pt x="17546" y="28099"/>
                    </a:cubicBezTo>
                    <a:cubicBezTo>
                      <a:pt x="17518" y="27941"/>
                      <a:pt x="17484" y="27788"/>
                      <a:pt x="17456" y="27635"/>
                    </a:cubicBezTo>
                    <a:cubicBezTo>
                      <a:pt x="17620" y="27025"/>
                      <a:pt x="17236" y="26539"/>
                      <a:pt x="17089" y="26002"/>
                    </a:cubicBezTo>
                    <a:cubicBezTo>
                      <a:pt x="16919" y="25227"/>
                      <a:pt x="16749" y="24447"/>
                      <a:pt x="16580" y="23673"/>
                    </a:cubicBezTo>
                    <a:cubicBezTo>
                      <a:pt x="16495" y="23402"/>
                      <a:pt x="16416" y="23130"/>
                      <a:pt x="16331" y="22859"/>
                    </a:cubicBezTo>
                    <a:cubicBezTo>
                      <a:pt x="16184" y="22356"/>
                      <a:pt x="16043" y="21859"/>
                      <a:pt x="15896" y="21355"/>
                    </a:cubicBezTo>
                    <a:cubicBezTo>
                      <a:pt x="15687" y="20751"/>
                      <a:pt x="15478" y="20140"/>
                      <a:pt x="15268" y="19535"/>
                    </a:cubicBezTo>
                    <a:cubicBezTo>
                      <a:pt x="15020" y="18670"/>
                      <a:pt x="14754" y="17817"/>
                      <a:pt x="14234" y="17071"/>
                    </a:cubicBezTo>
                    <a:cubicBezTo>
                      <a:pt x="14087" y="16686"/>
                      <a:pt x="13940" y="16308"/>
                      <a:pt x="13793" y="15923"/>
                    </a:cubicBezTo>
                    <a:cubicBezTo>
                      <a:pt x="13448" y="15166"/>
                      <a:pt x="13137" y="14391"/>
                      <a:pt x="12759" y="13645"/>
                    </a:cubicBezTo>
                    <a:cubicBezTo>
                      <a:pt x="12369" y="12888"/>
                      <a:pt x="11916" y="12159"/>
                      <a:pt x="11493" y="11413"/>
                    </a:cubicBezTo>
                    <a:cubicBezTo>
                      <a:pt x="8858" y="6404"/>
                      <a:pt x="5015" y="261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71" name="Google Shape;12371;p19"/>
          <p:cNvGrpSpPr/>
          <p:nvPr/>
        </p:nvGrpSpPr>
        <p:grpSpPr>
          <a:xfrm>
            <a:off x="1273850" y="1434454"/>
            <a:ext cx="6596300" cy="261775"/>
            <a:chOff x="1259150" y="4046900"/>
            <a:chExt cx="6596300" cy="261775"/>
          </a:xfrm>
        </p:grpSpPr>
        <p:cxnSp>
          <p:nvCxnSpPr>
            <p:cNvPr id="12372" name="Google Shape;12372;p19"/>
            <p:cNvCxnSpPr/>
            <p:nvPr/>
          </p:nvCxnSpPr>
          <p:spPr>
            <a:xfrm>
              <a:off x="52184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2373" name="Google Shape;12373;p19"/>
            <p:cNvCxnSpPr/>
            <p:nvPr/>
          </p:nvCxnSpPr>
          <p:spPr>
            <a:xfrm rot="10800000">
              <a:off x="1259150" y="4138575"/>
              <a:ext cx="26370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12374" name="Google Shape;12374;p19"/>
            <p:cNvGrpSpPr/>
            <p:nvPr/>
          </p:nvGrpSpPr>
          <p:grpSpPr>
            <a:xfrm>
              <a:off x="3886475" y="4046900"/>
              <a:ext cx="1352731" cy="261775"/>
              <a:chOff x="3895576" y="959675"/>
              <a:chExt cx="1352731" cy="261775"/>
            </a:xfrm>
          </p:grpSpPr>
          <p:sp>
            <p:nvSpPr>
              <p:cNvPr id="12375" name="Google Shape;12375;p19"/>
              <p:cNvSpPr/>
              <p:nvPr/>
            </p:nvSpPr>
            <p:spPr>
              <a:xfrm>
                <a:off x="4575504" y="975694"/>
                <a:ext cx="560138" cy="166118"/>
              </a:xfrm>
              <a:custGeom>
                <a:avLst/>
                <a:gdLst/>
                <a:ahLst/>
                <a:cxnLst/>
                <a:rect l="l" t="t" r="r" b="b"/>
                <a:pathLst>
                  <a:path w="7378" h="2188" extrusionOk="0">
                    <a:moveTo>
                      <a:pt x="6079" y="1"/>
                    </a:moveTo>
                    <a:cubicBezTo>
                      <a:pt x="5792" y="1"/>
                      <a:pt x="5509" y="132"/>
                      <a:pt x="5377" y="405"/>
                    </a:cubicBezTo>
                    <a:cubicBezTo>
                      <a:pt x="5227" y="690"/>
                      <a:pt x="5285" y="1092"/>
                      <a:pt x="5568" y="1273"/>
                    </a:cubicBezTo>
                    <a:cubicBezTo>
                      <a:pt x="5665" y="1337"/>
                      <a:pt x="5781" y="1373"/>
                      <a:pt x="5898" y="1373"/>
                    </a:cubicBezTo>
                    <a:cubicBezTo>
                      <a:pt x="5943" y="1373"/>
                      <a:pt x="5989" y="1367"/>
                      <a:pt x="6034" y="1356"/>
                    </a:cubicBezTo>
                    <a:cubicBezTo>
                      <a:pt x="6052" y="1353"/>
                      <a:pt x="6061" y="1331"/>
                      <a:pt x="6058" y="1313"/>
                    </a:cubicBezTo>
                    <a:cubicBezTo>
                      <a:pt x="6056" y="1297"/>
                      <a:pt x="6041" y="1288"/>
                      <a:pt x="6025" y="1288"/>
                    </a:cubicBezTo>
                    <a:cubicBezTo>
                      <a:pt x="6023" y="1288"/>
                      <a:pt x="6021" y="1288"/>
                      <a:pt x="6018" y="1289"/>
                    </a:cubicBezTo>
                    <a:cubicBezTo>
                      <a:pt x="5982" y="1296"/>
                      <a:pt x="5945" y="1300"/>
                      <a:pt x="5909" y="1300"/>
                    </a:cubicBezTo>
                    <a:cubicBezTo>
                      <a:pt x="5803" y="1300"/>
                      <a:pt x="5698" y="1268"/>
                      <a:pt x="5614" y="1209"/>
                    </a:cubicBezTo>
                    <a:cubicBezTo>
                      <a:pt x="5233" y="951"/>
                      <a:pt x="5365" y="332"/>
                      <a:pt x="5764" y="166"/>
                    </a:cubicBezTo>
                    <a:cubicBezTo>
                      <a:pt x="5865" y="121"/>
                      <a:pt x="5969" y="101"/>
                      <a:pt x="6071" y="101"/>
                    </a:cubicBezTo>
                    <a:cubicBezTo>
                      <a:pt x="6536" y="101"/>
                      <a:pt x="6955" y="527"/>
                      <a:pt x="6877" y="1028"/>
                    </a:cubicBezTo>
                    <a:cubicBezTo>
                      <a:pt x="6819" y="1463"/>
                      <a:pt x="6436" y="1792"/>
                      <a:pt x="6025" y="1905"/>
                    </a:cubicBezTo>
                    <a:cubicBezTo>
                      <a:pt x="5861" y="1949"/>
                      <a:pt x="5693" y="1968"/>
                      <a:pt x="5522" y="1968"/>
                    </a:cubicBezTo>
                    <a:cubicBezTo>
                      <a:pt x="4413" y="1968"/>
                      <a:pt x="3202" y="1131"/>
                      <a:pt x="2298" y="623"/>
                    </a:cubicBezTo>
                    <a:cubicBezTo>
                      <a:pt x="2017" y="434"/>
                      <a:pt x="1669" y="312"/>
                      <a:pt x="1329" y="312"/>
                    </a:cubicBezTo>
                    <a:cubicBezTo>
                      <a:pt x="1047" y="312"/>
                      <a:pt x="771" y="396"/>
                      <a:pt x="544" y="595"/>
                    </a:cubicBezTo>
                    <a:cubicBezTo>
                      <a:pt x="1" y="1040"/>
                      <a:pt x="136" y="1933"/>
                      <a:pt x="814" y="2153"/>
                    </a:cubicBezTo>
                    <a:cubicBezTo>
                      <a:pt x="887" y="2176"/>
                      <a:pt x="959" y="2187"/>
                      <a:pt x="1029" y="2187"/>
                    </a:cubicBezTo>
                    <a:cubicBezTo>
                      <a:pt x="1645" y="2187"/>
                      <a:pt x="2058" y="1358"/>
                      <a:pt x="1396" y="1000"/>
                    </a:cubicBezTo>
                    <a:cubicBezTo>
                      <a:pt x="1391" y="998"/>
                      <a:pt x="1386" y="997"/>
                      <a:pt x="1382" y="997"/>
                    </a:cubicBezTo>
                    <a:cubicBezTo>
                      <a:pt x="1351" y="997"/>
                      <a:pt x="1334" y="1046"/>
                      <a:pt x="1369" y="1062"/>
                    </a:cubicBezTo>
                    <a:cubicBezTo>
                      <a:pt x="1936" y="1379"/>
                      <a:pt x="1570" y="2094"/>
                      <a:pt x="1038" y="2094"/>
                    </a:cubicBezTo>
                    <a:cubicBezTo>
                      <a:pt x="974" y="2094"/>
                      <a:pt x="908" y="2084"/>
                      <a:pt x="841" y="2061"/>
                    </a:cubicBezTo>
                    <a:cubicBezTo>
                      <a:pt x="243" y="1856"/>
                      <a:pt x="127" y="1071"/>
                      <a:pt x="611" y="675"/>
                    </a:cubicBezTo>
                    <a:cubicBezTo>
                      <a:pt x="817" y="498"/>
                      <a:pt x="1065" y="423"/>
                      <a:pt x="1319" y="423"/>
                    </a:cubicBezTo>
                    <a:cubicBezTo>
                      <a:pt x="1641" y="423"/>
                      <a:pt x="1973" y="543"/>
                      <a:pt x="2240" y="724"/>
                    </a:cubicBezTo>
                    <a:cubicBezTo>
                      <a:pt x="3168" y="1249"/>
                      <a:pt x="4367" y="2094"/>
                      <a:pt x="5507" y="2094"/>
                    </a:cubicBezTo>
                    <a:cubicBezTo>
                      <a:pt x="5693" y="2094"/>
                      <a:pt x="5877" y="2071"/>
                      <a:pt x="6058" y="2022"/>
                    </a:cubicBezTo>
                    <a:cubicBezTo>
                      <a:pt x="6886" y="1804"/>
                      <a:pt x="7377" y="804"/>
                      <a:pt x="6635" y="187"/>
                    </a:cubicBezTo>
                    <a:cubicBezTo>
                      <a:pt x="6480" y="64"/>
                      <a:pt x="6279" y="1"/>
                      <a:pt x="60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6" name="Google Shape;12376;p19"/>
              <p:cNvSpPr/>
              <p:nvPr/>
            </p:nvSpPr>
            <p:spPr>
              <a:xfrm>
                <a:off x="4642617" y="959751"/>
                <a:ext cx="605690" cy="155945"/>
              </a:xfrm>
              <a:custGeom>
                <a:avLst/>
                <a:gdLst/>
                <a:ahLst/>
                <a:cxnLst/>
                <a:rect l="l" t="t" r="r" b="b"/>
                <a:pathLst>
                  <a:path w="7978" h="2054" extrusionOk="0">
                    <a:moveTo>
                      <a:pt x="449" y="1"/>
                    </a:moveTo>
                    <a:cubicBezTo>
                      <a:pt x="305" y="1"/>
                      <a:pt x="163" y="21"/>
                      <a:pt x="28" y="66"/>
                    </a:cubicBezTo>
                    <a:lnTo>
                      <a:pt x="25" y="66"/>
                    </a:lnTo>
                    <a:cubicBezTo>
                      <a:pt x="9" y="72"/>
                      <a:pt x="0" y="91"/>
                      <a:pt x="6" y="106"/>
                    </a:cubicBezTo>
                    <a:cubicBezTo>
                      <a:pt x="11" y="121"/>
                      <a:pt x="24" y="129"/>
                      <a:pt x="38" y="129"/>
                    </a:cubicBezTo>
                    <a:cubicBezTo>
                      <a:pt x="42" y="129"/>
                      <a:pt x="45" y="129"/>
                      <a:pt x="49" y="128"/>
                    </a:cubicBezTo>
                    <a:cubicBezTo>
                      <a:pt x="166" y="91"/>
                      <a:pt x="288" y="74"/>
                      <a:pt x="414" y="74"/>
                    </a:cubicBezTo>
                    <a:cubicBezTo>
                      <a:pt x="1124" y="74"/>
                      <a:pt x="1945" y="595"/>
                      <a:pt x="2537" y="879"/>
                    </a:cubicBezTo>
                    <a:cubicBezTo>
                      <a:pt x="3639" y="1454"/>
                      <a:pt x="4837" y="2054"/>
                      <a:pt x="6109" y="2054"/>
                    </a:cubicBezTo>
                    <a:cubicBezTo>
                      <a:pt x="6200" y="2054"/>
                      <a:pt x="6291" y="2051"/>
                      <a:pt x="6383" y="2044"/>
                    </a:cubicBezTo>
                    <a:cubicBezTo>
                      <a:pt x="6834" y="2011"/>
                      <a:pt x="7334" y="1922"/>
                      <a:pt x="7646" y="1554"/>
                    </a:cubicBezTo>
                    <a:cubicBezTo>
                      <a:pt x="7978" y="1164"/>
                      <a:pt x="7867" y="486"/>
                      <a:pt x="7297" y="428"/>
                    </a:cubicBezTo>
                    <a:cubicBezTo>
                      <a:pt x="7270" y="424"/>
                      <a:pt x="7243" y="422"/>
                      <a:pt x="7217" y="422"/>
                    </a:cubicBezTo>
                    <a:cubicBezTo>
                      <a:pt x="6872" y="422"/>
                      <a:pt x="6573" y="747"/>
                      <a:pt x="6656" y="1100"/>
                    </a:cubicBezTo>
                    <a:cubicBezTo>
                      <a:pt x="6677" y="1219"/>
                      <a:pt x="6754" y="1327"/>
                      <a:pt x="6858" y="1391"/>
                    </a:cubicBezTo>
                    <a:cubicBezTo>
                      <a:pt x="6864" y="1395"/>
                      <a:pt x="6870" y="1396"/>
                      <a:pt x="6877" y="1396"/>
                    </a:cubicBezTo>
                    <a:cubicBezTo>
                      <a:pt x="6888" y="1396"/>
                      <a:pt x="6898" y="1392"/>
                      <a:pt x="6904" y="1382"/>
                    </a:cubicBezTo>
                    <a:cubicBezTo>
                      <a:pt x="6913" y="1364"/>
                      <a:pt x="6907" y="1345"/>
                      <a:pt x="6892" y="1336"/>
                    </a:cubicBezTo>
                    <a:cubicBezTo>
                      <a:pt x="6711" y="1223"/>
                      <a:pt x="6674" y="965"/>
                      <a:pt x="6766" y="781"/>
                    </a:cubicBezTo>
                    <a:cubicBezTo>
                      <a:pt x="6851" y="607"/>
                      <a:pt x="7036" y="517"/>
                      <a:pt x="7222" y="517"/>
                    </a:cubicBezTo>
                    <a:cubicBezTo>
                      <a:pt x="7347" y="517"/>
                      <a:pt x="7472" y="557"/>
                      <a:pt x="7567" y="640"/>
                    </a:cubicBezTo>
                    <a:cubicBezTo>
                      <a:pt x="7812" y="854"/>
                      <a:pt x="7760" y="1253"/>
                      <a:pt x="7564" y="1483"/>
                    </a:cubicBezTo>
                    <a:cubicBezTo>
                      <a:pt x="7272" y="1818"/>
                      <a:pt x="6800" y="1900"/>
                      <a:pt x="6377" y="1928"/>
                    </a:cubicBezTo>
                    <a:cubicBezTo>
                      <a:pt x="6291" y="1934"/>
                      <a:pt x="6205" y="1937"/>
                      <a:pt x="6120" y="1937"/>
                    </a:cubicBezTo>
                    <a:cubicBezTo>
                      <a:pt x="5316" y="1937"/>
                      <a:pt x="4529" y="1686"/>
                      <a:pt x="3794" y="1370"/>
                    </a:cubicBezTo>
                    <a:cubicBezTo>
                      <a:pt x="3386" y="1189"/>
                      <a:pt x="2987" y="986"/>
                      <a:pt x="2586" y="784"/>
                    </a:cubicBezTo>
                    <a:cubicBezTo>
                      <a:pt x="1982" y="500"/>
                      <a:pt x="1174" y="1"/>
                      <a:pt x="4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7" name="Google Shape;12377;p19"/>
              <p:cNvSpPr/>
              <p:nvPr/>
            </p:nvSpPr>
            <p:spPr>
              <a:xfrm>
                <a:off x="5009760" y="1053436"/>
                <a:ext cx="35986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4" h="354" extrusionOk="0">
                    <a:moveTo>
                      <a:pt x="237" y="1"/>
                    </a:moveTo>
                    <a:cubicBezTo>
                      <a:pt x="108" y="1"/>
                      <a:pt x="1" y="81"/>
                      <a:pt x="1" y="179"/>
                    </a:cubicBezTo>
                    <a:cubicBezTo>
                      <a:pt x="1" y="274"/>
                      <a:pt x="108" y="353"/>
                      <a:pt x="237" y="353"/>
                    </a:cubicBezTo>
                    <a:cubicBezTo>
                      <a:pt x="369" y="353"/>
                      <a:pt x="473" y="274"/>
                      <a:pt x="473" y="179"/>
                    </a:cubicBezTo>
                    <a:cubicBezTo>
                      <a:pt x="473" y="81"/>
                      <a:pt x="369" y="1"/>
                      <a:pt x="2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8" name="Google Shape;12378;p19"/>
              <p:cNvSpPr/>
              <p:nvPr/>
            </p:nvSpPr>
            <p:spPr>
              <a:xfrm>
                <a:off x="5153019" y="1044326"/>
                <a:ext cx="30064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334" extrusionOk="0">
                    <a:moveTo>
                      <a:pt x="148" y="0"/>
                    </a:moveTo>
                    <a:cubicBezTo>
                      <a:pt x="110" y="0"/>
                      <a:pt x="76" y="14"/>
                      <a:pt x="52" y="41"/>
                    </a:cubicBezTo>
                    <a:cubicBezTo>
                      <a:pt x="0" y="99"/>
                      <a:pt x="22" y="207"/>
                      <a:pt x="104" y="277"/>
                    </a:cubicBezTo>
                    <a:cubicBezTo>
                      <a:pt x="148" y="314"/>
                      <a:pt x="200" y="334"/>
                      <a:pt x="247" y="334"/>
                    </a:cubicBezTo>
                    <a:cubicBezTo>
                      <a:pt x="285" y="334"/>
                      <a:pt x="320" y="320"/>
                      <a:pt x="344" y="293"/>
                    </a:cubicBezTo>
                    <a:cubicBezTo>
                      <a:pt x="396" y="234"/>
                      <a:pt x="374" y="127"/>
                      <a:pt x="295" y="59"/>
                    </a:cubicBezTo>
                    <a:cubicBezTo>
                      <a:pt x="249" y="20"/>
                      <a:pt x="196" y="0"/>
                      <a:pt x="1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9" name="Google Shape;12379;p19"/>
              <p:cNvSpPr/>
              <p:nvPr/>
            </p:nvSpPr>
            <p:spPr>
              <a:xfrm>
                <a:off x="4550375" y="1154031"/>
                <a:ext cx="81842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888" extrusionOk="0">
                    <a:moveTo>
                      <a:pt x="258" y="1"/>
                    </a:moveTo>
                    <a:lnTo>
                      <a:pt x="136" y="160"/>
                    </a:lnTo>
                    <a:cubicBezTo>
                      <a:pt x="1" y="326"/>
                      <a:pt x="1" y="562"/>
                      <a:pt x="136" y="731"/>
                    </a:cubicBezTo>
                    <a:lnTo>
                      <a:pt x="258" y="887"/>
                    </a:lnTo>
                    <a:lnTo>
                      <a:pt x="384" y="731"/>
                    </a:lnTo>
                    <a:cubicBezTo>
                      <a:pt x="439" y="663"/>
                      <a:pt x="470" y="583"/>
                      <a:pt x="479" y="504"/>
                    </a:cubicBezTo>
                    <a:cubicBezTo>
                      <a:pt x="494" y="510"/>
                      <a:pt x="510" y="516"/>
                      <a:pt x="522" y="522"/>
                    </a:cubicBezTo>
                    <a:cubicBezTo>
                      <a:pt x="580" y="547"/>
                      <a:pt x="645" y="560"/>
                      <a:pt x="710" y="560"/>
                    </a:cubicBezTo>
                    <a:cubicBezTo>
                      <a:pt x="866" y="560"/>
                      <a:pt x="1023" y="486"/>
                      <a:pt x="1077" y="332"/>
                    </a:cubicBezTo>
                    <a:cubicBezTo>
                      <a:pt x="967" y="311"/>
                      <a:pt x="893" y="292"/>
                      <a:pt x="823" y="274"/>
                    </a:cubicBezTo>
                    <a:cubicBezTo>
                      <a:pt x="620" y="206"/>
                      <a:pt x="415" y="182"/>
                      <a:pt x="2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0" name="Google Shape;12380;p19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1" name="Google Shape;12381;p19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2" name="Google Shape;12382;p19"/>
              <p:cNvSpPr/>
              <p:nvPr/>
            </p:nvSpPr>
            <p:spPr>
              <a:xfrm>
                <a:off x="4015527" y="975542"/>
                <a:ext cx="548902" cy="166270"/>
              </a:xfrm>
              <a:custGeom>
                <a:avLst/>
                <a:gdLst/>
                <a:ahLst/>
                <a:cxnLst/>
                <a:rect l="l" t="t" r="r" b="b"/>
                <a:pathLst>
                  <a:path w="7230" h="2190" extrusionOk="0">
                    <a:moveTo>
                      <a:pt x="1161" y="0"/>
                    </a:moveTo>
                    <a:cubicBezTo>
                      <a:pt x="799" y="0"/>
                      <a:pt x="441" y="223"/>
                      <a:pt x="307" y="570"/>
                    </a:cubicBezTo>
                    <a:cubicBezTo>
                      <a:pt x="108" y="1027"/>
                      <a:pt x="350" y="1564"/>
                      <a:pt x="746" y="1824"/>
                    </a:cubicBezTo>
                    <a:cubicBezTo>
                      <a:pt x="1039" y="2021"/>
                      <a:pt x="1382" y="2099"/>
                      <a:pt x="1728" y="2099"/>
                    </a:cubicBezTo>
                    <a:cubicBezTo>
                      <a:pt x="2008" y="2099"/>
                      <a:pt x="2291" y="2048"/>
                      <a:pt x="2552" y="1965"/>
                    </a:cubicBezTo>
                    <a:cubicBezTo>
                      <a:pt x="3430" y="1689"/>
                      <a:pt x="4212" y="1186"/>
                      <a:pt x="4994" y="726"/>
                    </a:cubicBezTo>
                    <a:cubicBezTo>
                      <a:pt x="5259" y="545"/>
                      <a:pt x="5590" y="425"/>
                      <a:pt x="5911" y="425"/>
                    </a:cubicBezTo>
                    <a:cubicBezTo>
                      <a:pt x="6165" y="425"/>
                      <a:pt x="6413" y="500"/>
                      <a:pt x="6619" y="677"/>
                    </a:cubicBezTo>
                    <a:cubicBezTo>
                      <a:pt x="7107" y="1073"/>
                      <a:pt x="6987" y="1858"/>
                      <a:pt x="6392" y="2063"/>
                    </a:cubicBezTo>
                    <a:cubicBezTo>
                      <a:pt x="6325" y="2086"/>
                      <a:pt x="6259" y="2096"/>
                      <a:pt x="6196" y="2096"/>
                    </a:cubicBezTo>
                    <a:cubicBezTo>
                      <a:pt x="5665" y="2096"/>
                      <a:pt x="5295" y="1384"/>
                      <a:pt x="5865" y="1064"/>
                    </a:cubicBezTo>
                    <a:cubicBezTo>
                      <a:pt x="5902" y="1048"/>
                      <a:pt x="5881" y="999"/>
                      <a:pt x="5849" y="999"/>
                    </a:cubicBezTo>
                    <a:cubicBezTo>
                      <a:pt x="5844" y="999"/>
                      <a:pt x="5839" y="1000"/>
                      <a:pt x="5834" y="1002"/>
                    </a:cubicBezTo>
                    <a:cubicBezTo>
                      <a:pt x="5178" y="1360"/>
                      <a:pt x="5587" y="2189"/>
                      <a:pt x="6204" y="2189"/>
                    </a:cubicBezTo>
                    <a:cubicBezTo>
                      <a:pt x="6274" y="2189"/>
                      <a:pt x="6346" y="2178"/>
                      <a:pt x="6420" y="2155"/>
                    </a:cubicBezTo>
                    <a:cubicBezTo>
                      <a:pt x="7101" y="1935"/>
                      <a:pt x="7230" y="1045"/>
                      <a:pt x="6690" y="597"/>
                    </a:cubicBezTo>
                    <a:cubicBezTo>
                      <a:pt x="6463" y="399"/>
                      <a:pt x="6188" y="315"/>
                      <a:pt x="5906" y="315"/>
                    </a:cubicBezTo>
                    <a:cubicBezTo>
                      <a:pt x="5566" y="315"/>
                      <a:pt x="5217" y="437"/>
                      <a:pt x="4935" y="625"/>
                    </a:cubicBezTo>
                    <a:cubicBezTo>
                      <a:pt x="4411" y="932"/>
                      <a:pt x="3896" y="1251"/>
                      <a:pt x="3350" y="1508"/>
                    </a:cubicBezTo>
                    <a:cubicBezTo>
                      <a:pt x="2842" y="1747"/>
                      <a:pt x="2281" y="1974"/>
                      <a:pt x="1716" y="1974"/>
                    </a:cubicBezTo>
                    <a:cubicBezTo>
                      <a:pt x="1547" y="1974"/>
                      <a:pt x="1377" y="1954"/>
                      <a:pt x="1209" y="1907"/>
                    </a:cubicBezTo>
                    <a:cubicBezTo>
                      <a:pt x="467" y="1720"/>
                      <a:pt x="1" y="837"/>
                      <a:pt x="663" y="275"/>
                    </a:cubicBezTo>
                    <a:cubicBezTo>
                      <a:pt x="801" y="164"/>
                      <a:pt x="981" y="107"/>
                      <a:pt x="1158" y="107"/>
                    </a:cubicBezTo>
                    <a:cubicBezTo>
                      <a:pt x="1407" y="107"/>
                      <a:pt x="1650" y="219"/>
                      <a:pt x="1770" y="453"/>
                    </a:cubicBezTo>
                    <a:cubicBezTo>
                      <a:pt x="1905" y="699"/>
                      <a:pt x="1865" y="1048"/>
                      <a:pt x="1620" y="1211"/>
                    </a:cubicBezTo>
                    <a:cubicBezTo>
                      <a:pt x="1534" y="1272"/>
                      <a:pt x="1432" y="1303"/>
                      <a:pt x="1328" y="1303"/>
                    </a:cubicBezTo>
                    <a:cubicBezTo>
                      <a:pt x="1290" y="1303"/>
                      <a:pt x="1252" y="1299"/>
                      <a:pt x="1215" y="1291"/>
                    </a:cubicBezTo>
                    <a:cubicBezTo>
                      <a:pt x="1213" y="1290"/>
                      <a:pt x="1210" y="1290"/>
                      <a:pt x="1208" y="1290"/>
                    </a:cubicBezTo>
                    <a:cubicBezTo>
                      <a:pt x="1192" y="1290"/>
                      <a:pt x="1178" y="1299"/>
                      <a:pt x="1175" y="1315"/>
                    </a:cubicBezTo>
                    <a:cubicBezTo>
                      <a:pt x="1169" y="1333"/>
                      <a:pt x="1181" y="1355"/>
                      <a:pt x="1200" y="1358"/>
                    </a:cubicBezTo>
                    <a:cubicBezTo>
                      <a:pt x="1245" y="1369"/>
                      <a:pt x="1291" y="1375"/>
                      <a:pt x="1337" y="1375"/>
                    </a:cubicBezTo>
                    <a:cubicBezTo>
                      <a:pt x="1452" y="1375"/>
                      <a:pt x="1567" y="1341"/>
                      <a:pt x="1663" y="1275"/>
                    </a:cubicBezTo>
                    <a:cubicBezTo>
                      <a:pt x="2105" y="990"/>
                      <a:pt x="1973" y="269"/>
                      <a:pt x="1510" y="76"/>
                    </a:cubicBezTo>
                    <a:cubicBezTo>
                      <a:pt x="1398" y="24"/>
                      <a:pt x="1279" y="0"/>
                      <a:pt x="11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3" name="Google Shape;12383;p19"/>
              <p:cNvSpPr/>
              <p:nvPr/>
            </p:nvSpPr>
            <p:spPr>
              <a:xfrm>
                <a:off x="3895576" y="959675"/>
                <a:ext cx="602046" cy="155869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2053" extrusionOk="0">
                    <a:moveTo>
                      <a:pt x="7478" y="1"/>
                    </a:moveTo>
                    <a:cubicBezTo>
                      <a:pt x="6754" y="1"/>
                      <a:pt x="5946" y="501"/>
                      <a:pt x="5341" y="785"/>
                    </a:cubicBezTo>
                    <a:cubicBezTo>
                      <a:pt x="4942" y="987"/>
                      <a:pt x="4543" y="1190"/>
                      <a:pt x="4132" y="1371"/>
                    </a:cubicBezTo>
                    <a:cubicBezTo>
                      <a:pt x="3398" y="1687"/>
                      <a:pt x="2613" y="1938"/>
                      <a:pt x="1810" y="1938"/>
                    </a:cubicBezTo>
                    <a:cubicBezTo>
                      <a:pt x="1724" y="1938"/>
                      <a:pt x="1639" y="1935"/>
                      <a:pt x="1553" y="1929"/>
                    </a:cubicBezTo>
                    <a:cubicBezTo>
                      <a:pt x="1127" y="1901"/>
                      <a:pt x="654" y="1819"/>
                      <a:pt x="366" y="1484"/>
                    </a:cubicBezTo>
                    <a:cubicBezTo>
                      <a:pt x="170" y="1254"/>
                      <a:pt x="114" y="855"/>
                      <a:pt x="360" y="641"/>
                    </a:cubicBezTo>
                    <a:cubicBezTo>
                      <a:pt x="455" y="558"/>
                      <a:pt x="581" y="517"/>
                      <a:pt x="707" y="517"/>
                    </a:cubicBezTo>
                    <a:cubicBezTo>
                      <a:pt x="893" y="517"/>
                      <a:pt x="1078" y="606"/>
                      <a:pt x="1160" y="782"/>
                    </a:cubicBezTo>
                    <a:cubicBezTo>
                      <a:pt x="1255" y="966"/>
                      <a:pt x="1219" y="1224"/>
                      <a:pt x="1035" y="1337"/>
                    </a:cubicBezTo>
                    <a:cubicBezTo>
                      <a:pt x="1019" y="1346"/>
                      <a:pt x="1016" y="1365"/>
                      <a:pt x="1025" y="1380"/>
                    </a:cubicBezTo>
                    <a:cubicBezTo>
                      <a:pt x="1031" y="1392"/>
                      <a:pt x="1042" y="1397"/>
                      <a:pt x="1053" y="1397"/>
                    </a:cubicBezTo>
                    <a:cubicBezTo>
                      <a:pt x="1060" y="1397"/>
                      <a:pt x="1066" y="1395"/>
                      <a:pt x="1071" y="1392"/>
                    </a:cubicBezTo>
                    <a:cubicBezTo>
                      <a:pt x="1176" y="1331"/>
                      <a:pt x="1252" y="1220"/>
                      <a:pt x="1274" y="1101"/>
                    </a:cubicBezTo>
                    <a:cubicBezTo>
                      <a:pt x="1351" y="673"/>
                      <a:pt x="1020" y="428"/>
                      <a:pt x="689" y="428"/>
                    </a:cubicBezTo>
                    <a:cubicBezTo>
                      <a:pt x="438" y="428"/>
                      <a:pt x="187" y="569"/>
                      <a:pt x="111" y="877"/>
                    </a:cubicBezTo>
                    <a:cubicBezTo>
                      <a:pt x="1" y="1792"/>
                      <a:pt x="928" y="2052"/>
                      <a:pt x="1806" y="2052"/>
                    </a:cubicBezTo>
                    <a:cubicBezTo>
                      <a:pt x="2219" y="2052"/>
                      <a:pt x="2622" y="1994"/>
                      <a:pt x="2899" y="1920"/>
                    </a:cubicBezTo>
                    <a:cubicBezTo>
                      <a:pt x="3783" y="1708"/>
                      <a:pt x="4599" y="1294"/>
                      <a:pt x="5393" y="880"/>
                    </a:cubicBezTo>
                    <a:cubicBezTo>
                      <a:pt x="5982" y="596"/>
                      <a:pt x="6805" y="75"/>
                      <a:pt x="7515" y="75"/>
                    </a:cubicBezTo>
                    <a:cubicBezTo>
                      <a:pt x="7641" y="75"/>
                      <a:pt x="7763" y="92"/>
                      <a:pt x="7880" y="129"/>
                    </a:cubicBezTo>
                    <a:cubicBezTo>
                      <a:pt x="7884" y="130"/>
                      <a:pt x="7887" y="130"/>
                      <a:pt x="7890" y="130"/>
                    </a:cubicBezTo>
                    <a:cubicBezTo>
                      <a:pt x="7903" y="130"/>
                      <a:pt x="7915" y="122"/>
                      <a:pt x="7920" y="110"/>
                    </a:cubicBezTo>
                    <a:cubicBezTo>
                      <a:pt x="7929" y="92"/>
                      <a:pt x="7920" y="73"/>
                      <a:pt x="7902" y="67"/>
                    </a:cubicBezTo>
                    <a:cubicBezTo>
                      <a:pt x="7765" y="21"/>
                      <a:pt x="7623" y="1"/>
                      <a:pt x="74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4" name="Google Shape;12384;p19"/>
              <p:cNvSpPr/>
              <p:nvPr/>
            </p:nvSpPr>
            <p:spPr>
              <a:xfrm>
                <a:off x="4094483" y="1053436"/>
                <a:ext cx="35682" cy="26877"/>
              </a:xfrm>
              <a:custGeom>
                <a:avLst/>
                <a:gdLst/>
                <a:ahLst/>
                <a:cxnLst/>
                <a:rect l="l" t="t" r="r" b="b"/>
                <a:pathLst>
                  <a:path w="470" h="354" extrusionOk="0">
                    <a:moveTo>
                      <a:pt x="236" y="1"/>
                    </a:moveTo>
                    <a:cubicBezTo>
                      <a:pt x="105" y="1"/>
                      <a:pt x="0" y="81"/>
                      <a:pt x="0" y="179"/>
                    </a:cubicBezTo>
                    <a:cubicBezTo>
                      <a:pt x="0" y="274"/>
                      <a:pt x="105" y="353"/>
                      <a:pt x="236" y="353"/>
                    </a:cubicBezTo>
                    <a:cubicBezTo>
                      <a:pt x="365" y="353"/>
                      <a:pt x="470" y="274"/>
                      <a:pt x="470" y="179"/>
                    </a:cubicBezTo>
                    <a:cubicBezTo>
                      <a:pt x="470" y="81"/>
                      <a:pt x="365" y="1"/>
                      <a:pt x="2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5" name="Google Shape;12385;p19"/>
              <p:cNvSpPr/>
              <p:nvPr/>
            </p:nvSpPr>
            <p:spPr>
              <a:xfrm>
                <a:off x="3956842" y="1044326"/>
                <a:ext cx="30368" cy="2535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334" extrusionOk="0">
                    <a:moveTo>
                      <a:pt x="250" y="0"/>
                    </a:moveTo>
                    <a:cubicBezTo>
                      <a:pt x="202" y="0"/>
                      <a:pt x="149" y="20"/>
                      <a:pt x="105" y="59"/>
                    </a:cubicBezTo>
                    <a:cubicBezTo>
                      <a:pt x="25" y="127"/>
                      <a:pt x="1" y="234"/>
                      <a:pt x="56" y="293"/>
                    </a:cubicBezTo>
                    <a:cubicBezTo>
                      <a:pt x="79" y="320"/>
                      <a:pt x="114" y="334"/>
                      <a:pt x="153" y="334"/>
                    </a:cubicBezTo>
                    <a:cubicBezTo>
                      <a:pt x="199" y="334"/>
                      <a:pt x="251" y="314"/>
                      <a:pt x="295" y="277"/>
                    </a:cubicBezTo>
                    <a:cubicBezTo>
                      <a:pt x="375" y="207"/>
                      <a:pt x="399" y="99"/>
                      <a:pt x="347" y="41"/>
                    </a:cubicBezTo>
                    <a:cubicBezTo>
                      <a:pt x="324" y="14"/>
                      <a:pt x="289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6" name="Google Shape;12386;p19"/>
              <p:cNvSpPr/>
              <p:nvPr/>
            </p:nvSpPr>
            <p:spPr>
              <a:xfrm>
                <a:off x="4507785" y="1154031"/>
                <a:ext cx="81994" cy="6741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88" extrusionOk="0">
                    <a:moveTo>
                      <a:pt x="819" y="1"/>
                    </a:moveTo>
                    <a:cubicBezTo>
                      <a:pt x="666" y="182"/>
                      <a:pt x="460" y="206"/>
                      <a:pt x="255" y="274"/>
                    </a:cubicBezTo>
                    <a:cubicBezTo>
                      <a:pt x="187" y="292"/>
                      <a:pt x="114" y="311"/>
                      <a:pt x="0" y="332"/>
                    </a:cubicBezTo>
                    <a:cubicBezTo>
                      <a:pt x="57" y="486"/>
                      <a:pt x="214" y="560"/>
                      <a:pt x="370" y="560"/>
                    </a:cubicBezTo>
                    <a:cubicBezTo>
                      <a:pt x="434" y="560"/>
                      <a:pt x="499" y="547"/>
                      <a:pt x="555" y="522"/>
                    </a:cubicBezTo>
                    <a:cubicBezTo>
                      <a:pt x="571" y="516"/>
                      <a:pt x="586" y="510"/>
                      <a:pt x="601" y="504"/>
                    </a:cubicBezTo>
                    <a:cubicBezTo>
                      <a:pt x="611" y="583"/>
                      <a:pt x="641" y="663"/>
                      <a:pt x="697" y="731"/>
                    </a:cubicBezTo>
                    <a:lnTo>
                      <a:pt x="819" y="887"/>
                    </a:lnTo>
                    <a:lnTo>
                      <a:pt x="945" y="731"/>
                    </a:lnTo>
                    <a:cubicBezTo>
                      <a:pt x="1080" y="562"/>
                      <a:pt x="1080" y="326"/>
                      <a:pt x="945" y="160"/>
                    </a:cubicBezTo>
                    <a:lnTo>
                      <a:pt x="8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7" name="Google Shape;12387;p19"/>
              <p:cNvSpPr/>
              <p:nvPr/>
            </p:nvSpPr>
            <p:spPr>
              <a:xfrm>
                <a:off x="4559941" y="1116071"/>
                <a:ext cx="20347" cy="30369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00" extrusionOk="0">
                    <a:moveTo>
                      <a:pt x="132" y="1"/>
                    </a:moveTo>
                    <a:lnTo>
                      <a:pt x="0" y="200"/>
                    </a:lnTo>
                    <a:lnTo>
                      <a:pt x="132" y="400"/>
                    </a:lnTo>
                    <a:lnTo>
                      <a:pt x="267" y="200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8" name="Google Shape;12388;p19"/>
              <p:cNvSpPr/>
              <p:nvPr/>
            </p:nvSpPr>
            <p:spPr>
              <a:xfrm>
                <a:off x="4554779" y="964534"/>
                <a:ext cx="30368" cy="54968"/>
              </a:xfrm>
              <a:custGeom>
                <a:avLst/>
                <a:gdLst/>
                <a:ahLst/>
                <a:cxnLst/>
                <a:rect l="l" t="t" r="r" b="b"/>
                <a:pathLst>
                  <a:path w="400" h="724" extrusionOk="0">
                    <a:moveTo>
                      <a:pt x="200" y="0"/>
                    </a:moveTo>
                    <a:lnTo>
                      <a:pt x="1" y="362"/>
                    </a:lnTo>
                    <a:lnTo>
                      <a:pt x="200" y="724"/>
                    </a:lnTo>
                    <a:lnTo>
                      <a:pt x="400" y="36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9" name="Google Shape;12389;p19"/>
              <p:cNvSpPr/>
              <p:nvPr/>
            </p:nvSpPr>
            <p:spPr>
              <a:xfrm>
                <a:off x="4565483" y="1031116"/>
                <a:ext cx="9186" cy="7038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927" extrusionOk="0">
                    <a:moveTo>
                      <a:pt x="59" y="0"/>
                    </a:moveTo>
                    <a:cubicBezTo>
                      <a:pt x="1" y="310"/>
                      <a:pt x="1" y="620"/>
                      <a:pt x="59" y="927"/>
                    </a:cubicBezTo>
                    <a:cubicBezTo>
                      <a:pt x="121" y="620"/>
                      <a:pt x="121" y="310"/>
                      <a:pt x="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1975" y="445025"/>
            <a:ext cx="771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35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1975" y="1152475"/>
            <a:ext cx="7720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●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○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■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●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○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■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●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○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lbert Sans"/>
              <a:buChar char="■"/>
              <a:defRPr sz="1600">
                <a:solidFill>
                  <a:schemeClr val="dk2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4" r:id="rId8"/>
    <p:sldLayoutId id="2147483665" r:id="rId9"/>
    <p:sldLayoutId id="214748366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6" name="Google Shape;13166;p24"/>
          <p:cNvSpPr txBox="1">
            <a:spLocks noGrp="1"/>
          </p:cNvSpPr>
          <p:nvPr>
            <p:ph type="ctrTitle"/>
          </p:nvPr>
        </p:nvSpPr>
        <p:spPr>
          <a:xfrm>
            <a:off x="1023600" y="1702050"/>
            <a:ext cx="7096800" cy="17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6000" dirty="0"/>
              <a:t>B</a:t>
            </a:r>
            <a:r>
              <a:rPr lang="hu-HU" sz="6000" dirty="0" smtClean="0"/>
              <a:t>aranyai sváb viseletek</a:t>
            </a:r>
            <a:endParaRPr sz="6000" dirty="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FCC4C6"/>
                </a:solidFill>
              </a:rPr>
              <a:t>Menyasszony</a:t>
            </a:r>
            <a:r>
              <a:rPr lang="hu-HU" sz="6000" b="1" spc="200" dirty="0" smtClean="0">
                <a:solidFill>
                  <a:srgbClr val="FCC4C6"/>
                </a:solidFill>
              </a:rPr>
              <a:t> </a:t>
            </a:r>
            <a:r>
              <a:rPr lang="hu-HU" sz="6000" b="1" spc="200" dirty="0">
                <a:solidFill>
                  <a:srgbClr val="FCC4C6"/>
                </a:solidFill>
              </a:rPr>
              <a:t>viselete</a:t>
            </a:r>
            <a:endParaRPr sz="6000" b="1" spc="200" dirty="0">
              <a:solidFill>
                <a:srgbClr val="FCC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2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983777" y="629679"/>
            <a:ext cx="5160223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cipő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</a:t>
            </a: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harisnya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3-4 alsószoknya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felsőszoknya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rékli </a:t>
            </a:r>
            <a:endParaRPr lang="hu-HU" sz="2800" dirty="0" smtClean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koszorú 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ékszerek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10722" r="16592" b="19932"/>
          <a:stretch/>
        </p:blipFill>
        <p:spPr>
          <a:xfrm>
            <a:off x="961371" y="788320"/>
            <a:ext cx="2736220" cy="3566859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52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B6F0E3"/>
                </a:solidFill>
              </a:rPr>
              <a:t>Vőlegény</a:t>
            </a:r>
            <a:r>
              <a:rPr lang="hu-HU" sz="6000" b="1" spc="200" dirty="0" smtClean="0">
                <a:solidFill>
                  <a:srgbClr val="B6F0E3"/>
                </a:solidFill>
              </a:rPr>
              <a:t> </a:t>
            </a:r>
            <a:r>
              <a:rPr lang="hu-HU" sz="6000" b="1" spc="200" dirty="0">
                <a:solidFill>
                  <a:srgbClr val="B6F0E3"/>
                </a:solidFill>
              </a:rPr>
              <a:t>viselete</a:t>
            </a:r>
            <a:endParaRPr sz="6000" b="1" spc="200" dirty="0">
              <a:solidFill>
                <a:srgbClr val="B6F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4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983777" y="629679"/>
            <a:ext cx="5160223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cipő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ing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öltöny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      nadrág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      mellény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      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zakó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kalap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kitűző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10722" r="16592" b="19932"/>
          <a:stretch/>
        </p:blipFill>
        <p:spPr>
          <a:xfrm>
            <a:off x="961371" y="788320"/>
            <a:ext cx="2736220" cy="3566859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637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FCC4C6"/>
                </a:solidFill>
              </a:rPr>
              <a:t>Nők </a:t>
            </a:r>
            <a:r>
              <a:rPr lang="hu-HU" sz="6000" b="1" spc="200" dirty="0">
                <a:solidFill>
                  <a:srgbClr val="FCC4C6"/>
                </a:solidFill>
              </a:rPr>
              <a:t>viselete</a:t>
            </a:r>
            <a:endParaRPr sz="6000" b="1" spc="200" dirty="0">
              <a:solidFill>
                <a:srgbClr val="FCC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262983" y="782637"/>
            <a:ext cx="4217958" cy="373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/ cipő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harisnya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3 alsószoknya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felsőszoknya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rékli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    ékszerek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    zsebkendő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 r="4337" b="8146"/>
          <a:stretch/>
        </p:blipFill>
        <p:spPr>
          <a:xfrm>
            <a:off x="1104226" y="663114"/>
            <a:ext cx="2895401" cy="3853046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8996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B6F0E3"/>
                </a:solidFill>
              </a:rPr>
              <a:t>Férfiak </a:t>
            </a:r>
            <a:r>
              <a:rPr lang="hu-HU" sz="6000" b="1" spc="200" dirty="0">
                <a:solidFill>
                  <a:srgbClr val="B6F0E3"/>
                </a:solidFill>
              </a:rPr>
              <a:t>viselete</a:t>
            </a:r>
            <a:endParaRPr sz="6000" b="1" spc="200" dirty="0">
              <a:solidFill>
                <a:srgbClr val="B6F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507289" y="1332273"/>
            <a:ext cx="4217958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/ cipő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nadrág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ing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m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ellény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abát 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kalap 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5" r="4337" b="8146"/>
          <a:stretch/>
        </p:blipFill>
        <p:spPr>
          <a:xfrm>
            <a:off x="1104226" y="663114"/>
            <a:ext cx="2895401" cy="3853046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99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FCC4C6"/>
                </a:solidFill>
              </a:rPr>
              <a:t>Asszonyok </a:t>
            </a:r>
            <a:r>
              <a:rPr lang="hu-HU" sz="6000" b="1" spc="200" dirty="0">
                <a:solidFill>
                  <a:srgbClr val="FCC4C6"/>
                </a:solidFill>
              </a:rPr>
              <a:t>viselete</a:t>
            </a:r>
            <a:endParaRPr sz="6000" b="1" spc="200" dirty="0">
              <a:solidFill>
                <a:srgbClr val="FCC4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7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256003" y="708728"/>
            <a:ext cx="4217958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ekete harisnya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3 alsószoknya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felsőszoknya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rékli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vállkendő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fejkendő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4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(ékszerek)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" t="11128" r="653" b="6768"/>
          <a:stretch/>
        </p:blipFill>
        <p:spPr>
          <a:xfrm>
            <a:off x="1056043" y="650016"/>
            <a:ext cx="2935814" cy="3866144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20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2330604" y="1269855"/>
            <a:ext cx="4482792" cy="2603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z="3600" b="1" u="sng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Viseletek fajtái: </a:t>
            </a:r>
          </a:p>
          <a:p>
            <a:pPr marL="571500" indent="-571500" algn="ctr">
              <a:lnSpc>
                <a:spcPct val="130000"/>
              </a:lnSpc>
              <a:buClr>
                <a:schemeClr val="bg1">
                  <a:lumMod val="20000"/>
                  <a:lumOff val="80000"/>
                </a:schemeClr>
              </a:buClr>
              <a:buFont typeface="Garamond" panose="02020404030301010803" pitchFamily="18" charset="0"/>
              <a:buChar char="▪"/>
            </a:pP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hétköznapi</a:t>
            </a:r>
          </a:p>
          <a:p>
            <a:pPr marL="571500" indent="-571500" algn="ctr">
              <a:lnSpc>
                <a:spcPct val="130000"/>
              </a:lnSpc>
              <a:buClr>
                <a:schemeClr val="bg1">
                  <a:lumMod val="20000"/>
                  <a:lumOff val="80000"/>
                </a:schemeClr>
              </a:buClr>
              <a:buFont typeface="Garamond" panose="02020404030301010803" pitchFamily="18" charset="0"/>
              <a:buChar char="▪"/>
            </a:pPr>
            <a:r>
              <a:rPr lang="hu-HU" sz="2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imenős</a:t>
            </a:r>
          </a:p>
          <a:p>
            <a:pPr marL="571500" indent="-571500" algn="ctr">
              <a:lnSpc>
                <a:spcPct val="130000"/>
              </a:lnSpc>
              <a:buClr>
                <a:schemeClr val="bg1">
                  <a:lumMod val="20000"/>
                  <a:lumOff val="80000"/>
                </a:schemeClr>
              </a:buClr>
              <a:buFont typeface="Garamond" panose="02020404030301010803" pitchFamily="18" charset="0"/>
              <a:buChar char="▪"/>
            </a:pP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ünnepi </a:t>
            </a:r>
          </a:p>
        </p:txBody>
      </p:sp>
    </p:spTree>
    <p:extLst>
      <p:ext uri="{BB962C8B-B14F-4D97-AF65-F5344CB8AC3E}">
        <p14:creationId xmlns:p14="http://schemas.microsoft.com/office/powerpoint/2010/main" val="23084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B6F0E3"/>
                </a:solidFill>
              </a:rPr>
              <a:t>Urak </a:t>
            </a:r>
            <a:r>
              <a:rPr lang="hu-HU" sz="6000" b="1" spc="200" dirty="0">
                <a:solidFill>
                  <a:srgbClr val="B6F0E3"/>
                </a:solidFill>
              </a:rPr>
              <a:t>viselete</a:t>
            </a:r>
            <a:endParaRPr sz="6000" b="1" spc="200" dirty="0">
              <a:solidFill>
                <a:srgbClr val="B6F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2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" t="11128" r="653" b="6768"/>
          <a:stretch/>
        </p:blipFill>
        <p:spPr>
          <a:xfrm>
            <a:off x="1056043" y="650016"/>
            <a:ext cx="2935814" cy="3866144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Szövegdoboz 4"/>
          <p:cNvSpPr txBox="1"/>
          <p:nvPr/>
        </p:nvSpPr>
        <p:spPr>
          <a:xfrm>
            <a:off x="4577092" y="1318126"/>
            <a:ext cx="4217958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talpalt </a:t>
            </a:r>
            <a:r>
              <a:rPr lang="hu-HU" sz="24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nadrág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ing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m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ellény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4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abát </a:t>
            </a:r>
            <a:endParaRPr lang="hu-HU" sz="24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kalap </a:t>
            </a:r>
          </a:p>
        </p:txBody>
      </p:sp>
    </p:spTree>
    <p:extLst>
      <p:ext uri="{BB962C8B-B14F-4D97-AF65-F5344CB8AC3E}">
        <p14:creationId xmlns:p14="http://schemas.microsoft.com/office/powerpoint/2010/main" val="328844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37" y="762557"/>
            <a:ext cx="6418327" cy="3618386"/>
          </a:xfrm>
          <a:prstGeom prst="rect">
            <a:avLst/>
          </a:prstGeom>
          <a:ln w="38100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6796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6" name="Google Shape;14736;p40"/>
          <p:cNvSpPr txBox="1">
            <a:spLocks noGrp="1"/>
          </p:cNvSpPr>
          <p:nvPr>
            <p:ph type="title"/>
          </p:nvPr>
        </p:nvSpPr>
        <p:spPr>
          <a:xfrm>
            <a:off x="2591432" y="2021865"/>
            <a:ext cx="3961136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Tengler Johanna</a:t>
            </a:r>
            <a:endParaRPr sz="4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56216" y="3530184"/>
            <a:ext cx="5666282" cy="936885"/>
          </a:xfrm>
          <a:prstGeom prst="rect">
            <a:avLst/>
          </a:prstGeom>
          <a:solidFill>
            <a:srgbClr val="13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Google Shape;14736;p40"/>
          <p:cNvSpPr txBox="1">
            <a:spLocks/>
          </p:cNvSpPr>
          <p:nvPr/>
        </p:nvSpPr>
        <p:spPr>
          <a:xfrm>
            <a:off x="856378" y="513546"/>
            <a:ext cx="7431244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b="1" spc="2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Baranyai sváb viseletek</a:t>
            </a:r>
            <a:endParaRPr lang="hu-HU" b="1" spc="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Google Shape;14736;p40"/>
          <p:cNvSpPr txBox="1">
            <a:spLocks/>
          </p:cNvSpPr>
          <p:nvPr/>
        </p:nvSpPr>
        <p:spPr>
          <a:xfrm>
            <a:off x="2591432" y="2895928"/>
            <a:ext cx="3961136" cy="150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Vokány,</a:t>
            </a:r>
          </a:p>
          <a:p>
            <a:r>
              <a:rPr lang="hu-HU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2024. 04. 29.</a:t>
            </a:r>
            <a:endParaRPr lang="hu-HU"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4071"/>
          <a:stretch/>
        </p:blipFill>
        <p:spPr>
          <a:xfrm rot="16200000">
            <a:off x="2734593" y="982620"/>
            <a:ext cx="3674814" cy="3178260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640" r="5631"/>
          <a:stretch/>
        </p:blipFill>
        <p:spPr>
          <a:xfrm>
            <a:off x="2420395" y="806059"/>
            <a:ext cx="4303210" cy="3531381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4999" r="17698"/>
          <a:stretch/>
        </p:blipFill>
        <p:spPr>
          <a:xfrm>
            <a:off x="2823029" y="726941"/>
            <a:ext cx="3497943" cy="3689618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10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1" t="6390" r="26789" b="5541"/>
          <a:stretch/>
        </p:blipFill>
        <p:spPr>
          <a:xfrm>
            <a:off x="3033486" y="585745"/>
            <a:ext cx="3077028" cy="3972010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t="17145" r="6871" b="11757"/>
          <a:stretch/>
        </p:blipFill>
        <p:spPr>
          <a:xfrm>
            <a:off x="1923258" y="949793"/>
            <a:ext cx="5297484" cy="3243913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r="9875"/>
          <a:stretch/>
        </p:blipFill>
        <p:spPr>
          <a:xfrm rot="16200000">
            <a:off x="2543031" y="743743"/>
            <a:ext cx="4057938" cy="3656012"/>
          </a:xfrm>
          <a:prstGeom prst="rect">
            <a:avLst/>
          </a:prstGeom>
          <a:ln w="28575" cap="sq" cmpd="thickThin">
            <a:solidFill>
              <a:srgbClr val="F8E3A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3368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6" name="Google Shape;14736;p40"/>
          <p:cNvSpPr txBox="1">
            <a:spLocks noGrp="1"/>
          </p:cNvSpPr>
          <p:nvPr>
            <p:ph type="title"/>
          </p:nvPr>
        </p:nvSpPr>
        <p:spPr>
          <a:xfrm>
            <a:off x="2591432" y="2021865"/>
            <a:ext cx="3961136" cy="7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Tengler Johanna</a:t>
            </a:r>
            <a:endParaRPr sz="4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56216" y="3530184"/>
            <a:ext cx="5666282" cy="936885"/>
          </a:xfrm>
          <a:prstGeom prst="rect">
            <a:avLst/>
          </a:prstGeom>
          <a:solidFill>
            <a:srgbClr val="134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Google Shape;14736;p40"/>
          <p:cNvSpPr txBox="1">
            <a:spLocks/>
          </p:cNvSpPr>
          <p:nvPr/>
        </p:nvSpPr>
        <p:spPr>
          <a:xfrm>
            <a:off x="856378" y="513546"/>
            <a:ext cx="7431244" cy="7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b="1" spc="200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Baranyai sváb viseletek</a:t>
            </a:r>
            <a:endParaRPr lang="hu-HU" b="1" spc="200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Google Shape;14736;p40"/>
          <p:cNvSpPr txBox="1">
            <a:spLocks/>
          </p:cNvSpPr>
          <p:nvPr/>
        </p:nvSpPr>
        <p:spPr>
          <a:xfrm>
            <a:off x="2591432" y="2895928"/>
            <a:ext cx="3961136" cy="1508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Norican"/>
              <a:buNone/>
              <a:defRPr sz="60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rican"/>
              <a:buNone/>
              <a:defRPr sz="2800" b="0" i="0" u="none" strike="noStrike" cap="none">
                <a:solidFill>
                  <a:schemeClr val="dk2"/>
                </a:solidFill>
                <a:latin typeface="Norican"/>
                <a:ea typeface="Norican"/>
                <a:cs typeface="Norican"/>
                <a:sym typeface="Norican"/>
              </a:defRPr>
            </a:lvl9pPr>
          </a:lstStyle>
          <a:p>
            <a:r>
              <a:rPr lang="hu-HU" sz="40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Vokány,</a:t>
            </a:r>
          </a:p>
          <a:p>
            <a:r>
              <a:rPr lang="hu-HU" sz="32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2024. 04. 29.</a:t>
            </a:r>
            <a:endParaRPr lang="hu-HU" sz="32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>
                <a:solidFill>
                  <a:srgbClr val="FCC4C6"/>
                </a:solidFill>
              </a:rPr>
              <a:t>Kislányok viselete</a:t>
            </a:r>
            <a:endParaRPr sz="6000" b="1" spc="200" dirty="0">
              <a:solidFill>
                <a:srgbClr val="FCC4C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5159297" y="408878"/>
            <a:ext cx="5211338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ötött </a:t>
            </a:r>
            <a:r>
              <a:rPr lang="hu-HU" sz="28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800" dirty="0" smtClean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színes </a:t>
            </a: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harisnya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2 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alsószoknya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elsőszoknya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ekete 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ng</a:t>
            </a:r>
            <a:b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</a:b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(és mellény/kiskabát)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v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állkendő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é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kszerek</a:t>
            </a:r>
          </a:p>
          <a:p>
            <a:pPr marL="285750" indent="-285750">
              <a:buFont typeface="Arial" panose="020B0604020202020204" pitchFamily="34" charset="0"/>
              <a:buChar char="▪"/>
            </a:pP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9" b="11833"/>
          <a:stretch/>
        </p:blipFill>
        <p:spPr>
          <a:xfrm>
            <a:off x="1147654" y="728547"/>
            <a:ext cx="3830427" cy="3717073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9116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B6F0E3"/>
                </a:solidFill>
              </a:rPr>
              <a:t>Kisfiúk </a:t>
            </a:r>
            <a:r>
              <a:rPr lang="hu-HU" sz="6000" b="1" spc="200" dirty="0">
                <a:solidFill>
                  <a:srgbClr val="B6F0E3"/>
                </a:solidFill>
              </a:rPr>
              <a:t>viselete</a:t>
            </a:r>
            <a:endParaRPr sz="6000" b="1" spc="200" dirty="0">
              <a:solidFill>
                <a:srgbClr val="B6F0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5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4584070" y="1133929"/>
            <a:ext cx="4217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ehér magas szárú </a:t>
            </a:r>
            <a:r>
              <a:rPr lang="hu-HU" sz="28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pacsker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ekete nadrág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ng (általában fehér)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m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ellény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 óralánc</a:t>
            </a:r>
          </a:p>
          <a:p>
            <a:pPr marL="285750" indent="-285750">
              <a:buFont typeface="Arial" panose="020B0604020202020204" pitchFamily="34" charset="0"/>
              <a:buChar char="▪"/>
            </a:pP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18211" r="2062" b="12845"/>
          <a:stretch/>
        </p:blipFill>
        <p:spPr>
          <a:xfrm>
            <a:off x="981309" y="795453"/>
            <a:ext cx="3494048" cy="3546088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51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2" name="Google Shape;13172;p25"/>
          <p:cNvSpPr txBox="1">
            <a:spLocks noGrp="1"/>
          </p:cNvSpPr>
          <p:nvPr>
            <p:ph type="title" idx="2"/>
          </p:nvPr>
        </p:nvSpPr>
        <p:spPr>
          <a:xfrm>
            <a:off x="1382495" y="1934700"/>
            <a:ext cx="6379010" cy="127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600"/>
            </a:pPr>
            <a:r>
              <a:rPr lang="hu-HU" sz="6000" b="1" spc="200" dirty="0" smtClean="0">
                <a:solidFill>
                  <a:srgbClr val="F8E3A7"/>
                </a:solidFill>
              </a:rPr>
              <a:t>Elsőáldozók </a:t>
            </a:r>
            <a:r>
              <a:rPr lang="hu-HU" sz="6000" b="1" spc="200" dirty="0" smtClean="0">
                <a:solidFill>
                  <a:srgbClr val="F8E3A7"/>
                </a:solidFill>
              </a:rPr>
              <a:t>viselete</a:t>
            </a:r>
            <a:endParaRPr sz="6000" b="1" spc="200" dirty="0">
              <a:solidFill>
                <a:srgbClr val="F8E3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900015" y="392692"/>
            <a:ext cx="4217958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cipő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harisnya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3-4 fehér szoknya </a:t>
            </a:r>
            <a:endParaRPr lang="hu-HU" sz="2800" dirty="0" smtClean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</a:t>
            </a: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kötény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ing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vállkendő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koszorú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é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kszerek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 gyertya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2922" r="4874" b="4483"/>
          <a:stretch/>
        </p:blipFill>
        <p:spPr>
          <a:xfrm>
            <a:off x="1165689" y="771401"/>
            <a:ext cx="2317411" cy="3600699"/>
          </a:xfrm>
          <a:prstGeom prst="rect">
            <a:avLst/>
          </a:prstGeom>
          <a:ln w="38100" cap="sq" cmpd="thickThin">
            <a:solidFill>
              <a:srgbClr val="FCC4C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4432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697591" y="1103656"/>
            <a:ext cx="4217958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fekete 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cipő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</a:t>
            </a: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ekete nadrág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fehér ing</a:t>
            </a: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zakó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  <a:p>
            <a:pPr marL="285750" indent="-285750"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  <a:buFont typeface="Arial" panose="020B0604020202020204" pitchFamily="34" charset="0"/>
              <a:buChar char="▪"/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kitűző</a:t>
            </a:r>
          </a:p>
          <a:p>
            <a:pPr>
              <a:lnSpc>
                <a:spcPct val="110000"/>
              </a:lnSpc>
              <a:buClr>
                <a:schemeClr val="bg1">
                  <a:lumMod val="20000"/>
                  <a:lumOff val="80000"/>
                </a:schemeClr>
              </a:buClr>
            </a:pPr>
            <a:r>
              <a:rPr lang="hu-HU" sz="28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Garamond" panose="02020404030301010803" pitchFamily="18" charset="0"/>
              </a:rPr>
              <a:t>+ gyertya</a:t>
            </a:r>
            <a:endParaRPr lang="hu-HU" sz="2800" dirty="0">
              <a:solidFill>
                <a:schemeClr val="bg1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3" t="38571" r="29726" b="9511"/>
          <a:stretch/>
        </p:blipFill>
        <p:spPr>
          <a:xfrm>
            <a:off x="1263407" y="826847"/>
            <a:ext cx="1528653" cy="3489806"/>
          </a:xfrm>
          <a:prstGeom prst="rect">
            <a:avLst/>
          </a:prstGeom>
          <a:ln w="38100" cap="sq" cmpd="thickThin">
            <a:solidFill>
              <a:srgbClr val="B6F0E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1240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lassic Tales by Hans Christian Andersen by Slidesgo">
  <a:themeElements>
    <a:clrScheme name="Simple Light">
      <a:dk1>
        <a:srgbClr val="FFFFFF"/>
      </a:dk1>
      <a:lt1>
        <a:srgbClr val="DEAC31"/>
      </a:lt1>
      <a:dk2>
        <a:srgbClr val="F8E3A7"/>
      </a:dk2>
      <a:lt2>
        <a:srgbClr val="B6F0E3"/>
      </a:lt2>
      <a:accent1>
        <a:srgbClr val="83D0BF"/>
      </a:accent1>
      <a:accent2>
        <a:srgbClr val="37AEAA"/>
      </a:accent2>
      <a:accent3>
        <a:srgbClr val="13436F"/>
      </a:accent3>
      <a:accent4>
        <a:srgbClr val="4073AC"/>
      </a:accent4>
      <a:accent5>
        <a:srgbClr val="E77E94"/>
      </a:accent5>
      <a:accent6>
        <a:srgbClr val="FCC4C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180</Words>
  <Application>Microsoft Office PowerPoint</Application>
  <PresentationFormat>Diavetítés a képernyőre (16:9 oldalarány)</PresentationFormat>
  <Paragraphs>95</Paragraphs>
  <Slides>26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Albert Sans</vt:lpstr>
      <vt:lpstr>Norican</vt:lpstr>
      <vt:lpstr>Bebas Neue</vt:lpstr>
      <vt:lpstr>Garamond</vt:lpstr>
      <vt:lpstr>Arial</vt:lpstr>
      <vt:lpstr>Wingdings</vt:lpstr>
      <vt:lpstr>Classic Tales by Hans Christian Andersen by Slidesgo</vt:lpstr>
      <vt:lpstr>Baranyai sváb viseletek</vt:lpstr>
      <vt:lpstr>PowerPoint-bemutató</vt:lpstr>
      <vt:lpstr>Kislányok viselete</vt:lpstr>
      <vt:lpstr>PowerPoint-bemutató</vt:lpstr>
      <vt:lpstr>Kisfiúk viselete</vt:lpstr>
      <vt:lpstr>PowerPoint-bemutató</vt:lpstr>
      <vt:lpstr>Elsőáldozók viselete</vt:lpstr>
      <vt:lpstr>PowerPoint-bemutató</vt:lpstr>
      <vt:lpstr>PowerPoint-bemutató</vt:lpstr>
      <vt:lpstr>Menyasszony viselete</vt:lpstr>
      <vt:lpstr>PowerPoint-bemutató</vt:lpstr>
      <vt:lpstr>Vőlegény viselete</vt:lpstr>
      <vt:lpstr>PowerPoint-bemutató</vt:lpstr>
      <vt:lpstr>Nők viselete</vt:lpstr>
      <vt:lpstr>PowerPoint-bemutató</vt:lpstr>
      <vt:lpstr>Férfiak viselete</vt:lpstr>
      <vt:lpstr>PowerPoint-bemutató</vt:lpstr>
      <vt:lpstr>Asszonyok viselete</vt:lpstr>
      <vt:lpstr>PowerPoint-bemutató</vt:lpstr>
      <vt:lpstr>Urak viselete</vt:lpstr>
      <vt:lpstr>PowerPoint-bemutató</vt:lpstr>
      <vt:lpstr>PowerPoint-bemutató</vt:lpstr>
      <vt:lpstr>Tengler Johanna</vt:lpstr>
      <vt:lpstr>PowerPoint-bemutató</vt:lpstr>
      <vt:lpstr>PowerPoint-bemutató</vt:lpstr>
      <vt:lpstr>Tengler Johanna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Szilágyság népművészete</dc:title>
  <dc:creator>Tengler Johanna</dc:creator>
  <cp:lastModifiedBy>Hegedüs Éva</cp:lastModifiedBy>
  <cp:revision>39</cp:revision>
  <dcterms:modified xsi:type="dcterms:W3CDTF">2024-04-28T08:44:39Z</dcterms:modified>
</cp:coreProperties>
</file>