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75" autoAdjust="0"/>
    <p:restoredTop sz="94660"/>
  </p:normalViewPr>
  <p:slideViewPr>
    <p:cSldViewPr snapToGrid="0">
      <p:cViewPr varScale="1">
        <p:scale>
          <a:sx n="69" d="100"/>
          <a:sy n="69" d="100"/>
        </p:scale>
        <p:origin x="6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3121D-1CDC-4546-AF82-FB7EE4367D67}" type="datetimeFigureOut">
              <a:rPr lang="hu-HU" smtClean="0"/>
              <a:t>2020. 11. 30.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CA489-66DB-4A23-9C47-3F30892ED7F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6816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3121D-1CDC-4546-AF82-FB7EE4367D67}" type="datetimeFigureOut">
              <a:rPr lang="hu-HU" smtClean="0"/>
              <a:t>2020. 11. 30.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CA489-66DB-4A23-9C47-3F30892ED7F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868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3121D-1CDC-4546-AF82-FB7EE4367D67}" type="datetimeFigureOut">
              <a:rPr lang="hu-HU" smtClean="0"/>
              <a:t>2020. 11. 30.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CA489-66DB-4A23-9C47-3F30892ED7F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7931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3121D-1CDC-4546-AF82-FB7EE4367D67}" type="datetimeFigureOut">
              <a:rPr lang="hu-HU" smtClean="0"/>
              <a:t>2020. 11. 30.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CA489-66DB-4A23-9C47-3F30892ED7F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4050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3121D-1CDC-4546-AF82-FB7EE4367D67}" type="datetimeFigureOut">
              <a:rPr lang="hu-HU" smtClean="0"/>
              <a:t>2020. 11. 30.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CA489-66DB-4A23-9C47-3F30892ED7F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28319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3121D-1CDC-4546-AF82-FB7EE4367D67}" type="datetimeFigureOut">
              <a:rPr lang="hu-HU" smtClean="0"/>
              <a:t>2020. 11. 30.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CA489-66DB-4A23-9C47-3F30892ED7F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0584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3121D-1CDC-4546-AF82-FB7EE4367D67}" type="datetimeFigureOut">
              <a:rPr lang="hu-HU" smtClean="0"/>
              <a:t>2020. 11. 30.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CA489-66DB-4A23-9C47-3F30892ED7F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4138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3121D-1CDC-4546-AF82-FB7EE4367D67}" type="datetimeFigureOut">
              <a:rPr lang="hu-HU" smtClean="0"/>
              <a:t>2020. 11. 30.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CA489-66DB-4A23-9C47-3F30892ED7F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4110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3121D-1CDC-4546-AF82-FB7EE4367D67}" type="datetimeFigureOut">
              <a:rPr lang="hu-HU" smtClean="0"/>
              <a:t>2020. 11. 30.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CA489-66DB-4A23-9C47-3F30892ED7F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4225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3121D-1CDC-4546-AF82-FB7EE4367D67}" type="datetimeFigureOut">
              <a:rPr lang="hu-HU" smtClean="0"/>
              <a:t>2020. 11. 30.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CA489-66DB-4A23-9C47-3F30892ED7F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68420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3121D-1CDC-4546-AF82-FB7EE4367D67}" type="datetimeFigureOut">
              <a:rPr lang="hu-HU" smtClean="0"/>
              <a:t>2020. 11. 30.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CA489-66DB-4A23-9C47-3F30892ED7F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7265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3121D-1CDC-4546-AF82-FB7EE4367D67}" type="datetimeFigureOut">
              <a:rPr lang="hu-HU" smtClean="0"/>
              <a:t>2020. 11. 30.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CA489-66DB-4A23-9C47-3F30892ED7F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9925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Madarak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387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vörösbegy</a:t>
            </a:r>
            <a:endParaRPr lang="hu-HU" dirty="0"/>
          </a:p>
        </p:txBody>
      </p:sp>
      <p:pic>
        <p:nvPicPr>
          <p:cNvPr id="9218" name="Picture 2" descr="Hortobágyi Madárpark – Madárkórház Alapítvány » Hortobágyi Madárpark –  Madárkórház Alapítvány » A hét madárdala: Vörösbegy – 2020.01.2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775" y="1825625"/>
            <a:ext cx="653245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87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Házi veréb</a:t>
            </a:r>
            <a:endParaRPr lang="hu-HU" dirty="0"/>
          </a:p>
        </p:txBody>
      </p:sp>
      <p:pic>
        <p:nvPicPr>
          <p:cNvPr id="10242" name="Picture 2" descr="Ebből a verébből van a legtöbb az országban | Sokszínű vidé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781" y="2068946"/>
            <a:ext cx="7180437" cy="404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154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Feketerigó</a:t>
            </a:r>
            <a:endParaRPr lang="hu-HU" dirty="0"/>
          </a:p>
        </p:txBody>
      </p:sp>
      <p:pic>
        <p:nvPicPr>
          <p:cNvPr id="11266" name="Picture 2" descr="Romániai madárfajok adatbázisa - Fekete rigó (Turdus merula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652" y="2004291"/>
            <a:ext cx="7120695" cy="474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0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kékcinege</a:t>
            </a:r>
            <a:endParaRPr lang="hu-HU" dirty="0"/>
          </a:p>
        </p:txBody>
      </p:sp>
      <p:pic>
        <p:nvPicPr>
          <p:cNvPr id="5122" name="Picture 2" descr="Kék cinege – Wikipédi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108" y="1825625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49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széncinke</a:t>
            </a:r>
            <a:endParaRPr lang="hu-HU" dirty="0"/>
          </a:p>
        </p:txBody>
      </p:sp>
      <p:pic>
        <p:nvPicPr>
          <p:cNvPr id="2050" name="Picture 2" descr="Széncinege – Wikipédi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727" y="1782618"/>
            <a:ext cx="5936866" cy="3982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84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Ökörszem</a:t>
            </a:r>
            <a:endParaRPr lang="hu-HU" dirty="0"/>
          </a:p>
        </p:txBody>
      </p:sp>
      <p:pic>
        <p:nvPicPr>
          <p:cNvPr id="6146" name="Picture 2" descr="Ökörszem | Animals, Birds, Bir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532" y="1825625"/>
            <a:ext cx="659293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15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szajkó</a:t>
            </a:r>
            <a:endParaRPr lang="hu-HU" dirty="0"/>
          </a:p>
        </p:txBody>
      </p:sp>
      <p:pic>
        <p:nvPicPr>
          <p:cNvPr id="1030" name="Picture 6" descr="Szajkó (Garrulus glandarius) - Egzotikus Madara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670" y="2032000"/>
            <a:ext cx="5574659" cy="391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05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tengelic</a:t>
            </a:r>
            <a:endParaRPr lang="hu-HU" dirty="0"/>
          </a:p>
        </p:txBody>
      </p:sp>
      <p:pic>
        <p:nvPicPr>
          <p:cNvPr id="7170" name="Picture 2" descr="2017 év madara – a tengelic – Vadászla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419" y="1825625"/>
            <a:ext cx="656116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68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csuszka</a:t>
            </a:r>
            <a:endParaRPr lang="hu-HU" dirty="0"/>
          </a:p>
        </p:txBody>
      </p:sp>
      <p:pic>
        <p:nvPicPr>
          <p:cNvPr id="4098" name="Picture 2" descr="Csuszka | Wekerlei Társaskör Egyesüle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367" y="1690688"/>
            <a:ext cx="5929265" cy="444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53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őszapó</a:t>
            </a:r>
            <a:endParaRPr lang="hu-HU" dirty="0"/>
          </a:p>
        </p:txBody>
      </p:sp>
      <p:pic>
        <p:nvPicPr>
          <p:cNvPr id="3074" name="Picture 2" descr="Az őszapók igénylik a jó társaságo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144" y="1825625"/>
            <a:ext cx="773571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08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Nagy fakopáncs</a:t>
            </a:r>
            <a:endParaRPr lang="hu-HU" dirty="0"/>
          </a:p>
        </p:txBody>
      </p:sp>
      <p:pic>
        <p:nvPicPr>
          <p:cNvPr id="8194" name="Picture 2" descr="Romániai madárfajok adatbázisa - Nagy fakopáncs (Dendrocopos major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498" y="1825625"/>
            <a:ext cx="331700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74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2384</TotalTime>
  <Words>14</Words>
  <Application>Microsoft Office PowerPoint</Application>
  <PresentationFormat>Szélesvásznú</PresentationFormat>
  <Paragraphs>12</Paragraphs>
  <Slides>12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Office-téma</vt:lpstr>
      <vt:lpstr>Madarak</vt:lpstr>
      <vt:lpstr>kékcinege</vt:lpstr>
      <vt:lpstr>széncinke</vt:lpstr>
      <vt:lpstr>Ökörszem</vt:lpstr>
      <vt:lpstr>szajkó</vt:lpstr>
      <vt:lpstr>tengelic</vt:lpstr>
      <vt:lpstr>csuszka</vt:lpstr>
      <vt:lpstr>őszapó</vt:lpstr>
      <vt:lpstr>Nagy fakopáncs</vt:lpstr>
      <vt:lpstr>vörösbegy</vt:lpstr>
      <vt:lpstr>Házi veréb</vt:lpstr>
      <vt:lpstr>Feketerigó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Madarak</dc:title>
  <dc:creator>Hegedüs Éva</dc:creator>
  <cp:lastModifiedBy>Hegedüs Éva</cp:lastModifiedBy>
  <cp:revision>3</cp:revision>
  <dcterms:created xsi:type="dcterms:W3CDTF">2020-11-30T19:29:43Z</dcterms:created>
  <dcterms:modified xsi:type="dcterms:W3CDTF">2020-12-02T11:14:13Z</dcterms:modified>
</cp:coreProperties>
</file>