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002"/>
    <a:srgbClr val="5F0000"/>
    <a:srgbClr val="D5372A"/>
    <a:srgbClr val="EC1D48"/>
    <a:srgbClr val="1F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14" y="1122363"/>
            <a:ext cx="7090118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89000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7614" y="3602038"/>
            <a:ext cx="709011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173541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9173541" cy="976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rezentr.com/?utm_source=templates&amp;utm_medium=presentation&amp;utm_campaign=free_downloads_2020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1164" y="6356350"/>
            <a:ext cx="1245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F2A5A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F2A5A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904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F2A5A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tx1">
                    <a:lumMod val="50000"/>
                    <a:lumOff val="50000"/>
                  </a:schemeClr>
                </a:solidFill>
                <a:hlinkClick r:id="rId13"/>
              </a:rPr>
              <a:t>prezentr.com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9000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tooltip="Click for more PPT templates!"/>
            <a:extLst>
              <a:ext uri="{FF2B5EF4-FFF2-40B4-BE49-F238E27FC236}">
                <a16:creationId xmlns:a16="http://schemas.microsoft.com/office/drawing/2014/main" id="{A0A8E141-278A-B94D-9F64-42EC182514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Blackadder ITC" panose="04020505051007020D02" pitchFamily="82" charset="0"/>
              </a:rPr>
              <a:t>Harry </a:t>
            </a:r>
            <a:r>
              <a:rPr lang="hu-HU" dirty="0">
                <a:latin typeface="Blackadder ITC" panose="04020505051007020D02" pitchFamily="82" charset="0"/>
              </a:rPr>
              <a:t>Potter és a halál </a:t>
            </a:r>
            <a:r>
              <a:rPr lang="hu-HU" dirty="0" smtClean="0">
                <a:latin typeface="Blackadder ITC" panose="04020505051007020D02" pitchFamily="82" charset="0"/>
              </a:rPr>
              <a:t>ereklyéi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latin typeface="Blackadder ITC" panose="04020505051007020D02" pitchFamily="82" charset="0"/>
              </a:rPr>
              <a:t>Tengler Gabriella</a:t>
            </a:r>
          </a:p>
          <a:p>
            <a:r>
              <a:rPr lang="hu-HU" sz="4400" b="1" dirty="0" smtClean="0">
                <a:solidFill>
                  <a:srgbClr val="890002"/>
                </a:solidFill>
                <a:latin typeface="Blackadder ITC" panose="04020505051007020D02" pitchFamily="82" charset="0"/>
              </a:rPr>
              <a:t>5. b. osztály</a:t>
            </a:r>
            <a:endParaRPr lang="en-US" sz="4400" b="1" dirty="0">
              <a:solidFill>
                <a:srgbClr val="890002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Szerz</a:t>
            </a:r>
            <a:r>
              <a:rPr lang="hu-HU" sz="3600" i="1" dirty="0" smtClean="0">
                <a:latin typeface="Blackadder ITC" panose="04020505051007020D02" pitchFamily="82" charset="0"/>
              </a:rPr>
              <a:t>ő</a:t>
            </a:r>
            <a:endParaRPr lang="en-US" sz="3600" i="1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611"/>
            <a:ext cx="10814108" cy="4387352"/>
          </a:xfrm>
        </p:spPr>
        <p:txBody>
          <a:bodyPr/>
          <a:lstStyle/>
          <a:p>
            <a:r>
              <a:rPr lang="hu-HU" sz="4000" dirty="0">
                <a:latin typeface="Blackadder ITC" panose="04020505051007020D02" pitchFamily="82" charset="0"/>
              </a:rPr>
              <a:t>Szerz</a:t>
            </a:r>
            <a:r>
              <a:rPr lang="hu-HU" i="1" dirty="0">
                <a:latin typeface="Blackadder ITC" panose="04020505051007020D02" pitchFamily="82" charset="0"/>
              </a:rPr>
              <a:t>ő</a:t>
            </a:r>
            <a:r>
              <a:rPr lang="hu-HU" sz="4000" dirty="0">
                <a:latin typeface="Blackadder ITC" panose="04020505051007020D02" pitchFamily="82" charset="0"/>
              </a:rPr>
              <a:t>: </a:t>
            </a:r>
            <a:r>
              <a:rPr lang="hu-HU" sz="4000" dirty="0" err="1">
                <a:latin typeface="Blackadder ITC" panose="04020505051007020D02" pitchFamily="82" charset="0"/>
              </a:rPr>
              <a:t>Joanne</a:t>
            </a:r>
            <a:r>
              <a:rPr lang="hu-HU" sz="4000" dirty="0">
                <a:latin typeface="Blackadder ITC" panose="04020505051007020D02" pitchFamily="82" charset="0"/>
              </a:rPr>
              <a:t> </a:t>
            </a:r>
            <a:r>
              <a:rPr lang="hu-HU" sz="4000" dirty="0" err="1">
                <a:latin typeface="Blackadder ITC" panose="04020505051007020D02" pitchFamily="82" charset="0"/>
              </a:rPr>
              <a:t>Kathleen</a:t>
            </a:r>
            <a:r>
              <a:rPr lang="hu-HU" sz="4000" dirty="0">
                <a:latin typeface="Blackadder ITC" panose="04020505051007020D02" pitchFamily="82" charset="0"/>
              </a:rPr>
              <a:t> </a:t>
            </a:r>
            <a:r>
              <a:rPr lang="hu-HU" sz="4000" dirty="0" err="1">
                <a:latin typeface="Blackadder ITC" panose="04020505051007020D02" pitchFamily="82" charset="0"/>
              </a:rPr>
              <a:t>Rowling</a:t>
            </a:r>
            <a:endParaRPr lang="hu-HU" sz="4000" dirty="0">
              <a:latin typeface="Blackadder ITC" panose="04020505051007020D02" pitchFamily="82" charset="0"/>
            </a:endParaRPr>
          </a:p>
          <a:p>
            <a:r>
              <a:rPr lang="hu-HU" sz="4000" dirty="0" smtClean="0">
                <a:latin typeface="Blackadder ITC" panose="04020505051007020D02" pitchFamily="82" charset="0"/>
              </a:rPr>
              <a:t>Született:1956. </a:t>
            </a:r>
            <a:r>
              <a:rPr lang="hu-HU" sz="4000" dirty="0">
                <a:latin typeface="Blackadder ITC" panose="04020505051007020D02" pitchFamily="82" charset="0"/>
              </a:rPr>
              <a:t>július 31. (Nagy-Britannia, </a:t>
            </a:r>
            <a:r>
              <a:rPr lang="hu-HU" sz="4000" dirty="0" err="1">
                <a:latin typeface="Blackadder ITC" panose="04020505051007020D02" pitchFamily="82" charset="0"/>
              </a:rPr>
              <a:t>Gloucestershire</a:t>
            </a:r>
            <a:r>
              <a:rPr lang="hu-HU" sz="4000" dirty="0" smtClean="0">
                <a:latin typeface="Blackadder ITC" panose="04020505051007020D02" pitchFamily="82" charset="0"/>
              </a:rPr>
              <a:t>)</a:t>
            </a:r>
          </a:p>
          <a:p>
            <a:r>
              <a:rPr lang="hu-HU" sz="4000" dirty="0" smtClean="0">
                <a:latin typeface="Blackadder ITC" panose="04020505051007020D02" pitchFamily="82" charset="0"/>
              </a:rPr>
              <a:t>Kisebb korában is talált ki már történeteket.</a:t>
            </a:r>
          </a:p>
          <a:p>
            <a:r>
              <a:rPr lang="hu-HU" sz="4000" dirty="0" smtClean="0">
                <a:latin typeface="Blackadder ITC" panose="04020505051007020D02" pitchFamily="82" charset="0"/>
              </a:rPr>
              <a:t>Els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000" dirty="0" smtClean="0">
                <a:latin typeface="Blackadder ITC" panose="04020505051007020D02" pitchFamily="82" charset="0"/>
              </a:rPr>
              <a:t> regénye: Harry Potter és a bölcsek köve (2001)</a:t>
            </a:r>
          </a:p>
          <a:p>
            <a:r>
              <a:rPr lang="hu-HU" sz="4000" dirty="0" smtClean="0">
                <a:latin typeface="Blackadder ITC" panose="04020505051007020D02" pitchFamily="82" charset="0"/>
              </a:rPr>
              <a:t>Több regényt írt Robert </a:t>
            </a:r>
            <a:r>
              <a:rPr lang="hu-HU" sz="4000" dirty="0" err="1" smtClean="0">
                <a:latin typeface="Blackadder ITC" panose="04020505051007020D02" pitchFamily="82" charset="0"/>
              </a:rPr>
              <a:t>Galbraith</a:t>
            </a:r>
            <a:r>
              <a:rPr lang="hu-HU" sz="4000" dirty="0" smtClean="0">
                <a:latin typeface="Blackadder ITC" panose="04020505051007020D02" pitchFamily="82" charset="0"/>
              </a:rPr>
              <a:t> álnéven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J. K. Rowling – Cassy Blacksmith blog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69" y="227779"/>
            <a:ext cx="3466731" cy="19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Történet</a:t>
            </a:r>
            <a:endParaRPr lang="hu-HU" sz="5400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4400" dirty="0" smtClean="0">
                <a:latin typeface="Blackadder ITC" panose="04020505051007020D02" pitchFamily="82" charset="0"/>
              </a:rPr>
              <a:t>A könyv a Harry Potter sorozat befejez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 része, amiben sor kerül a  jók és a gonoszak közötti végs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 összecsapásra. Sok varázsló és boszorkány meghal, de végül minden jóra fordul. </a:t>
            </a:r>
          </a:p>
          <a:p>
            <a:pPr marL="0" indent="0">
              <a:buNone/>
            </a:pPr>
            <a:r>
              <a:rPr lang="hu-HU" sz="4400" dirty="0" smtClean="0">
                <a:latin typeface="Blackadder ITC" panose="04020505051007020D02" pitchFamily="82" charset="0"/>
              </a:rPr>
              <a:t>A regény végéb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l megtudhatjuk azt is, hogyan folytatódik a f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h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sök élete a </a:t>
            </a:r>
            <a:r>
              <a:rPr lang="hu-HU" sz="4400" dirty="0" err="1" smtClean="0">
                <a:latin typeface="Blackadder ITC" panose="04020505051007020D02" pitchFamily="82" charset="0"/>
              </a:rPr>
              <a:t>Voldemorttal</a:t>
            </a:r>
            <a:r>
              <a:rPr lang="hu-HU" sz="4400" dirty="0" smtClean="0">
                <a:latin typeface="Blackadder ITC" panose="04020505051007020D02" pitchFamily="82" charset="0"/>
              </a:rPr>
              <a:t> történ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 végs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400" dirty="0" smtClean="0">
                <a:latin typeface="Blackadder ITC" panose="04020505051007020D02" pitchFamily="82" charset="0"/>
              </a:rPr>
              <a:t> összecsapás után.</a:t>
            </a:r>
            <a:endParaRPr lang="hu-HU" sz="4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Mikor játszódik</a:t>
            </a:r>
            <a:endParaRPr lang="hu-HU" sz="5400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lackadder ITC" panose="04020505051007020D02" pitchFamily="82" charset="0"/>
              </a:rPr>
              <a:t>A</a:t>
            </a:r>
            <a:r>
              <a:rPr lang="hu-HU" dirty="0" smtClean="0"/>
              <a:t> </a:t>
            </a:r>
            <a:r>
              <a:rPr lang="hu-HU" sz="4400" dirty="0" smtClean="0">
                <a:latin typeface="Blackadder ITC" panose="04020505051007020D02" pitchFamily="82" charset="0"/>
              </a:rPr>
              <a:t>7. rész 1998-ban játszódik.</a:t>
            </a:r>
          </a:p>
          <a:p>
            <a:r>
              <a:rPr lang="hu-HU" sz="4400" dirty="0" smtClean="0">
                <a:latin typeface="Blackadder ITC" panose="04020505051007020D02" pitchFamily="82" charset="0"/>
              </a:rPr>
              <a:t>A teljes Harry Potter sorozat </a:t>
            </a:r>
            <a:endParaRPr lang="hu-HU" sz="44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hu-HU" sz="4400" dirty="0">
                <a:latin typeface="Blackadder ITC" panose="04020505051007020D02" pitchFamily="82" charset="0"/>
              </a:rPr>
              <a:t>	</a:t>
            </a:r>
            <a:r>
              <a:rPr lang="hu-HU" sz="4400" dirty="0" smtClean="0">
                <a:latin typeface="Blackadder ITC" panose="04020505051007020D02" pitchFamily="82" charset="0"/>
              </a:rPr>
              <a:t>1991-1998 </a:t>
            </a:r>
            <a:r>
              <a:rPr lang="hu-HU" sz="4400" dirty="0" smtClean="0">
                <a:latin typeface="Blackadder ITC" panose="04020505051007020D02" pitchFamily="82" charset="0"/>
              </a:rPr>
              <a:t>között játszódik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2" name="Picture 4" descr="Harry Potter - Years 1-7 by derekpotte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62" y="166253"/>
            <a:ext cx="3370350" cy="65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Szerepl</a:t>
            </a:r>
            <a:r>
              <a:rPr lang="hu-HU" sz="3600" i="1" dirty="0" smtClean="0">
                <a:latin typeface="Blackadder ITC" panose="04020505051007020D02" pitchFamily="82" charset="0"/>
              </a:rPr>
              <a:t>ő</a:t>
            </a:r>
            <a:r>
              <a:rPr lang="hu-HU" sz="5400" dirty="0" smtClean="0">
                <a:latin typeface="Blackadder ITC" panose="04020505051007020D02" pitchFamily="82" charset="0"/>
              </a:rPr>
              <a:t>k</a:t>
            </a:r>
            <a:endParaRPr lang="hu-HU" sz="5400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36" y="1392573"/>
            <a:ext cx="11702642" cy="4672668"/>
          </a:xfrm>
        </p:spPr>
        <p:txBody>
          <a:bodyPr>
            <a:noAutofit/>
          </a:bodyPr>
          <a:lstStyle/>
          <a:p>
            <a:r>
              <a:rPr lang="hu-HU" sz="4000" u="sng" dirty="0" smtClean="0">
                <a:latin typeface="Blackadder ITC" panose="04020505051007020D02" pitchFamily="82" charset="0"/>
              </a:rPr>
              <a:t>F</a:t>
            </a:r>
            <a:r>
              <a:rPr lang="hu-HU" i="1" u="sng" dirty="0" smtClean="0">
                <a:latin typeface="Blackadder ITC" panose="04020505051007020D02" pitchFamily="82" charset="0"/>
              </a:rPr>
              <a:t>ő</a:t>
            </a:r>
            <a:r>
              <a:rPr lang="hu-HU" sz="4000" u="sng" dirty="0" smtClean="0">
                <a:latin typeface="Blackadder ITC" panose="04020505051007020D02" pitchFamily="82" charset="0"/>
              </a:rPr>
              <a:t>szerepl</a:t>
            </a:r>
            <a:r>
              <a:rPr lang="hu-HU" i="1" u="sng" dirty="0" smtClean="0">
                <a:latin typeface="Blackadder ITC" panose="04020505051007020D02" pitchFamily="82" charset="0"/>
              </a:rPr>
              <a:t>ő</a:t>
            </a:r>
            <a:r>
              <a:rPr lang="hu-HU" sz="4000" u="sng" dirty="0" smtClean="0">
                <a:latin typeface="Blackadder ITC" panose="04020505051007020D02" pitchFamily="82" charset="0"/>
              </a:rPr>
              <a:t>k:</a:t>
            </a:r>
          </a:p>
          <a:p>
            <a:r>
              <a:rPr lang="hu-HU" sz="4000" dirty="0" smtClean="0">
                <a:latin typeface="Blackadder ITC" panose="04020505051007020D02" pitchFamily="82" charset="0"/>
              </a:rPr>
              <a:t>Harry Potter, varázslótanuló, a Kiválasztott</a:t>
            </a:r>
          </a:p>
          <a:p>
            <a:r>
              <a:rPr lang="hu-HU" sz="4000" dirty="0" err="1" smtClean="0">
                <a:latin typeface="Blackadder ITC" panose="04020505051007020D02" pitchFamily="82" charset="0"/>
              </a:rPr>
              <a:t>Hermione</a:t>
            </a:r>
            <a:r>
              <a:rPr lang="hu-HU" sz="4000" dirty="0" smtClean="0">
                <a:latin typeface="Blackadder ITC" panose="04020505051007020D02" pitchFamily="82" charset="0"/>
              </a:rPr>
              <a:t> </a:t>
            </a:r>
            <a:r>
              <a:rPr lang="hu-HU" sz="4000" dirty="0" err="1" smtClean="0">
                <a:latin typeface="Blackadder ITC" panose="04020505051007020D02" pitchFamily="82" charset="0"/>
              </a:rPr>
              <a:t>Granger</a:t>
            </a:r>
            <a:r>
              <a:rPr lang="hu-HU" sz="4000" dirty="0" smtClean="0">
                <a:latin typeface="Blackadder ITC" panose="04020505051007020D02" pitchFamily="82" charset="0"/>
              </a:rPr>
              <a:t>, varázslótanuló</a:t>
            </a:r>
          </a:p>
          <a:p>
            <a:r>
              <a:rPr lang="hu-HU" sz="4000" dirty="0" smtClean="0">
                <a:latin typeface="Blackadder ITC" panose="04020505051007020D02" pitchFamily="82" charset="0"/>
              </a:rPr>
              <a:t>Ron </a:t>
            </a:r>
            <a:r>
              <a:rPr lang="hu-HU" sz="4000" dirty="0" err="1" smtClean="0">
                <a:latin typeface="Blackadder ITC" panose="04020505051007020D02" pitchFamily="82" charset="0"/>
              </a:rPr>
              <a:t>Weasley</a:t>
            </a:r>
            <a:r>
              <a:rPr lang="hu-HU" sz="4000" dirty="0" smtClean="0">
                <a:latin typeface="Blackadder ITC" panose="04020505051007020D02" pitchFamily="82" charset="0"/>
              </a:rPr>
              <a:t>, varázslótanuló</a:t>
            </a:r>
          </a:p>
          <a:p>
            <a:pPr lvl="1"/>
            <a:r>
              <a:rPr lang="hu-HU" sz="2800" i="1" dirty="0" smtClean="0">
                <a:latin typeface="Blackadder ITC" panose="04020505051007020D02" pitchFamily="82" charset="0"/>
              </a:rPr>
              <a:t>Ő</a:t>
            </a:r>
            <a:r>
              <a:rPr lang="hu-HU" sz="4000" dirty="0" smtClean="0">
                <a:latin typeface="Blackadder ITC" panose="04020505051007020D02" pitchFamily="82" charset="0"/>
              </a:rPr>
              <a:t>k hárman jó barátok</a:t>
            </a:r>
          </a:p>
          <a:p>
            <a:r>
              <a:rPr lang="hu-HU" sz="4000" dirty="0" err="1" smtClean="0">
                <a:latin typeface="Blackadder ITC" panose="04020505051007020D02" pitchFamily="82" charset="0"/>
              </a:rPr>
              <a:t>Voldemort</a:t>
            </a:r>
            <a:r>
              <a:rPr lang="hu-HU" sz="4000" dirty="0" smtClean="0">
                <a:latin typeface="Blackadder ITC" panose="04020505051007020D02" pitchFamily="82" charset="0"/>
              </a:rPr>
              <a:t> Nagyúr, a gonosz varázsló (Tom </a:t>
            </a:r>
            <a:r>
              <a:rPr lang="hu-HU" sz="4000" dirty="0" err="1" smtClean="0">
                <a:latin typeface="Blackadder ITC" panose="04020505051007020D02" pitchFamily="82" charset="0"/>
              </a:rPr>
              <a:t>Denem</a:t>
            </a:r>
            <a:r>
              <a:rPr lang="hu-HU" sz="4000" dirty="0" smtClean="0">
                <a:latin typeface="Blackadder ITC" panose="04020505051007020D02" pitchFamily="82" charset="0"/>
              </a:rPr>
              <a:t>)</a:t>
            </a:r>
          </a:p>
          <a:p>
            <a:r>
              <a:rPr lang="hu-HU" sz="4000" dirty="0" err="1" smtClean="0">
                <a:latin typeface="Blackadder ITC" panose="04020505051007020D02" pitchFamily="82" charset="0"/>
              </a:rPr>
              <a:t>Perselus</a:t>
            </a:r>
            <a:r>
              <a:rPr lang="hu-HU" sz="4000" dirty="0" smtClean="0">
                <a:latin typeface="Blackadder ITC" panose="04020505051007020D02" pitchFamily="82" charset="0"/>
              </a:rPr>
              <a:t> </a:t>
            </a:r>
            <a:r>
              <a:rPr lang="hu-HU" sz="4000" dirty="0" err="1" smtClean="0">
                <a:latin typeface="Blackadder ITC" panose="04020505051007020D02" pitchFamily="82" charset="0"/>
              </a:rPr>
              <a:t>Piton</a:t>
            </a:r>
            <a:r>
              <a:rPr lang="hu-HU" sz="4000" dirty="0" smtClean="0">
                <a:latin typeface="Blackadder ITC" panose="04020505051007020D02" pitchFamily="82" charset="0"/>
              </a:rPr>
              <a:t>, a </a:t>
            </a:r>
            <a:r>
              <a:rPr lang="hu-HU" sz="4000" dirty="0" err="1" smtClean="0">
                <a:latin typeface="Blackadder ITC" panose="04020505051007020D02" pitchFamily="82" charset="0"/>
              </a:rPr>
              <a:t>Roxmort</a:t>
            </a:r>
            <a:r>
              <a:rPr lang="hu-HU" sz="4000" dirty="0" smtClean="0">
                <a:latin typeface="Blackadder ITC" panose="04020505051007020D02" pitchFamily="82" charset="0"/>
              </a:rPr>
              <a:t> Varázslóképz</a:t>
            </a:r>
            <a:r>
              <a:rPr lang="hu-HU" i="1" dirty="0" smtClean="0">
                <a:latin typeface="Blackadder ITC" panose="04020505051007020D02" pitchFamily="82" charset="0"/>
              </a:rPr>
              <a:t>ő</a:t>
            </a:r>
            <a:r>
              <a:rPr lang="hu-HU" sz="4000" dirty="0" smtClean="0">
                <a:latin typeface="Blackadder ITC" panose="04020505051007020D02" pitchFamily="82" charset="0"/>
              </a:rPr>
              <a:t> iskola tanára</a:t>
            </a:r>
            <a:endParaRPr lang="hu-HU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Amit megkérdeznék:</a:t>
            </a:r>
            <a:endParaRPr lang="hu-HU" sz="5400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latin typeface="Blackadder ITC" panose="04020505051007020D02" pitchFamily="82" charset="0"/>
              </a:rPr>
              <a:t>Miért kellett ennyi jó oldalon álló varázslónak és boszorkánynak meghalni a történet végén?</a:t>
            </a:r>
          </a:p>
          <a:p>
            <a:r>
              <a:rPr lang="hu-HU" sz="4400" dirty="0" smtClean="0">
                <a:latin typeface="Blackadder ITC" panose="04020505051007020D02" pitchFamily="82" charset="0"/>
              </a:rPr>
              <a:t>A sötét varázslók uralmának vége után vajon minden házimanónak jóra fordult a sorsa?</a:t>
            </a:r>
          </a:p>
          <a:p>
            <a:r>
              <a:rPr lang="hu-HU" sz="4400" dirty="0" smtClean="0">
                <a:latin typeface="Blackadder ITC" panose="04020505051007020D02" pitchFamily="82" charset="0"/>
              </a:rPr>
              <a:t>Harry miért pont </a:t>
            </a:r>
            <a:r>
              <a:rPr lang="hu-HU" sz="4400" dirty="0" err="1" smtClean="0">
                <a:latin typeface="Blackadder ITC" panose="04020505051007020D02" pitchFamily="82" charset="0"/>
              </a:rPr>
              <a:t>Lunáról</a:t>
            </a:r>
            <a:r>
              <a:rPr lang="hu-HU" sz="4400" dirty="0" smtClean="0">
                <a:latin typeface="Blackadder ITC" panose="04020505051007020D02" pitchFamily="82" charset="0"/>
              </a:rPr>
              <a:t> nevezte el az egyik gyerekét?</a:t>
            </a:r>
            <a:endParaRPr lang="hu-HU" sz="4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sz="5400" b="1" dirty="0" smtClean="0">
                <a:solidFill>
                  <a:schemeClr val="accent2">
                    <a:lumMod val="75000"/>
                  </a:schemeClr>
                </a:solidFill>
                <a:latin typeface="Blackadder ITC" panose="04020505051007020D02" pitchFamily="82" charset="0"/>
              </a:rPr>
              <a:t>Köszönöm a figyelmet!</a:t>
            </a:r>
            <a:endParaRPr lang="hu-HU" sz="5400" b="1" dirty="0">
              <a:solidFill>
                <a:schemeClr val="accent2">
                  <a:lumMod val="75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-Safety-PowerPoint-Template" id="{3BF3482C-5F8A-6548-A454-8502A56AD032}" vid="{9AF06E65-7572-C34F-9163-BCA39052DC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Harry-Potter-PowerPoint-Template</Template>
  <TotalTime>107</TotalTime>
  <Words>207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Blackadder ITC</vt:lpstr>
      <vt:lpstr>Trebuchet MS</vt:lpstr>
      <vt:lpstr>Office-téma</vt:lpstr>
      <vt:lpstr>Harry Potter és a halál ereklyéi</vt:lpstr>
      <vt:lpstr>Szerző</vt:lpstr>
      <vt:lpstr>Történet</vt:lpstr>
      <vt:lpstr>Mikor játszódik</vt:lpstr>
      <vt:lpstr>Szereplők</vt:lpstr>
      <vt:lpstr>Amit megkérdeznék: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Tengler Gabriella</dc:creator>
  <cp:lastModifiedBy>Hegedüs Éva</cp:lastModifiedBy>
  <cp:revision>8</cp:revision>
  <dcterms:created xsi:type="dcterms:W3CDTF">2021-04-14T18:29:43Z</dcterms:created>
  <dcterms:modified xsi:type="dcterms:W3CDTF">2021-04-14T20:21:40Z</dcterms:modified>
</cp:coreProperties>
</file>