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1" autoAdjust="0"/>
    <p:restoredTop sz="94660"/>
  </p:normalViewPr>
  <p:slideViewPr>
    <p:cSldViewPr snapToGrid="0">
      <p:cViewPr>
        <p:scale>
          <a:sx n="66" d="100"/>
          <a:sy n="66" d="100"/>
        </p:scale>
        <p:origin x="58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927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084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5544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2700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1059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8507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8727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7781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20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134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716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148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108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882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61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217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4937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4636424-9D7F-4408-82FB-89B5094B6FA9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3EDD5-1CA3-4D82-8439-D54C04FC30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3112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  <p:sldLayoutId id="2147484002" r:id="rId12"/>
    <p:sldLayoutId id="2147484003" r:id="rId13"/>
    <p:sldLayoutId id="2147484004" r:id="rId14"/>
    <p:sldLayoutId id="2147484005" r:id="rId15"/>
    <p:sldLayoutId id="2147484006" r:id="rId16"/>
    <p:sldLayoutId id="21474840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904154" y="1948133"/>
            <a:ext cx="6815669" cy="1515533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ifjúkor és a házasságkötés szokásai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Tengler Gabriella</a:t>
            </a:r>
          </a:p>
          <a:p>
            <a:r>
              <a:rPr lang="hu-HU" dirty="0" smtClean="0"/>
              <a:t>6.b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8385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Serdülőkor,ifjúkor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2400" dirty="0" smtClean="0"/>
              <a:t>12-14 éves kor</a:t>
            </a:r>
          </a:p>
          <a:p>
            <a:r>
              <a:rPr lang="hu-HU" sz="2400" dirty="0" smtClean="0"/>
              <a:t>Leány: házimunka tanulása</a:t>
            </a:r>
          </a:p>
          <a:p>
            <a:r>
              <a:rPr lang="hu-HU" sz="2400" dirty="0" err="1" smtClean="0"/>
              <a:t>Legény:férfi</a:t>
            </a:r>
            <a:r>
              <a:rPr lang="hu-HU" sz="2400" dirty="0" smtClean="0"/>
              <a:t> munka, szokások tanulása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6130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3370" y="425095"/>
            <a:ext cx="9404723" cy="1400530"/>
          </a:xfrm>
        </p:spPr>
        <p:txBody>
          <a:bodyPr/>
          <a:lstStyle/>
          <a:p>
            <a:r>
              <a:rPr lang="hu-HU" dirty="0" smtClean="0"/>
              <a:t>Ismerkedés alkalmai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1802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Alkalmakkor ismerkedtek meg</a:t>
            </a:r>
          </a:p>
          <a:p>
            <a:r>
              <a:rPr lang="hu-HU" sz="2400" dirty="0" smtClean="0"/>
              <a:t>libapásztorkodás, </a:t>
            </a:r>
          </a:p>
          <a:p>
            <a:r>
              <a:rPr lang="hu-HU" sz="2400" dirty="0" smtClean="0"/>
              <a:t>séta, </a:t>
            </a:r>
          </a:p>
          <a:p>
            <a:r>
              <a:rPr lang="hu-HU" sz="2400" dirty="0" smtClean="0"/>
              <a:t>kaláka, (közös munkavégzés)</a:t>
            </a:r>
          </a:p>
          <a:p>
            <a:r>
              <a:rPr lang="hu-HU" sz="2400" dirty="0" smtClean="0"/>
              <a:t>táncos alkalmak,</a:t>
            </a:r>
          </a:p>
          <a:p>
            <a:r>
              <a:rPr lang="hu-HU" sz="2400" dirty="0" smtClean="0"/>
              <a:t>búcsúk, </a:t>
            </a:r>
          </a:p>
          <a:p>
            <a:r>
              <a:rPr lang="hu-HU" sz="2400" dirty="0" smtClean="0"/>
              <a:t>vásár, </a:t>
            </a:r>
          </a:p>
          <a:p>
            <a:r>
              <a:rPr lang="hu-HU" sz="2400" dirty="0" smtClean="0"/>
              <a:t>lakodalom, </a:t>
            </a:r>
          </a:p>
          <a:p>
            <a:r>
              <a:rPr lang="hu-HU" sz="2400" dirty="0" smtClean="0"/>
              <a:t>Bál (legény hívta a leányt, kísérő)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363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Házassághoz vezető lépések: 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Ismerkedés</a:t>
            </a:r>
          </a:p>
          <a:p>
            <a:r>
              <a:rPr lang="hu-HU" sz="2400" dirty="0" smtClean="0"/>
              <a:t>Leánykérés </a:t>
            </a:r>
          </a:p>
          <a:p>
            <a:r>
              <a:rPr lang="hu-HU" sz="2400" dirty="0" smtClean="0"/>
              <a:t>Kézfogó (eljegyzés)</a:t>
            </a:r>
          </a:p>
          <a:p>
            <a:r>
              <a:rPr lang="hu-HU" sz="2400" dirty="0" smtClean="0"/>
              <a:t>Jegyválltás (ajándék)</a:t>
            </a:r>
          </a:p>
          <a:p>
            <a:r>
              <a:rPr lang="hu-HU" sz="2400" dirty="0" smtClean="0"/>
              <a:t>Templomi kihirdetés (háromszor)</a:t>
            </a:r>
          </a:p>
          <a:p>
            <a:r>
              <a:rPr lang="hu-HU" sz="2400" dirty="0" smtClean="0"/>
              <a:t>Lakodalom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659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Lakodalom előkészületei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Nagy munka, családok, barátok segítsége</a:t>
            </a:r>
          </a:p>
          <a:p>
            <a:r>
              <a:rPr lang="hu-HU" sz="2400" dirty="0" smtClean="0"/>
              <a:t>Közös </a:t>
            </a:r>
            <a:r>
              <a:rPr lang="hu-HU" sz="2400" dirty="0"/>
              <a:t>sütés, főzés</a:t>
            </a:r>
          </a:p>
          <a:p>
            <a:r>
              <a:rPr lang="hu-HU" sz="2400" dirty="0"/>
              <a:t>Lakodalom a házban, vagy udvari sátorban</a:t>
            </a:r>
          </a:p>
          <a:p>
            <a:r>
              <a:rPr lang="hu-HU" sz="2400" dirty="0"/>
              <a:t>Díszek elkészítése: lányok feladata</a:t>
            </a:r>
          </a:p>
          <a:p>
            <a:r>
              <a:rPr lang="hu-HU" sz="2400" dirty="0"/>
              <a:t>Vőfély hívta meg a vendégeket</a:t>
            </a:r>
          </a:p>
          <a:p>
            <a:r>
              <a:rPr lang="hu-HU" sz="2400" dirty="0"/>
              <a:t>Legény- és leány búcsúztató</a:t>
            </a:r>
            <a:endParaRPr lang="hu-HU" sz="24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6511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Lakodalom résztvevői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Vőfély: ceremóniamester</a:t>
            </a:r>
          </a:p>
          <a:p>
            <a:r>
              <a:rPr lang="hu-HU" sz="2400" dirty="0" smtClean="0"/>
              <a:t>Násznagyok: házassági tanúk</a:t>
            </a:r>
          </a:p>
          <a:p>
            <a:r>
              <a:rPr lang="hu-HU" sz="2400" dirty="0" smtClean="0"/>
              <a:t>Nyoszolyólányok. A menyasszony barátnői (koszorúslányok) </a:t>
            </a:r>
          </a:p>
          <a:p>
            <a:r>
              <a:rPr lang="hu-HU" sz="2400" dirty="0" smtClean="0"/>
              <a:t>Szakács asszony</a:t>
            </a:r>
            <a:r>
              <a:rPr lang="hu-HU" sz="2400" smtClean="0"/>
              <a:t>:  irányította </a:t>
            </a:r>
            <a:r>
              <a:rPr lang="hu-HU" sz="2400" dirty="0" smtClean="0"/>
              <a:t>a rokonasszonyok munkáját</a:t>
            </a:r>
          </a:p>
          <a:p>
            <a:pPr marL="0" indent="0">
              <a:buNone/>
            </a:pPr>
            <a:r>
              <a:rPr lang="hu-HU" sz="2400" dirty="0"/>
              <a:t>	</a:t>
            </a:r>
            <a:r>
              <a:rPr lang="hu-HU" sz="2400" dirty="0" smtClean="0"/>
              <a:t>							(</a:t>
            </a:r>
            <a:r>
              <a:rPr lang="hu-HU" sz="2400" dirty="0" err="1" smtClean="0"/>
              <a:t>sütés,főzés</a:t>
            </a:r>
            <a:r>
              <a:rPr lang="hu-HU" sz="2400" dirty="0" smtClean="0"/>
              <a:t>)</a:t>
            </a:r>
          </a:p>
          <a:p>
            <a:r>
              <a:rPr lang="hu-HU" sz="2400" dirty="0" smtClean="0"/>
              <a:t>Vendégek (ajándékot, pénzt adtak a párnak)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42482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Lakodalmi szokások: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Kora reggel gyülekeztek a vendégek</a:t>
            </a:r>
          </a:p>
          <a:p>
            <a:r>
              <a:rPr lang="hu-HU" sz="2400" dirty="0" smtClean="0"/>
              <a:t>Az első a templomi szertartás volt</a:t>
            </a:r>
          </a:p>
          <a:p>
            <a:r>
              <a:rPr lang="hu-HU" sz="2400" dirty="0" smtClean="0"/>
              <a:t>A vőlegény és a menyasszony egy tányérból evett</a:t>
            </a:r>
          </a:p>
          <a:p>
            <a:r>
              <a:rPr lang="hu-HU" sz="2400" dirty="0" smtClean="0"/>
              <a:t>Kásapénzszedés</a:t>
            </a:r>
          </a:p>
          <a:p>
            <a:r>
              <a:rPr lang="hu-HU" sz="2400" dirty="0"/>
              <a:t>T</a:t>
            </a:r>
            <a:r>
              <a:rPr lang="hu-HU" sz="2400" dirty="0" smtClean="0"/>
              <a:t>ánc, mulatság éjfélig</a:t>
            </a:r>
          </a:p>
          <a:p>
            <a:r>
              <a:rPr lang="hu-HU" sz="2400" dirty="0" smtClean="0"/>
              <a:t>Éjfélkor menyasszonytánc, a menyasszony hajának felkontyolása </a:t>
            </a:r>
          </a:p>
          <a:p>
            <a:r>
              <a:rPr lang="hu-HU" sz="2400" dirty="0" smtClean="0"/>
              <a:t>a mulatságnak a vőfély vetett véget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55471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 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9491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</TotalTime>
  <Words>177</Words>
  <Application>Microsoft Office PowerPoint</Application>
  <PresentationFormat>Szélesvásznú</PresentationFormat>
  <Paragraphs>50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Az ifjúkor és a házasságkötés szokásai</vt:lpstr>
      <vt:lpstr>Serdülőkor,ifjúkor</vt:lpstr>
      <vt:lpstr>Ismerkedés alkalmai</vt:lpstr>
      <vt:lpstr>Házassághoz vezető lépések:  </vt:lpstr>
      <vt:lpstr>Lakodalom előkészületei</vt:lpstr>
      <vt:lpstr>Lakodalom résztvevői</vt:lpstr>
      <vt:lpstr>Lakodalmi szokások: </vt:lpstr>
      <vt:lpstr>Köszönöm a figyelmet!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ifjúkor és a házasság kötés szokásai</dc:title>
  <dc:creator>Hegedüs Éva</dc:creator>
  <cp:lastModifiedBy>Hegedüs Éva</cp:lastModifiedBy>
  <cp:revision>6</cp:revision>
  <dcterms:created xsi:type="dcterms:W3CDTF">2022-02-17T19:35:30Z</dcterms:created>
  <dcterms:modified xsi:type="dcterms:W3CDTF">2022-02-17T20:18:41Z</dcterms:modified>
</cp:coreProperties>
</file>