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D160-CA75-484E-97F0-AD9C18B61A77}" type="datetimeFigureOut">
              <a:rPr lang="hu-HU" smtClean="0"/>
              <a:t>2021. 04. 06.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0003-6794-4A9A-8265-DDFF45A751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154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D160-CA75-484E-97F0-AD9C18B61A77}" type="datetimeFigureOut">
              <a:rPr lang="hu-HU" smtClean="0"/>
              <a:t>2021. 04. 06.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0003-6794-4A9A-8265-DDFF45A751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013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D160-CA75-484E-97F0-AD9C18B61A77}" type="datetimeFigureOut">
              <a:rPr lang="hu-HU" smtClean="0"/>
              <a:t>2021. 04. 06.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0003-6794-4A9A-8265-DDFF45A751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933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D160-CA75-484E-97F0-AD9C18B61A77}" type="datetimeFigureOut">
              <a:rPr lang="hu-HU" smtClean="0"/>
              <a:t>2021. 04. 06.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0003-6794-4A9A-8265-DDFF45A751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811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D160-CA75-484E-97F0-AD9C18B61A77}" type="datetimeFigureOut">
              <a:rPr lang="hu-HU" smtClean="0"/>
              <a:t>2021. 04. 06.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0003-6794-4A9A-8265-DDFF45A751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0777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D160-CA75-484E-97F0-AD9C18B61A77}" type="datetimeFigureOut">
              <a:rPr lang="hu-HU" smtClean="0"/>
              <a:t>2021. 04. 06.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0003-6794-4A9A-8265-DDFF45A751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413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D160-CA75-484E-97F0-AD9C18B61A77}" type="datetimeFigureOut">
              <a:rPr lang="hu-HU" smtClean="0"/>
              <a:t>2021. 04. 06.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0003-6794-4A9A-8265-DDFF45A751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247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D160-CA75-484E-97F0-AD9C18B61A77}" type="datetimeFigureOut">
              <a:rPr lang="hu-HU" smtClean="0"/>
              <a:t>2021. 04. 06.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0003-6794-4A9A-8265-DDFF45A751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1091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D160-CA75-484E-97F0-AD9C18B61A77}" type="datetimeFigureOut">
              <a:rPr lang="hu-HU" smtClean="0"/>
              <a:t>2021. 04. 06.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0003-6794-4A9A-8265-DDFF45A751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2610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D160-CA75-484E-97F0-AD9C18B61A77}" type="datetimeFigureOut">
              <a:rPr lang="hu-HU" smtClean="0"/>
              <a:t>2021. 04. 06.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0003-6794-4A9A-8265-DDFF45A751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405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D160-CA75-484E-97F0-AD9C18B61A77}" type="datetimeFigureOut">
              <a:rPr lang="hu-HU" smtClean="0"/>
              <a:t>2021. 04. 06.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0003-6794-4A9A-8265-DDFF45A751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468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2D160-CA75-484E-97F0-AD9C18B61A77}" type="datetimeFigureOut">
              <a:rPr lang="hu-HU" smtClean="0"/>
              <a:t>2021. 04. 06.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A0003-6794-4A9A-8265-DDFF45A751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855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Osztályozó </a:t>
            </a:r>
            <a:r>
              <a:rPr lang="hu-HU" smtClean="0"/>
              <a:t>vizsga képek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953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Housing</a:t>
            </a:r>
            <a:r>
              <a:rPr lang="hu-HU" dirty="0" smtClean="0"/>
              <a:t>, </a:t>
            </a:r>
            <a:r>
              <a:rPr lang="hu-HU" dirty="0" err="1" smtClean="0"/>
              <a:t>neighbourhood</a:t>
            </a:r>
            <a:endParaRPr lang="hu-HU" dirty="0"/>
          </a:p>
        </p:txBody>
      </p:sp>
      <p:pic>
        <p:nvPicPr>
          <p:cNvPr id="1026" name="Picture 2" descr="CraftBenson - House 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13" y="1415078"/>
            <a:ext cx="3973383" cy="264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type of property should you buy in the UK? - UK Property Gui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401" y="538135"/>
            <a:ext cx="4496486" cy="277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mi-detached homes have seen best price growth since 2008 - PropertyWi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13" y="4147920"/>
            <a:ext cx="3970102" cy="264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ree blocks of flats in Bingley could be demolished in August | Bradford  Telegraph and Arg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474" y="3713018"/>
            <a:ext cx="4372040" cy="301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23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Transport</a:t>
            </a:r>
            <a:r>
              <a:rPr lang="hu-HU" dirty="0" smtClean="0"/>
              <a:t>, </a:t>
            </a:r>
            <a:r>
              <a:rPr lang="hu-HU" dirty="0" err="1" smtClean="0"/>
              <a:t>travelling</a:t>
            </a:r>
            <a:endParaRPr lang="hu-HU" dirty="0"/>
          </a:p>
        </p:txBody>
      </p:sp>
      <p:pic>
        <p:nvPicPr>
          <p:cNvPr id="2050" name="Picture 2" descr="Airplane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55" y="1477560"/>
            <a:ext cx="3853010" cy="256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erékpárteszt: Škoda eBike - FLOWCYCL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618" y="1690688"/>
            <a:ext cx="5378292" cy="277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cania bus runs on LNG for the first time. A European premiere in Bolog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3" y="4313717"/>
            <a:ext cx="3734731" cy="238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budapestdanube.com/wp-content/uploads/2019/04/B..."/>
          <p:cNvSpPr>
            <a:spLocks noChangeAspect="1" noChangeArrowheads="1"/>
          </p:cNvSpPr>
          <p:nvPr/>
        </p:nvSpPr>
        <p:spPr bwMode="auto">
          <a:xfrm>
            <a:off x="6226754" y="-6821410"/>
            <a:ext cx="45719" cy="4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58" name="Picture 10" descr="Tram Line 2 - Budapest - Arrivalguides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63" y="4313717"/>
            <a:ext cx="4099502" cy="273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33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9</Words>
  <Application>Microsoft Office PowerPoint</Application>
  <PresentationFormat>Szélesvásznú</PresentationFormat>
  <Paragraphs>3</Paragraphs>
  <Slides>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Office-téma</vt:lpstr>
      <vt:lpstr>Osztályozó vizsga képek</vt:lpstr>
      <vt:lpstr>Housing, neighbourhood</vt:lpstr>
      <vt:lpstr>Transport, travelling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Hegedüs Éva</dc:creator>
  <cp:lastModifiedBy>Hegedüs Éva</cp:lastModifiedBy>
  <cp:revision>4</cp:revision>
  <dcterms:created xsi:type="dcterms:W3CDTF">2021-04-06T11:35:04Z</dcterms:created>
  <dcterms:modified xsi:type="dcterms:W3CDTF">2021-04-06T18:05:05Z</dcterms:modified>
</cp:coreProperties>
</file>