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B7CB-1758-4F2E-A2D8-2C3F695E51AC}" type="datetimeFigureOut">
              <a:rPr lang="hu-HU" smtClean="0"/>
              <a:t>2021. 04. 26.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2C92-B6C5-4F04-9DC1-A12884FCE420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788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B7CB-1758-4F2E-A2D8-2C3F695E51AC}" type="datetimeFigureOut">
              <a:rPr lang="hu-HU" smtClean="0"/>
              <a:t>2021. 04. 26.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2C92-B6C5-4F04-9DC1-A12884FCE4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5765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B7CB-1758-4F2E-A2D8-2C3F695E51AC}" type="datetimeFigureOut">
              <a:rPr lang="hu-HU" smtClean="0"/>
              <a:t>2021. 04. 26.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2C92-B6C5-4F04-9DC1-A12884FCE4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2188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B7CB-1758-4F2E-A2D8-2C3F695E51AC}" type="datetimeFigureOut">
              <a:rPr lang="hu-HU" smtClean="0"/>
              <a:t>2021. 04. 26.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2C92-B6C5-4F04-9DC1-A12884FCE4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8813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B7CB-1758-4F2E-A2D8-2C3F695E51AC}" type="datetimeFigureOut">
              <a:rPr lang="hu-HU" smtClean="0"/>
              <a:t>2021. 04. 26.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2C92-B6C5-4F04-9DC1-A12884FCE420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412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B7CB-1758-4F2E-A2D8-2C3F695E51AC}" type="datetimeFigureOut">
              <a:rPr lang="hu-HU" smtClean="0"/>
              <a:t>2021. 04. 26.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2C92-B6C5-4F04-9DC1-A12884FCE4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849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B7CB-1758-4F2E-A2D8-2C3F695E51AC}" type="datetimeFigureOut">
              <a:rPr lang="hu-HU" smtClean="0"/>
              <a:t>2021. 04. 26.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2C92-B6C5-4F04-9DC1-A12884FCE4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6036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B7CB-1758-4F2E-A2D8-2C3F695E51AC}" type="datetimeFigureOut">
              <a:rPr lang="hu-HU" smtClean="0"/>
              <a:t>2021. 04. 26.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2C92-B6C5-4F04-9DC1-A12884FCE4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5213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B7CB-1758-4F2E-A2D8-2C3F695E51AC}" type="datetimeFigureOut">
              <a:rPr lang="hu-HU" smtClean="0"/>
              <a:t>2021. 04. 26.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2C92-B6C5-4F04-9DC1-A12884FCE4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1820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240B7CB-1758-4F2E-A2D8-2C3F695E51AC}" type="datetimeFigureOut">
              <a:rPr lang="hu-HU" smtClean="0"/>
              <a:t>2021. 04. 26.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D92C92-B6C5-4F04-9DC1-A12884FCE4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81425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B7CB-1758-4F2E-A2D8-2C3F695E51AC}" type="datetimeFigureOut">
              <a:rPr lang="hu-HU" smtClean="0"/>
              <a:t>2021. 04. 26.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2C92-B6C5-4F04-9DC1-A12884FCE4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324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240B7CB-1758-4F2E-A2D8-2C3F695E51AC}" type="datetimeFigureOut">
              <a:rPr lang="hu-HU" smtClean="0"/>
              <a:t>2021. 04. 26.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0D92C92-B6C5-4F04-9DC1-A12884FCE420}" type="slidenum">
              <a:rPr lang="hu-HU" smtClean="0"/>
              <a:t>‹#›</a:t>
            </a:fld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2565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dirty="0" err="1" smtClean="0"/>
              <a:t>Lesson</a:t>
            </a:r>
            <a:r>
              <a:rPr lang="hu-HU" dirty="0" smtClean="0"/>
              <a:t> 140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Expressing </a:t>
            </a:r>
            <a:r>
              <a:rPr lang="hu-HU" dirty="0" err="1" smtClean="0"/>
              <a:t>future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1015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49470"/>
          </a:xfrm>
        </p:spPr>
        <p:txBody>
          <a:bodyPr/>
          <a:lstStyle/>
          <a:p>
            <a:r>
              <a:rPr lang="hu-HU" dirty="0" err="1" smtClean="0"/>
              <a:t>How</a:t>
            </a:r>
            <a:r>
              <a:rPr lang="hu-HU" dirty="0" smtClean="0"/>
              <a:t> </a:t>
            </a:r>
            <a:r>
              <a:rPr lang="hu-HU" dirty="0" err="1" smtClean="0"/>
              <a:t>can</a:t>
            </a:r>
            <a:r>
              <a:rPr lang="hu-HU" dirty="0" smtClean="0"/>
              <a:t> </a:t>
            </a:r>
            <a:r>
              <a:rPr lang="hu-HU" dirty="0" err="1" smtClean="0"/>
              <a:t>you</a:t>
            </a:r>
            <a:r>
              <a:rPr lang="hu-HU" dirty="0" smtClean="0"/>
              <a:t> </a:t>
            </a:r>
            <a:r>
              <a:rPr lang="hu-HU" dirty="0" err="1" smtClean="0"/>
              <a:t>talk</a:t>
            </a:r>
            <a:r>
              <a:rPr lang="hu-HU" dirty="0" smtClean="0"/>
              <a:t> </a:t>
            </a:r>
            <a:r>
              <a:rPr lang="hu-HU" dirty="0" err="1" smtClean="0"/>
              <a:t>about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future</a:t>
            </a:r>
            <a:r>
              <a:rPr lang="hu-HU" dirty="0" smtClean="0"/>
              <a:t>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61102"/>
          </a:xfrm>
        </p:spPr>
        <p:txBody>
          <a:bodyPr>
            <a:normAutofit/>
          </a:bodyPr>
          <a:lstStyle/>
          <a:p>
            <a:r>
              <a:rPr lang="hu-HU" sz="2400" dirty="0" smtClean="0"/>
              <a:t>1. I </a:t>
            </a:r>
            <a:r>
              <a:rPr lang="hu-HU" sz="2400" dirty="0" err="1" smtClean="0"/>
              <a:t>think</a:t>
            </a:r>
            <a:r>
              <a:rPr lang="hu-HU" sz="2400" dirty="0" smtClean="0"/>
              <a:t> </a:t>
            </a:r>
            <a:r>
              <a:rPr lang="hu-HU" sz="2400" dirty="0" err="1" smtClean="0"/>
              <a:t>people</a:t>
            </a:r>
            <a:r>
              <a:rPr lang="hu-HU" sz="2400" dirty="0" smtClean="0"/>
              <a:t> </a:t>
            </a:r>
            <a:r>
              <a:rPr lang="hu-HU" sz="2400" dirty="0" err="1" smtClean="0"/>
              <a:t>will</a:t>
            </a:r>
            <a:r>
              <a:rPr lang="hu-HU" sz="2400" dirty="0" smtClean="0"/>
              <a:t> </a:t>
            </a:r>
            <a:r>
              <a:rPr lang="hu-HU" sz="2400" dirty="0" err="1" smtClean="0"/>
              <a:t>travel</a:t>
            </a:r>
            <a:r>
              <a:rPr lang="hu-HU" sz="2400" dirty="0" smtClean="0"/>
              <a:t> more.</a:t>
            </a:r>
          </a:p>
          <a:p>
            <a:r>
              <a:rPr lang="hu-HU" sz="2400" dirty="0"/>
              <a:t> </a:t>
            </a:r>
            <a:r>
              <a:rPr lang="hu-HU" sz="2400" dirty="0" smtClean="0"/>
              <a:t>    I </a:t>
            </a:r>
            <a:r>
              <a:rPr lang="hu-HU" sz="2400" dirty="0" err="1" smtClean="0"/>
              <a:t>will</a:t>
            </a:r>
            <a:r>
              <a:rPr lang="hu-HU" sz="2400" dirty="0" smtClean="0"/>
              <a:t> </a:t>
            </a:r>
            <a:r>
              <a:rPr lang="hu-HU" sz="2400" dirty="0" err="1" smtClean="0"/>
              <a:t>have</a:t>
            </a:r>
            <a:r>
              <a:rPr lang="hu-HU" sz="2400" dirty="0" smtClean="0"/>
              <a:t> a steak, </a:t>
            </a:r>
            <a:r>
              <a:rPr lang="hu-HU" sz="2400" dirty="0" err="1" smtClean="0"/>
              <a:t>please</a:t>
            </a:r>
            <a:r>
              <a:rPr lang="hu-HU" sz="2400" dirty="0" smtClean="0"/>
              <a:t>.</a:t>
            </a:r>
          </a:p>
          <a:p>
            <a:r>
              <a:rPr lang="hu-HU" sz="2400" dirty="0" smtClean="0"/>
              <a:t>2. </a:t>
            </a:r>
            <a:r>
              <a:rPr lang="hu-HU" sz="2400" dirty="0" err="1" smtClean="0"/>
              <a:t>I’m</a:t>
            </a:r>
            <a:r>
              <a:rPr lang="hu-HU" sz="2400" dirty="0" smtClean="0"/>
              <a:t> </a:t>
            </a:r>
            <a:r>
              <a:rPr lang="hu-HU" sz="2400" dirty="0" err="1" smtClean="0"/>
              <a:t>going</a:t>
            </a:r>
            <a:r>
              <a:rPr lang="hu-HU" sz="2400" dirty="0" smtClean="0"/>
              <a:t> </a:t>
            </a:r>
            <a:r>
              <a:rPr lang="hu-HU" sz="2400" dirty="0" err="1" smtClean="0"/>
              <a:t>to</a:t>
            </a:r>
            <a:r>
              <a:rPr lang="hu-HU" sz="2400" dirty="0" smtClean="0"/>
              <a:t> </a:t>
            </a:r>
            <a:r>
              <a:rPr lang="hu-HU" sz="2400" dirty="0" err="1" smtClean="0"/>
              <a:t>meet</a:t>
            </a:r>
            <a:r>
              <a:rPr lang="hu-HU" sz="2400" dirty="0" smtClean="0"/>
              <a:t> </a:t>
            </a:r>
            <a:r>
              <a:rPr lang="hu-HU" sz="2400" dirty="0" err="1" smtClean="0"/>
              <a:t>my</a:t>
            </a:r>
            <a:r>
              <a:rPr lang="hu-HU" sz="2400" dirty="0" smtClean="0"/>
              <a:t> </a:t>
            </a:r>
            <a:r>
              <a:rPr lang="hu-HU" sz="2400" dirty="0" smtClean="0"/>
              <a:t>ex-</a:t>
            </a:r>
            <a:r>
              <a:rPr lang="hu-HU" sz="2400" dirty="0" err="1" smtClean="0"/>
              <a:t>boy</a:t>
            </a:r>
            <a:r>
              <a:rPr lang="hu-HU" sz="2400" dirty="0" err="1" smtClean="0"/>
              <a:t>friend</a:t>
            </a:r>
            <a:r>
              <a:rPr lang="hu-HU" sz="2400" dirty="0" smtClean="0"/>
              <a:t> </a:t>
            </a:r>
            <a:r>
              <a:rPr lang="hu-HU" sz="2400" dirty="0" err="1" smtClean="0"/>
              <a:t>at</a:t>
            </a:r>
            <a:r>
              <a:rPr lang="hu-HU" sz="2400" dirty="0" smtClean="0"/>
              <a:t> 2.</a:t>
            </a:r>
          </a:p>
          <a:p>
            <a:r>
              <a:rPr lang="hu-HU" sz="2400" dirty="0" smtClean="0"/>
              <a:t>3. </a:t>
            </a:r>
            <a:r>
              <a:rPr lang="hu-HU" sz="2400" dirty="0" err="1" smtClean="0"/>
              <a:t>We’re</a:t>
            </a:r>
            <a:r>
              <a:rPr lang="hu-HU" sz="2400" dirty="0" smtClean="0"/>
              <a:t> starting </a:t>
            </a:r>
            <a:r>
              <a:rPr lang="hu-HU" sz="2400" dirty="0" err="1" smtClean="0"/>
              <a:t>at</a:t>
            </a:r>
            <a:r>
              <a:rPr lang="hu-HU" sz="2400" dirty="0" smtClean="0"/>
              <a:t> 5 a.m.</a:t>
            </a:r>
          </a:p>
          <a:p>
            <a:r>
              <a:rPr lang="hu-HU" sz="2400" dirty="0" smtClean="0"/>
              <a:t>4. </a:t>
            </a:r>
            <a:r>
              <a:rPr lang="hu-HU" sz="2400" dirty="0" err="1" smtClean="0"/>
              <a:t>Your</a:t>
            </a:r>
            <a:r>
              <a:rPr lang="hu-HU" sz="2400" dirty="0" smtClean="0"/>
              <a:t> </a:t>
            </a:r>
            <a:r>
              <a:rPr lang="hu-HU" sz="2400" dirty="0" err="1" smtClean="0"/>
              <a:t>train</a:t>
            </a:r>
            <a:r>
              <a:rPr lang="hu-HU" sz="2400" dirty="0" smtClean="0"/>
              <a:t> </a:t>
            </a:r>
            <a:r>
              <a:rPr lang="hu-HU" sz="2400" dirty="0" err="1" smtClean="0"/>
              <a:t>leaves</a:t>
            </a:r>
            <a:r>
              <a:rPr lang="hu-HU" sz="2400" dirty="0" smtClean="0"/>
              <a:t> in 5 minutes.</a:t>
            </a:r>
          </a:p>
          <a:p>
            <a:r>
              <a:rPr lang="hu-HU" sz="2400" dirty="0"/>
              <a:t> </a:t>
            </a:r>
            <a:r>
              <a:rPr lang="hu-HU" sz="2400" dirty="0" smtClean="0"/>
              <a:t>    </a:t>
            </a:r>
            <a:r>
              <a:rPr lang="hu-HU" sz="2400" dirty="0" err="1" smtClean="0"/>
              <a:t>Raise</a:t>
            </a:r>
            <a:r>
              <a:rPr lang="hu-HU" sz="2400" dirty="0" smtClean="0"/>
              <a:t> </a:t>
            </a:r>
            <a:r>
              <a:rPr lang="hu-HU" sz="2400" dirty="0" err="1" smtClean="0"/>
              <a:t>your</a:t>
            </a:r>
            <a:r>
              <a:rPr lang="hu-HU" sz="2400" dirty="0" smtClean="0"/>
              <a:t> </a:t>
            </a:r>
            <a:r>
              <a:rPr lang="hu-HU" sz="2400" dirty="0" err="1" smtClean="0"/>
              <a:t>hand</a:t>
            </a:r>
            <a:r>
              <a:rPr lang="hu-HU" sz="2400" dirty="0" smtClean="0"/>
              <a:t> </a:t>
            </a:r>
            <a:r>
              <a:rPr lang="hu-HU" sz="2400" dirty="0" err="1" smtClean="0"/>
              <a:t>when</a:t>
            </a:r>
            <a:r>
              <a:rPr lang="hu-HU" sz="2400" dirty="0" smtClean="0"/>
              <a:t> </a:t>
            </a:r>
            <a:r>
              <a:rPr lang="hu-HU" sz="2400" dirty="0" err="1" smtClean="0"/>
              <a:t>you’re</a:t>
            </a:r>
            <a:r>
              <a:rPr lang="hu-HU" sz="2400" dirty="0" smtClean="0"/>
              <a:t> </a:t>
            </a:r>
            <a:r>
              <a:rPr lang="hu-HU" sz="2400" dirty="0" err="1" smtClean="0"/>
              <a:t>ready</a:t>
            </a:r>
            <a:r>
              <a:rPr lang="hu-HU" sz="2400" dirty="0" smtClean="0"/>
              <a:t>.</a:t>
            </a:r>
          </a:p>
          <a:p>
            <a:r>
              <a:rPr lang="hu-HU" sz="2400" dirty="0" smtClean="0"/>
              <a:t>5. </a:t>
            </a:r>
            <a:r>
              <a:rPr lang="hu-HU" sz="2400" dirty="0" err="1" smtClean="0"/>
              <a:t>At</a:t>
            </a:r>
            <a:r>
              <a:rPr lang="hu-HU" sz="2400" dirty="0" smtClean="0"/>
              <a:t> 9 </a:t>
            </a:r>
            <a:r>
              <a:rPr lang="hu-HU" sz="2400" dirty="0" err="1" smtClean="0"/>
              <a:t>this</a:t>
            </a:r>
            <a:r>
              <a:rPr lang="hu-HU" sz="2400" dirty="0" smtClean="0"/>
              <a:t> </a:t>
            </a:r>
            <a:r>
              <a:rPr lang="hu-HU" sz="2400" dirty="0" err="1" smtClean="0"/>
              <a:t>evening</a:t>
            </a:r>
            <a:r>
              <a:rPr lang="hu-HU" sz="2400" dirty="0" smtClean="0"/>
              <a:t> I </a:t>
            </a:r>
            <a:r>
              <a:rPr lang="hu-HU" sz="2400" dirty="0" err="1" smtClean="0"/>
              <a:t>will</a:t>
            </a:r>
            <a:r>
              <a:rPr lang="hu-HU" sz="2400" dirty="0" smtClean="0"/>
              <a:t> be </a:t>
            </a:r>
            <a:r>
              <a:rPr lang="hu-HU" sz="2400" dirty="0" err="1" smtClean="0"/>
              <a:t>sitting</a:t>
            </a:r>
            <a:r>
              <a:rPr lang="hu-HU" sz="2400" dirty="0" smtClean="0"/>
              <a:t> in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theatre</a:t>
            </a:r>
            <a:r>
              <a:rPr lang="hu-HU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9328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Continuous</a:t>
            </a:r>
            <a:r>
              <a:rPr lang="hu-HU" dirty="0" smtClean="0"/>
              <a:t> </a:t>
            </a:r>
            <a:r>
              <a:rPr lang="hu-HU" dirty="0" err="1" smtClean="0"/>
              <a:t>tenses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08884"/>
          </a:xfrm>
        </p:spPr>
        <p:txBody>
          <a:bodyPr>
            <a:normAutofit/>
          </a:bodyPr>
          <a:lstStyle/>
          <a:p>
            <a:r>
              <a:rPr lang="hu-HU" sz="2400" u="sng" dirty="0" smtClean="0"/>
              <a:t>1. </a:t>
            </a:r>
            <a:r>
              <a:rPr lang="hu-HU" sz="2400" u="sng" dirty="0" err="1" smtClean="0"/>
              <a:t>Past</a:t>
            </a:r>
            <a:r>
              <a:rPr lang="hu-HU" sz="2400" u="sng" dirty="0" smtClean="0"/>
              <a:t> </a:t>
            </a:r>
            <a:r>
              <a:rPr lang="hu-HU" sz="2400" u="sng" dirty="0" err="1" smtClean="0"/>
              <a:t>Continuous</a:t>
            </a:r>
            <a:r>
              <a:rPr lang="hu-HU" sz="2400" u="sng" dirty="0" smtClean="0"/>
              <a:t>:</a:t>
            </a:r>
          </a:p>
          <a:p>
            <a:r>
              <a:rPr lang="hu-HU" sz="2400" dirty="0" smtClean="0"/>
              <a:t>     I </a:t>
            </a:r>
            <a:r>
              <a:rPr lang="hu-HU" sz="2400" b="1" dirty="0" err="1" smtClean="0"/>
              <a:t>was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walking</a:t>
            </a:r>
            <a:r>
              <a:rPr lang="hu-HU" sz="2400" b="1" dirty="0" smtClean="0"/>
              <a:t> </a:t>
            </a:r>
            <a:r>
              <a:rPr lang="hu-HU" sz="2400" dirty="0" err="1" smtClean="0"/>
              <a:t>at</a:t>
            </a:r>
            <a:r>
              <a:rPr lang="hu-HU" sz="2400" dirty="0" smtClean="0"/>
              <a:t> 8 </a:t>
            </a:r>
            <a:r>
              <a:rPr lang="hu-HU" sz="2400" dirty="0" err="1" smtClean="0"/>
              <a:t>o’clock</a:t>
            </a:r>
            <a:r>
              <a:rPr lang="hu-HU" sz="2400" dirty="0" smtClean="0"/>
              <a:t> (</a:t>
            </a:r>
            <a:r>
              <a:rPr lang="hu-HU" sz="2400" dirty="0" err="1" smtClean="0"/>
              <a:t>when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accident</a:t>
            </a:r>
            <a:r>
              <a:rPr lang="hu-HU" sz="2400" dirty="0" smtClean="0"/>
              <a:t> </a:t>
            </a:r>
            <a:r>
              <a:rPr lang="hu-HU" sz="2400" dirty="0" err="1" smtClean="0"/>
              <a:t>happened</a:t>
            </a:r>
            <a:r>
              <a:rPr lang="hu-HU" sz="2400" dirty="0" smtClean="0"/>
              <a:t>).</a:t>
            </a:r>
          </a:p>
          <a:p>
            <a:r>
              <a:rPr lang="hu-HU" sz="2400" dirty="0"/>
              <a:t> </a:t>
            </a:r>
            <a:r>
              <a:rPr lang="hu-HU" sz="2400" dirty="0" smtClean="0"/>
              <a:t>    </a:t>
            </a:r>
            <a:r>
              <a:rPr lang="hu-HU" sz="2400" dirty="0" err="1" smtClean="0"/>
              <a:t>What</a:t>
            </a:r>
            <a:r>
              <a:rPr lang="hu-HU" sz="2400" dirty="0" smtClean="0"/>
              <a:t> </a:t>
            </a:r>
            <a:r>
              <a:rPr lang="hu-HU" sz="2400" b="1" dirty="0" err="1" smtClean="0"/>
              <a:t>were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you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talking</a:t>
            </a:r>
            <a:r>
              <a:rPr lang="hu-HU" sz="2400" b="1" dirty="0" smtClean="0"/>
              <a:t> </a:t>
            </a:r>
            <a:r>
              <a:rPr lang="hu-HU" sz="2400" dirty="0" err="1" smtClean="0"/>
              <a:t>about</a:t>
            </a:r>
            <a:r>
              <a:rPr lang="hu-HU" sz="2400" dirty="0" smtClean="0"/>
              <a:t> </a:t>
            </a:r>
            <a:r>
              <a:rPr lang="hu-HU" sz="2400" dirty="0" err="1" smtClean="0"/>
              <a:t>while</a:t>
            </a:r>
            <a:r>
              <a:rPr lang="hu-HU" sz="2400" dirty="0" smtClean="0"/>
              <a:t> I </a:t>
            </a:r>
            <a:r>
              <a:rPr lang="hu-HU" sz="2400" dirty="0" err="1" smtClean="0"/>
              <a:t>was</a:t>
            </a:r>
            <a:r>
              <a:rPr lang="hu-HU" sz="2400" dirty="0"/>
              <a:t> </a:t>
            </a:r>
            <a:r>
              <a:rPr lang="hu-HU" sz="2400" dirty="0" err="1" smtClean="0"/>
              <a:t>calling</a:t>
            </a:r>
            <a:r>
              <a:rPr lang="hu-HU" sz="2400" dirty="0" smtClean="0"/>
              <a:t> </a:t>
            </a:r>
            <a:r>
              <a:rPr lang="hu-HU" sz="2400" dirty="0" err="1" smtClean="0"/>
              <a:t>your</a:t>
            </a:r>
            <a:r>
              <a:rPr lang="hu-HU" sz="2400" dirty="0" smtClean="0"/>
              <a:t> </a:t>
            </a:r>
            <a:r>
              <a:rPr lang="hu-HU" sz="2400" dirty="0" err="1" smtClean="0"/>
              <a:t>mum</a:t>
            </a:r>
            <a:r>
              <a:rPr lang="hu-HU" sz="2400" dirty="0" smtClean="0"/>
              <a:t>?</a:t>
            </a:r>
          </a:p>
          <a:p>
            <a:r>
              <a:rPr lang="hu-HU" sz="2400" u="sng" dirty="0" smtClean="0"/>
              <a:t>2. </a:t>
            </a:r>
            <a:r>
              <a:rPr lang="hu-HU" sz="2400" u="sng" dirty="0" err="1" smtClean="0"/>
              <a:t>Present</a:t>
            </a:r>
            <a:r>
              <a:rPr lang="hu-HU" sz="2400" u="sng" dirty="0" smtClean="0"/>
              <a:t> </a:t>
            </a:r>
            <a:r>
              <a:rPr lang="hu-HU" sz="2400" u="sng" dirty="0" err="1" smtClean="0"/>
              <a:t>Continuous</a:t>
            </a:r>
            <a:r>
              <a:rPr lang="hu-HU" sz="2400" u="sng" dirty="0" smtClean="0"/>
              <a:t>:</a:t>
            </a:r>
          </a:p>
          <a:p>
            <a:r>
              <a:rPr lang="hu-HU" sz="2400" dirty="0" smtClean="0"/>
              <a:t>     </a:t>
            </a:r>
            <a:r>
              <a:rPr lang="hu-HU" sz="2400" dirty="0" err="1" smtClean="0"/>
              <a:t>It’s</a:t>
            </a:r>
            <a:r>
              <a:rPr lang="hu-HU" sz="2400" dirty="0" smtClean="0"/>
              <a:t> 1:15. I </a:t>
            </a:r>
            <a:r>
              <a:rPr lang="hu-HU" sz="2400" b="1" dirty="0" smtClean="0"/>
              <a:t>am </a:t>
            </a:r>
            <a:r>
              <a:rPr lang="hu-HU" sz="2400" b="1" dirty="0" err="1" smtClean="0"/>
              <a:t>talking</a:t>
            </a:r>
            <a:r>
              <a:rPr lang="hu-HU" sz="2400" b="1" dirty="0" smtClean="0"/>
              <a:t> </a:t>
            </a:r>
            <a:r>
              <a:rPr lang="hu-HU" sz="2400" dirty="0" err="1" smtClean="0"/>
              <a:t>to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.</a:t>
            </a:r>
          </a:p>
          <a:p>
            <a:r>
              <a:rPr lang="hu-HU" sz="2400" dirty="0"/>
              <a:t> </a:t>
            </a:r>
            <a:r>
              <a:rPr lang="hu-HU" sz="2400" dirty="0" smtClean="0"/>
              <a:t>    </a:t>
            </a:r>
            <a:r>
              <a:rPr lang="hu-HU" sz="2400" dirty="0" err="1" smtClean="0"/>
              <a:t>Where</a:t>
            </a:r>
            <a:r>
              <a:rPr lang="hu-HU" sz="2400" dirty="0" smtClean="0"/>
              <a:t> </a:t>
            </a:r>
            <a:r>
              <a:rPr lang="hu-HU" sz="2400" b="1" dirty="0" err="1" smtClean="0"/>
              <a:t>are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you</a:t>
            </a:r>
            <a:r>
              <a:rPr lang="hu-HU" sz="2400" b="1" dirty="0" smtClean="0"/>
              <a:t> </a:t>
            </a:r>
            <a:r>
              <a:rPr lang="hu-HU" sz="2400" b="1" dirty="0" err="1" smtClean="0"/>
              <a:t>going</a:t>
            </a:r>
            <a:r>
              <a:rPr lang="hu-HU" sz="2400" dirty="0" smtClean="0"/>
              <a:t>?</a:t>
            </a:r>
          </a:p>
          <a:p>
            <a:r>
              <a:rPr lang="hu-HU" sz="2400" u="sng" dirty="0" smtClean="0"/>
              <a:t>3. </a:t>
            </a:r>
            <a:r>
              <a:rPr lang="hu-HU" sz="2400" u="sng" dirty="0" err="1" smtClean="0"/>
              <a:t>Future</a:t>
            </a:r>
            <a:r>
              <a:rPr lang="hu-HU" sz="2400" u="sng" dirty="0" smtClean="0"/>
              <a:t> </a:t>
            </a:r>
            <a:r>
              <a:rPr lang="hu-HU" sz="2400" u="sng" dirty="0" err="1" smtClean="0"/>
              <a:t>Continuous</a:t>
            </a:r>
            <a:r>
              <a:rPr lang="hu-HU" sz="2400" u="sng" dirty="0" smtClean="0"/>
              <a:t>:</a:t>
            </a:r>
          </a:p>
          <a:p>
            <a:r>
              <a:rPr lang="hu-HU" sz="2400" dirty="0" smtClean="0"/>
              <a:t>     </a:t>
            </a:r>
            <a:r>
              <a:rPr lang="hu-HU" sz="2400" dirty="0" err="1" smtClean="0"/>
              <a:t>When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plane</a:t>
            </a:r>
            <a:r>
              <a:rPr lang="hu-HU" sz="2400" dirty="0" smtClean="0"/>
              <a:t> </a:t>
            </a:r>
            <a:r>
              <a:rPr lang="hu-HU" sz="2400" dirty="0" err="1" smtClean="0"/>
              <a:t>lands</a:t>
            </a:r>
            <a:r>
              <a:rPr lang="hu-HU" sz="2400" dirty="0" smtClean="0"/>
              <a:t> </a:t>
            </a:r>
            <a:r>
              <a:rPr lang="hu-HU" sz="2400" dirty="0" err="1" smtClean="0"/>
              <a:t>at</a:t>
            </a:r>
            <a:r>
              <a:rPr lang="hu-HU" sz="2400" dirty="0" smtClean="0"/>
              <a:t> 10 pm, I </a:t>
            </a:r>
            <a:r>
              <a:rPr lang="hu-HU" sz="2400" b="1" dirty="0" err="1" smtClean="0"/>
              <a:t>will</a:t>
            </a:r>
            <a:r>
              <a:rPr lang="hu-HU" sz="2400" b="1" dirty="0" smtClean="0"/>
              <a:t> be </a:t>
            </a:r>
            <a:r>
              <a:rPr lang="hu-HU" sz="2400" b="1" dirty="0" err="1" smtClean="0"/>
              <a:t>waiting</a:t>
            </a:r>
            <a:r>
              <a:rPr lang="hu-HU" sz="2400" b="1" dirty="0" smtClean="0"/>
              <a:t> </a:t>
            </a:r>
            <a:r>
              <a:rPr lang="hu-HU" sz="2400" dirty="0" err="1" smtClean="0"/>
              <a:t>for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at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airport.</a:t>
            </a:r>
          </a:p>
          <a:p>
            <a:r>
              <a:rPr lang="hu-HU" sz="2400" dirty="0"/>
              <a:t> </a:t>
            </a:r>
            <a:r>
              <a:rPr lang="hu-HU" sz="2400" dirty="0" smtClean="0"/>
              <a:t>    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10105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Practice</a:t>
            </a:r>
            <a:r>
              <a:rPr lang="hu-HU" dirty="0" smtClean="0"/>
              <a:t> – </a:t>
            </a:r>
            <a:r>
              <a:rPr lang="hu-HU" dirty="0" err="1" smtClean="0"/>
              <a:t>Future</a:t>
            </a:r>
            <a:r>
              <a:rPr lang="hu-HU" dirty="0" smtClean="0"/>
              <a:t> </a:t>
            </a:r>
            <a:r>
              <a:rPr lang="hu-HU" dirty="0" err="1" smtClean="0"/>
              <a:t>continuous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728095"/>
          </a:xfrm>
        </p:spPr>
        <p:txBody>
          <a:bodyPr>
            <a:normAutofit fontScale="92500" lnSpcReduction="10000"/>
          </a:bodyPr>
          <a:lstStyle/>
          <a:p>
            <a:r>
              <a:rPr lang="hu-HU" sz="2600" b="1" dirty="0" err="1"/>
              <a:t>w</a:t>
            </a:r>
            <a:r>
              <a:rPr lang="hu-HU" sz="2600" b="1" dirty="0" err="1" smtClean="0"/>
              <a:t>ill</a:t>
            </a:r>
            <a:r>
              <a:rPr lang="hu-HU" sz="2600" b="1" dirty="0" smtClean="0"/>
              <a:t> be + ige + ’-ing’</a:t>
            </a:r>
          </a:p>
          <a:p>
            <a:endParaRPr lang="hu-HU" sz="2400" dirty="0" smtClean="0"/>
          </a:p>
          <a:p>
            <a:r>
              <a:rPr lang="hu-HU" sz="2600" dirty="0" smtClean="0"/>
              <a:t>1. I …. </a:t>
            </a:r>
            <a:r>
              <a:rPr lang="hu-HU" sz="2600" dirty="0" err="1"/>
              <a:t>f</a:t>
            </a:r>
            <a:r>
              <a:rPr lang="hu-HU" sz="2600" dirty="0" err="1" smtClean="0"/>
              <a:t>or</a:t>
            </a:r>
            <a:r>
              <a:rPr lang="hu-HU" sz="2600" dirty="0" smtClean="0"/>
              <a:t> </a:t>
            </a:r>
            <a:r>
              <a:rPr lang="hu-HU" sz="2600" dirty="0" err="1" smtClean="0"/>
              <a:t>you</a:t>
            </a:r>
            <a:r>
              <a:rPr lang="hu-HU" sz="2600" dirty="0" smtClean="0"/>
              <a:t> (</a:t>
            </a:r>
            <a:r>
              <a:rPr lang="hu-HU" sz="2600" dirty="0" err="1" smtClean="0"/>
              <a:t>wait</a:t>
            </a:r>
            <a:r>
              <a:rPr lang="hu-HU" sz="2600" dirty="0" smtClean="0"/>
              <a:t>) </a:t>
            </a:r>
            <a:r>
              <a:rPr lang="hu-HU" sz="2600" dirty="0" err="1" smtClean="0"/>
              <a:t>when</a:t>
            </a:r>
            <a:r>
              <a:rPr lang="hu-HU" sz="2600" dirty="0" smtClean="0"/>
              <a:t> </a:t>
            </a:r>
            <a:r>
              <a:rPr lang="hu-HU" sz="2600" dirty="0" err="1" smtClean="0"/>
              <a:t>you</a:t>
            </a:r>
            <a:r>
              <a:rPr lang="hu-HU" sz="2600" dirty="0" smtClean="0"/>
              <a:t> </a:t>
            </a:r>
            <a:r>
              <a:rPr lang="hu-HU" sz="2600" dirty="0" err="1" smtClean="0"/>
              <a:t>finish</a:t>
            </a:r>
            <a:r>
              <a:rPr lang="hu-HU" sz="2600" dirty="0" smtClean="0"/>
              <a:t>.</a:t>
            </a:r>
          </a:p>
          <a:p>
            <a:r>
              <a:rPr lang="hu-HU" sz="2600" dirty="0" smtClean="0"/>
              <a:t>     I </a:t>
            </a:r>
            <a:r>
              <a:rPr lang="hu-HU" sz="2600" dirty="0" err="1" smtClean="0"/>
              <a:t>will</a:t>
            </a:r>
            <a:r>
              <a:rPr lang="hu-HU" sz="2600" dirty="0" smtClean="0"/>
              <a:t> be </a:t>
            </a:r>
            <a:r>
              <a:rPr lang="hu-HU" sz="2600" dirty="0" err="1" smtClean="0"/>
              <a:t>waiting</a:t>
            </a:r>
            <a:r>
              <a:rPr lang="hu-HU" sz="2600" dirty="0" smtClean="0"/>
              <a:t> </a:t>
            </a:r>
            <a:r>
              <a:rPr lang="hu-HU" sz="2600" dirty="0" err="1" smtClean="0"/>
              <a:t>for</a:t>
            </a:r>
            <a:r>
              <a:rPr lang="hu-HU" sz="2600" dirty="0" smtClean="0"/>
              <a:t> </a:t>
            </a:r>
            <a:r>
              <a:rPr lang="hu-HU" sz="2600" dirty="0" err="1" smtClean="0"/>
              <a:t>you</a:t>
            </a:r>
            <a:r>
              <a:rPr lang="hu-HU" sz="2600" dirty="0"/>
              <a:t> </a:t>
            </a:r>
            <a:r>
              <a:rPr lang="hu-HU" sz="2600" dirty="0" err="1" smtClean="0"/>
              <a:t>when</a:t>
            </a:r>
            <a:r>
              <a:rPr lang="hu-HU" sz="2600" dirty="0" smtClean="0"/>
              <a:t> </a:t>
            </a:r>
            <a:r>
              <a:rPr lang="hu-HU" sz="2600" dirty="0" err="1" smtClean="0"/>
              <a:t>you</a:t>
            </a:r>
            <a:r>
              <a:rPr lang="hu-HU" sz="2600" dirty="0" smtClean="0"/>
              <a:t> </a:t>
            </a:r>
            <a:r>
              <a:rPr lang="hu-HU" sz="2600" dirty="0" err="1" smtClean="0"/>
              <a:t>finish</a:t>
            </a:r>
            <a:r>
              <a:rPr lang="hu-HU" sz="2600" dirty="0" smtClean="0"/>
              <a:t>.</a:t>
            </a:r>
          </a:p>
          <a:p>
            <a:r>
              <a:rPr lang="hu-HU" sz="2600" dirty="0" smtClean="0"/>
              <a:t>2. He … (</a:t>
            </a:r>
            <a:r>
              <a:rPr lang="hu-HU" sz="2600" dirty="0" err="1" smtClean="0"/>
              <a:t>work</a:t>
            </a:r>
            <a:r>
              <a:rPr lang="hu-HU" sz="2600" dirty="0" smtClean="0"/>
              <a:t>) in </a:t>
            </a:r>
            <a:r>
              <a:rPr lang="hu-HU" sz="2600" dirty="0" err="1" smtClean="0"/>
              <a:t>his</a:t>
            </a:r>
            <a:r>
              <a:rPr lang="hu-HU" sz="2600" dirty="0" smtClean="0"/>
              <a:t> </a:t>
            </a:r>
            <a:r>
              <a:rPr lang="hu-HU" sz="2600" dirty="0" err="1" smtClean="0"/>
              <a:t>office</a:t>
            </a:r>
            <a:r>
              <a:rPr lang="hu-HU" sz="2600" dirty="0" smtClean="0"/>
              <a:t> </a:t>
            </a:r>
            <a:r>
              <a:rPr lang="hu-HU" sz="2600" dirty="0" err="1" smtClean="0"/>
              <a:t>at</a:t>
            </a:r>
            <a:r>
              <a:rPr lang="hu-HU" sz="2600" dirty="0" smtClean="0"/>
              <a:t> 1 am.</a:t>
            </a:r>
          </a:p>
          <a:p>
            <a:r>
              <a:rPr lang="hu-HU" sz="2600" dirty="0" smtClean="0"/>
              <a:t>     He </a:t>
            </a:r>
            <a:r>
              <a:rPr lang="hu-HU" sz="2600" dirty="0" err="1" smtClean="0"/>
              <a:t>will</a:t>
            </a:r>
            <a:r>
              <a:rPr lang="hu-HU" sz="2600" dirty="0" smtClean="0"/>
              <a:t> be </a:t>
            </a:r>
            <a:r>
              <a:rPr lang="hu-HU" sz="2600" dirty="0" err="1" smtClean="0"/>
              <a:t>working</a:t>
            </a:r>
            <a:r>
              <a:rPr lang="hu-HU" sz="2600" dirty="0" smtClean="0"/>
              <a:t> in </a:t>
            </a:r>
            <a:r>
              <a:rPr lang="hu-HU" sz="2600" dirty="0" err="1" smtClean="0"/>
              <a:t>his</a:t>
            </a:r>
            <a:r>
              <a:rPr lang="hu-HU" sz="2600" dirty="0" smtClean="0"/>
              <a:t> </a:t>
            </a:r>
            <a:r>
              <a:rPr lang="hu-HU" sz="2600" dirty="0" err="1" smtClean="0"/>
              <a:t>office</a:t>
            </a:r>
            <a:r>
              <a:rPr lang="hu-HU" sz="2600" dirty="0" smtClean="0"/>
              <a:t> </a:t>
            </a:r>
            <a:r>
              <a:rPr lang="hu-HU" sz="2600" dirty="0" err="1" smtClean="0"/>
              <a:t>at</a:t>
            </a:r>
            <a:r>
              <a:rPr lang="hu-HU" sz="2600" dirty="0" smtClean="0"/>
              <a:t> 1 am.</a:t>
            </a:r>
          </a:p>
          <a:p>
            <a:r>
              <a:rPr lang="hu-HU" sz="2600" dirty="0" smtClean="0"/>
              <a:t>3. </a:t>
            </a:r>
            <a:r>
              <a:rPr lang="hu-HU" sz="2600" dirty="0" err="1" smtClean="0"/>
              <a:t>At</a:t>
            </a:r>
            <a:r>
              <a:rPr lang="hu-HU" sz="2600" dirty="0" smtClean="0"/>
              <a:t> 5 am we …. (</a:t>
            </a:r>
            <a:r>
              <a:rPr lang="hu-HU" sz="2600" dirty="0" err="1" smtClean="0"/>
              <a:t>sleep</a:t>
            </a:r>
            <a:r>
              <a:rPr lang="hu-HU" sz="2600" dirty="0" smtClean="0"/>
              <a:t>).</a:t>
            </a:r>
          </a:p>
          <a:p>
            <a:r>
              <a:rPr lang="hu-HU" sz="2600" dirty="0"/>
              <a:t> </a:t>
            </a:r>
            <a:r>
              <a:rPr lang="hu-HU" sz="2600" dirty="0" smtClean="0"/>
              <a:t>    </a:t>
            </a:r>
            <a:r>
              <a:rPr lang="hu-HU" sz="2600" dirty="0" err="1" smtClean="0"/>
              <a:t>At</a:t>
            </a:r>
            <a:r>
              <a:rPr lang="hu-HU" sz="2600" dirty="0" smtClean="0"/>
              <a:t> 5 am we </a:t>
            </a:r>
            <a:r>
              <a:rPr lang="hu-HU" sz="2600" dirty="0" err="1" smtClean="0"/>
              <a:t>will</a:t>
            </a:r>
            <a:r>
              <a:rPr lang="hu-HU" sz="2600" dirty="0" smtClean="0"/>
              <a:t> be </a:t>
            </a:r>
            <a:r>
              <a:rPr lang="hu-HU" sz="2600" dirty="0" err="1" smtClean="0"/>
              <a:t>sleeping</a:t>
            </a:r>
            <a:r>
              <a:rPr lang="hu-HU" sz="2600" dirty="0" smtClean="0"/>
              <a:t>.</a:t>
            </a:r>
          </a:p>
          <a:p>
            <a:r>
              <a:rPr lang="hu-HU" sz="2600" dirty="0" smtClean="0"/>
              <a:t>4. I … (</a:t>
            </a:r>
            <a:r>
              <a:rPr lang="hu-HU" sz="2600" dirty="0" err="1" smtClean="0"/>
              <a:t>not</a:t>
            </a:r>
            <a:r>
              <a:rPr lang="hu-HU" sz="2600" dirty="0" smtClean="0"/>
              <a:t> </a:t>
            </a:r>
            <a:r>
              <a:rPr lang="hu-HU" sz="2600" dirty="0" err="1" smtClean="0"/>
              <a:t>watch</a:t>
            </a:r>
            <a:r>
              <a:rPr lang="hu-HU" sz="2600" dirty="0" smtClean="0"/>
              <a:t>) TV </a:t>
            </a:r>
            <a:r>
              <a:rPr lang="hu-HU" sz="2600" dirty="0" err="1" smtClean="0"/>
              <a:t>by</a:t>
            </a:r>
            <a:r>
              <a:rPr lang="hu-HU" sz="2600" dirty="0" smtClean="0"/>
              <a:t> </a:t>
            </a:r>
            <a:r>
              <a:rPr lang="hu-HU" sz="2600" dirty="0" err="1" smtClean="0"/>
              <a:t>the</a:t>
            </a:r>
            <a:r>
              <a:rPr lang="hu-HU" sz="2600" dirty="0" smtClean="0"/>
              <a:t> </a:t>
            </a:r>
            <a:r>
              <a:rPr lang="hu-HU" sz="2600" dirty="0" err="1" smtClean="0"/>
              <a:t>time</a:t>
            </a:r>
            <a:r>
              <a:rPr lang="hu-HU" sz="2600" dirty="0" smtClean="0"/>
              <a:t> </a:t>
            </a:r>
            <a:r>
              <a:rPr lang="hu-HU" sz="2600" dirty="0" err="1" smtClean="0"/>
              <a:t>you</a:t>
            </a:r>
            <a:r>
              <a:rPr lang="hu-HU" sz="2600" dirty="0" smtClean="0"/>
              <a:t> </a:t>
            </a:r>
            <a:r>
              <a:rPr lang="hu-HU" sz="2600" dirty="0" err="1" smtClean="0"/>
              <a:t>finish</a:t>
            </a:r>
            <a:r>
              <a:rPr lang="hu-HU" sz="2600" dirty="0" smtClean="0"/>
              <a:t> </a:t>
            </a:r>
            <a:r>
              <a:rPr lang="hu-HU" sz="2600" dirty="0" err="1" smtClean="0"/>
              <a:t>working</a:t>
            </a:r>
            <a:r>
              <a:rPr lang="hu-HU" sz="2600" dirty="0" smtClean="0"/>
              <a:t>.</a:t>
            </a:r>
          </a:p>
          <a:p>
            <a:r>
              <a:rPr lang="hu-HU" sz="2600" dirty="0"/>
              <a:t> </a:t>
            </a:r>
            <a:r>
              <a:rPr lang="hu-HU" sz="2600" dirty="0" smtClean="0"/>
              <a:t>    I </a:t>
            </a:r>
            <a:r>
              <a:rPr lang="hu-HU" sz="2600" dirty="0" err="1" smtClean="0"/>
              <a:t>won’t</a:t>
            </a:r>
            <a:r>
              <a:rPr lang="hu-HU" sz="2600" dirty="0" smtClean="0"/>
              <a:t> be </a:t>
            </a:r>
            <a:r>
              <a:rPr lang="hu-HU" sz="2600" dirty="0" err="1" smtClean="0"/>
              <a:t>watching</a:t>
            </a:r>
            <a:r>
              <a:rPr lang="hu-HU" sz="2600" dirty="0" smtClean="0"/>
              <a:t> TV </a:t>
            </a:r>
            <a:r>
              <a:rPr lang="hu-HU" sz="2600" dirty="0" err="1" smtClean="0"/>
              <a:t>by</a:t>
            </a:r>
            <a:r>
              <a:rPr lang="hu-HU" sz="2600" dirty="0" smtClean="0"/>
              <a:t> </a:t>
            </a:r>
            <a:r>
              <a:rPr lang="hu-HU" sz="2600" dirty="0" err="1" smtClean="0"/>
              <a:t>the</a:t>
            </a:r>
            <a:r>
              <a:rPr lang="hu-HU" sz="2600" dirty="0" smtClean="0"/>
              <a:t> </a:t>
            </a:r>
            <a:r>
              <a:rPr lang="hu-HU" sz="2600" dirty="0" err="1" smtClean="0"/>
              <a:t>time</a:t>
            </a:r>
            <a:r>
              <a:rPr lang="hu-HU" sz="2600" dirty="0" smtClean="0"/>
              <a:t> </a:t>
            </a:r>
            <a:r>
              <a:rPr lang="hu-HU" sz="2600" dirty="0" err="1" smtClean="0"/>
              <a:t>you</a:t>
            </a:r>
            <a:r>
              <a:rPr lang="hu-HU" sz="2600" dirty="0" smtClean="0"/>
              <a:t> </a:t>
            </a:r>
            <a:r>
              <a:rPr lang="hu-HU" sz="2600" dirty="0" err="1" smtClean="0"/>
              <a:t>finish</a:t>
            </a:r>
            <a:r>
              <a:rPr lang="hu-HU" sz="2600" dirty="0" smtClean="0"/>
              <a:t> </a:t>
            </a:r>
            <a:r>
              <a:rPr lang="hu-HU" sz="2600" dirty="0" err="1" smtClean="0"/>
              <a:t>working</a:t>
            </a:r>
            <a:r>
              <a:rPr lang="hu-HU" sz="2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130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etrospektív">
  <a:themeElements>
    <a:clrScheme name="Retrospektív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ív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969</TotalTime>
  <Words>267</Words>
  <Application>Microsoft Office PowerPoint</Application>
  <PresentationFormat>Szélesvásznú</PresentationFormat>
  <Paragraphs>30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Retrospektív</vt:lpstr>
      <vt:lpstr>Lesson 140  Expressing future</vt:lpstr>
      <vt:lpstr>How can you talk about the future?</vt:lpstr>
      <vt:lpstr>Continuous tenses</vt:lpstr>
      <vt:lpstr>Practice – Future continuous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Expressing future</dc:title>
  <dc:creator>Hegedüs Éva</dc:creator>
  <cp:lastModifiedBy>Hegedüs Éva</cp:lastModifiedBy>
  <cp:revision>7</cp:revision>
  <dcterms:created xsi:type="dcterms:W3CDTF">2021-04-21T15:51:48Z</dcterms:created>
  <dcterms:modified xsi:type="dcterms:W3CDTF">2021-04-26T07:36:41Z</dcterms:modified>
</cp:coreProperties>
</file>