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hu-HU" smtClean="0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D996F-15A5-43CF-9C51-C7FA5FED6B5F}" type="datetimeFigureOut">
              <a:rPr lang="hu-HU" smtClean="0"/>
              <a:t>2021. 04. 06.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DC94E-0E08-478C-A4FE-50C7C72EFCAE}" type="slidenum">
              <a:rPr lang="hu-HU" smtClean="0"/>
              <a:t>‹#›</a:t>
            </a:fld>
            <a:endParaRPr lang="hu-H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206911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D996F-15A5-43CF-9C51-C7FA5FED6B5F}" type="datetimeFigureOut">
              <a:rPr lang="hu-HU" smtClean="0"/>
              <a:t>2021. 04. 06.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DC94E-0E08-478C-A4FE-50C7C72EFCA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021582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D996F-15A5-43CF-9C51-C7FA5FED6B5F}" type="datetimeFigureOut">
              <a:rPr lang="hu-HU" smtClean="0"/>
              <a:t>2021. 04. 06.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DC94E-0E08-478C-A4FE-50C7C72EFCA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69352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D996F-15A5-43CF-9C51-C7FA5FED6B5F}" type="datetimeFigureOut">
              <a:rPr lang="hu-HU" smtClean="0"/>
              <a:t>2021. 04. 06.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DC94E-0E08-478C-A4FE-50C7C72EFCA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204958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D996F-15A5-43CF-9C51-C7FA5FED6B5F}" type="datetimeFigureOut">
              <a:rPr lang="hu-HU" smtClean="0"/>
              <a:t>2021. 04. 06.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DC94E-0E08-478C-A4FE-50C7C72EFCAE}" type="slidenum">
              <a:rPr lang="hu-HU" smtClean="0"/>
              <a:t>‹#›</a:t>
            </a:fld>
            <a:endParaRPr lang="hu-H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455807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D996F-15A5-43CF-9C51-C7FA5FED6B5F}" type="datetimeFigureOut">
              <a:rPr lang="hu-HU" smtClean="0"/>
              <a:t>2021. 04. 06.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DC94E-0E08-478C-A4FE-50C7C72EFCA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011297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D996F-15A5-43CF-9C51-C7FA5FED6B5F}" type="datetimeFigureOut">
              <a:rPr lang="hu-HU" smtClean="0"/>
              <a:t>2021. 04. 06.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DC94E-0E08-478C-A4FE-50C7C72EFCA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10741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D996F-15A5-43CF-9C51-C7FA5FED6B5F}" type="datetimeFigureOut">
              <a:rPr lang="hu-HU" smtClean="0"/>
              <a:t>2021. 04. 06.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DC94E-0E08-478C-A4FE-50C7C72EFCA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921370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D996F-15A5-43CF-9C51-C7FA5FED6B5F}" type="datetimeFigureOut">
              <a:rPr lang="hu-HU" smtClean="0"/>
              <a:t>2021. 04. 06.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DC94E-0E08-478C-A4FE-50C7C72EFCA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56051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7A5D996F-15A5-43CF-9C51-C7FA5FED6B5F}" type="datetimeFigureOut">
              <a:rPr lang="hu-HU" smtClean="0"/>
              <a:t>2021. 04. 06.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D7DC94E-0E08-478C-A4FE-50C7C72EFCA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07001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D996F-15A5-43CF-9C51-C7FA5FED6B5F}" type="datetimeFigureOut">
              <a:rPr lang="hu-HU" smtClean="0"/>
              <a:t>2021. 04. 06.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DC94E-0E08-478C-A4FE-50C7C72EFCA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07902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7A5D996F-15A5-43CF-9C51-C7FA5FED6B5F}" type="datetimeFigureOut">
              <a:rPr lang="hu-HU" smtClean="0"/>
              <a:t>2021. 04. 06.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D7DC94E-0E08-478C-A4FE-50C7C72EFCAE}" type="slidenum">
              <a:rPr lang="hu-HU" smtClean="0"/>
              <a:t>‹#›</a:t>
            </a:fld>
            <a:endParaRPr lang="hu-HU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06257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err="1" smtClean="0"/>
              <a:t>Articles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 err="1" smtClean="0"/>
              <a:t>Definite</a:t>
            </a:r>
            <a:r>
              <a:rPr lang="hu-HU" dirty="0" smtClean="0"/>
              <a:t> </a:t>
            </a:r>
            <a:r>
              <a:rPr lang="hu-HU" dirty="0" err="1" smtClean="0"/>
              <a:t>articles</a:t>
            </a:r>
            <a:r>
              <a:rPr lang="hu-HU" dirty="0" smtClean="0"/>
              <a:t> (</a:t>
            </a:r>
            <a:r>
              <a:rPr lang="hu-HU" dirty="0" err="1" smtClean="0"/>
              <a:t>the</a:t>
            </a:r>
            <a:r>
              <a:rPr lang="hu-HU" dirty="0" smtClean="0"/>
              <a:t>) and </a:t>
            </a:r>
            <a:r>
              <a:rPr lang="hu-HU" dirty="0" err="1" smtClean="0"/>
              <a:t>zero</a:t>
            </a:r>
            <a:r>
              <a:rPr lang="hu-HU" dirty="0" smtClean="0"/>
              <a:t> </a:t>
            </a:r>
            <a:r>
              <a:rPr lang="hu-HU" dirty="0" err="1" smtClean="0"/>
              <a:t>articles</a:t>
            </a:r>
            <a:r>
              <a:rPr lang="hu-HU" dirty="0" smtClean="0"/>
              <a:t> (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ebdings" panose="05030102010509060703" pitchFamily="18" charset="2"/>
              </a:rPr>
              <a:t>Ø)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352599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Határozott névelőt (</a:t>
            </a:r>
            <a:r>
              <a:rPr lang="hu-HU" dirty="0" err="1" smtClean="0"/>
              <a:t>the</a:t>
            </a:r>
            <a:r>
              <a:rPr lang="hu-HU" dirty="0" smtClean="0"/>
              <a:t>) használunk, 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825625"/>
            <a:ext cx="10753436" cy="4759902"/>
          </a:xfrm>
        </p:spPr>
        <p:txBody>
          <a:bodyPr>
            <a:normAutofit/>
          </a:bodyPr>
          <a:lstStyle/>
          <a:p>
            <a:r>
              <a:rPr lang="hu-HU" sz="3200" dirty="0"/>
              <a:t>h</a:t>
            </a:r>
            <a:r>
              <a:rPr lang="hu-HU" sz="3200" dirty="0" smtClean="0"/>
              <a:t>a egy konkrét dologról vagy dolgokról beszélünk</a:t>
            </a:r>
          </a:p>
          <a:p>
            <a:pPr lvl="1"/>
            <a:r>
              <a:rPr lang="hu-HU" sz="2600" dirty="0" err="1" smtClean="0"/>
              <a:t>the</a:t>
            </a:r>
            <a:r>
              <a:rPr lang="hu-HU" sz="2600" dirty="0" smtClean="0"/>
              <a:t> </a:t>
            </a:r>
            <a:r>
              <a:rPr lang="hu-HU" sz="2600" dirty="0" err="1" smtClean="0"/>
              <a:t>school</a:t>
            </a:r>
            <a:r>
              <a:rPr lang="hu-HU" sz="2600" dirty="0" smtClean="0"/>
              <a:t> I go </a:t>
            </a:r>
            <a:r>
              <a:rPr lang="hu-HU" sz="2600" dirty="0" err="1" smtClean="0"/>
              <a:t>to</a:t>
            </a:r>
            <a:r>
              <a:rPr lang="hu-HU" sz="2600" dirty="0" smtClean="0"/>
              <a:t> …</a:t>
            </a:r>
          </a:p>
          <a:p>
            <a:r>
              <a:rPr lang="hu-HU" sz="3200" dirty="0"/>
              <a:t>b</a:t>
            </a:r>
            <a:r>
              <a:rPr lang="hu-HU" sz="3200" dirty="0" smtClean="0"/>
              <a:t>izonyos országnevek esetén </a:t>
            </a:r>
            <a:r>
              <a:rPr lang="hu-HU" dirty="0" smtClean="0"/>
              <a:t>(</a:t>
            </a:r>
            <a:r>
              <a:rPr lang="hu-HU" dirty="0" err="1" smtClean="0"/>
              <a:t>kingdom</a:t>
            </a:r>
            <a:r>
              <a:rPr lang="hu-HU" dirty="0" smtClean="0"/>
              <a:t>, </a:t>
            </a:r>
            <a:r>
              <a:rPr lang="hu-HU" dirty="0" err="1" smtClean="0"/>
              <a:t>states</a:t>
            </a:r>
            <a:r>
              <a:rPr lang="hu-HU" dirty="0" smtClean="0"/>
              <a:t>, </a:t>
            </a:r>
            <a:r>
              <a:rPr lang="hu-HU" dirty="0" err="1" smtClean="0"/>
              <a:t>republic</a:t>
            </a:r>
            <a:r>
              <a:rPr lang="hu-HU" dirty="0" smtClean="0"/>
              <a:t>)</a:t>
            </a:r>
          </a:p>
          <a:p>
            <a:pPr lvl="1"/>
            <a:r>
              <a:rPr lang="hu-HU" sz="2600" dirty="0" err="1"/>
              <a:t>t</a:t>
            </a:r>
            <a:r>
              <a:rPr lang="hu-HU" sz="2600" dirty="0" err="1" smtClean="0"/>
              <a:t>he</a:t>
            </a:r>
            <a:r>
              <a:rPr lang="hu-HU" sz="2600" dirty="0" smtClean="0"/>
              <a:t> United </a:t>
            </a:r>
            <a:r>
              <a:rPr lang="hu-HU" sz="2600" dirty="0" err="1" smtClean="0"/>
              <a:t>Kingdom</a:t>
            </a:r>
            <a:r>
              <a:rPr lang="hu-HU" sz="2600" dirty="0" smtClean="0"/>
              <a:t>, </a:t>
            </a:r>
            <a:r>
              <a:rPr lang="hu-HU" sz="2600" dirty="0" err="1" smtClean="0"/>
              <a:t>the</a:t>
            </a:r>
            <a:r>
              <a:rPr lang="hu-HU" sz="2600" dirty="0" smtClean="0"/>
              <a:t> United </a:t>
            </a:r>
            <a:r>
              <a:rPr lang="hu-HU" sz="2600" dirty="0" err="1" smtClean="0"/>
              <a:t>States</a:t>
            </a:r>
            <a:r>
              <a:rPr lang="hu-HU" sz="2600" dirty="0" smtClean="0"/>
              <a:t>, </a:t>
            </a:r>
            <a:r>
              <a:rPr lang="hu-HU" sz="2600" dirty="0" err="1" smtClean="0"/>
              <a:t>the</a:t>
            </a:r>
            <a:r>
              <a:rPr lang="hu-HU" sz="2600" dirty="0" smtClean="0"/>
              <a:t> </a:t>
            </a:r>
            <a:r>
              <a:rPr lang="hu-HU" sz="2600" dirty="0" err="1" smtClean="0"/>
              <a:t>Irish</a:t>
            </a:r>
            <a:r>
              <a:rPr lang="hu-HU" sz="2600" dirty="0" smtClean="0"/>
              <a:t> </a:t>
            </a:r>
            <a:r>
              <a:rPr lang="hu-HU" sz="2600" dirty="0" err="1" smtClean="0"/>
              <a:t>Republic</a:t>
            </a:r>
            <a:endParaRPr lang="hu-HU" sz="2600" dirty="0" smtClean="0"/>
          </a:p>
          <a:p>
            <a:r>
              <a:rPr lang="hu-HU" sz="3200" dirty="0" smtClean="0"/>
              <a:t>ha már előzőleg említettünk valamit </a:t>
            </a:r>
          </a:p>
          <a:p>
            <a:pPr lvl="1"/>
            <a:r>
              <a:rPr lang="hu-HU" sz="2600" dirty="0" err="1" smtClean="0"/>
              <a:t>There</a:t>
            </a:r>
            <a:r>
              <a:rPr lang="hu-HU" sz="2600" dirty="0" smtClean="0"/>
              <a:t> </a:t>
            </a:r>
            <a:r>
              <a:rPr lang="hu-HU" sz="2600" dirty="0" err="1" smtClean="0"/>
              <a:t>were</a:t>
            </a:r>
            <a:r>
              <a:rPr lang="hu-HU" sz="2600" dirty="0" smtClean="0"/>
              <a:t> a </a:t>
            </a:r>
            <a:r>
              <a:rPr lang="hu-HU" sz="2600" dirty="0" err="1" smtClean="0"/>
              <a:t>cat</a:t>
            </a:r>
            <a:r>
              <a:rPr lang="hu-HU" sz="2600" dirty="0" smtClean="0"/>
              <a:t> and a </a:t>
            </a:r>
            <a:r>
              <a:rPr lang="hu-HU" sz="2600" dirty="0" err="1" smtClean="0"/>
              <a:t>dog</a:t>
            </a:r>
            <a:r>
              <a:rPr lang="hu-HU" sz="2600" dirty="0" smtClean="0"/>
              <a:t>. The </a:t>
            </a:r>
            <a:r>
              <a:rPr lang="hu-HU" sz="2600" dirty="0" err="1" smtClean="0"/>
              <a:t>dog</a:t>
            </a:r>
            <a:r>
              <a:rPr lang="hu-HU" sz="2600" dirty="0" smtClean="0"/>
              <a:t> </a:t>
            </a:r>
            <a:r>
              <a:rPr lang="hu-HU" sz="2600" dirty="0" err="1" smtClean="0"/>
              <a:t>was</a:t>
            </a:r>
            <a:r>
              <a:rPr lang="hu-HU" sz="2600" dirty="0" smtClean="0"/>
              <a:t> </a:t>
            </a:r>
            <a:r>
              <a:rPr lang="hu-HU" sz="2600" dirty="0" err="1" smtClean="0"/>
              <a:t>brown</a:t>
            </a:r>
            <a:r>
              <a:rPr lang="hu-HU" sz="2600" dirty="0" smtClean="0"/>
              <a:t>.</a:t>
            </a:r>
          </a:p>
          <a:p>
            <a:r>
              <a:rPr lang="hu-HU" sz="3200" dirty="0" smtClean="0"/>
              <a:t>bizonyos földrajzi nevek esetén (</a:t>
            </a:r>
            <a:r>
              <a:rPr lang="hu-HU" sz="3200" dirty="0" err="1" smtClean="0"/>
              <a:t>rivers</a:t>
            </a:r>
            <a:r>
              <a:rPr lang="hu-HU" sz="3200" dirty="0" smtClean="0"/>
              <a:t>, mountain </a:t>
            </a:r>
            <a:r>
              <a:rPr lang="hu-HU" sz="3200" dirty="0" err="1" smtClean="0"/>
              <a:t>ranges</a:t>
            </a:r>
            <a:r>
              <a:rPr lang="hu-HU" sz="3200" dirty="0" smtClean="0"/>
              <a:t>, </a:t>
            </a:r>
            <a:r>
              <a:rPr lang="hu-HU" sz="3200" dirty="0" err="1" smtClean="0"/>
              <a:t>seas</a:t>
            </a:r>
            <a:r>
              <a:rPr lang="hu-HU" sz="3200" dirty="0" smtClean="0"/>
              <a:t>, </a:t>
            </a:r>
            <a:r>
              <a:rPr lang="hu-HU" sz="3200" dirty="0" err="1" smtClean="0"/>
              <a:t>oceans</a:t>
            </a:r>
            <a:r>
              <a:rPr lang="hu-HU" sz="3200" dirty="0" smtClean="0"/>
              <a:t>) </a:t>
            </a:r>
          </a:p>
          <a:p>
            <a:pPr lvl="1"/>
            <a:r>
              <a:rPr lang="hu-HU" sz="2600" dirty="0" err="1" smtClean="0"/>
              <a:t>the</a:t>
            </a:r>
            <a:r>
              <a:rPr lang="hu-HU" sz="2600" dirty="0" smtClean="0"/>
              <a:t> </a:t>
            </a:r>
            <a:r>
              <a:rPr lang="hu-HU" sz="2600" dirty="0" err="1" smtClean="0"/>
              <a:t>Thames</a:t>
            </a:r>
            <a:r>
              <a:rPr lang="hu-HU" sz="2600" dirty="0" smtClean="0"/>
              <a:t>, </a:t>
            </a:r>
            <a:r>
              <a:rPr lang="hu-HU" sz="2600" dirty="0" err="1" smtClean="0"/>
              <a:t>the</a:t>
            </a:r>
            <a:r>
              <a:rPr lang="hu-HU" sz="2600" dirty="0" smtClean="0"/>
              <a:t> </a:t>
            </a:r>
            <a:r>
              <a:rPr lang="hu-HU" sz="2600" dirty="0" err="1" smtClean="0"/>
              <a:t>Andes</a:t>
            </a:r>
            <a:r>
              <a:rPr lang="hu-HU" sz="2600" dirty="0" smtClean="0"/>
              <a:t>, </a:t>
            </a:r>
            <a:r>
              <a:rPr lang="hu-HU" sz="2600" dirty="0" err="1" smtClean="0"/>
              <a:t>the</a:t>
            </a:r>
            <a:r>
              <a:rPr lang="hu-HU" sz="2600" dirty="0" smtClean="0"/>
              <a:t> </a:t>
            </a:r>
            <a:r>
              <a:rPr lang="hu-HU" sz="2600" dirty="0" err="1" smtClean="0"/>
              <a:t>Mediterranean</a:t>
            </a:r>
            <a:r>
              <a:rPr lang="hu-HU" sz="2600" dirty="0" smtClean="0"/>
              <a:t>, </a:t>
            </a:r>
            <a:r>
              <a:rPr lang="hu-HU" sz="2600" dirty="0" err="1" smtClean="0"/>
              <a:t>the</a:t>
            </a:r>
            <a:r>
              <a:rPr lang="hu-HU" sz="2600" dirty="0" smtClean="0"/>
              <a:t> </a:t>
            </a:r>
            <a:r>
              <a:rPr lang="hu-HU" sz="2600" dirty="0" err="1" smtClean="0"/>
              <a:t>Atlantic</a:t>
            </a:r>
            <a:r>
              <a:rPr lang="hu-HU" sz="2600" dirty="0" smtClean="0"/>
              <a:t> </a:t>
            </a:r>
            <a:r>
              <a:rPr lang="hu-HU" sz="2600" dirty="0" err="1"/>
              <a:t>O</a:t>
            </a:r>
            <a:r>
              <a:rPr lang="hu-HU" sz="2600" dirty="0" err="1" smtClean="0"/>
              <a:t>cean</a:t>
            </a:r>
            <a:endParaRPr lang="hu-HU" sz="2600" dirty="0" smtClean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411267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Nem használunk határozott névelőt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06084"/>
          </a:xfrm>
        </p:spPr>
        <p:txBody>
          <a:bodyPr>
            <a:normAutofit lnSpcReduction="10000"/>
          </a:bodyPr>
          <a:lstStyle/>
          <a:p>
            <a:r>
              <a:rPr lang="hu-HU" sz="3500" dirty="0" smtClean="0"/>
              <a:t>Városok, nyelvek, sportok, hét napjai …. </a:t>
            </a:r>
          </a:p>
          <a:p>
            <a:pPr lvl="1"/>
            <a:r>
              <a:rPr lang="hu-HU" sz="2800" dirty="0" err="1" smtClean="0"/>
              <a:t>My</a:t>
            </a:r>
            <a:r>
              <a:rPr lang="hu-HU" sz="2800" dirty="0" smtClean="0"/>
              <a:t> </a:t>
            </a:r>
            <a:r>
              <a:rPr lang="hu-HU" sz="2800" dirty="0" err="1" smtClean="0"/>
              <a:t>friend</a:t>
            </a:r>
            <a:r>
              <a:rPr lang="hu-HU" sz="2800" dirty="0" smtClean="0"/>
              <a:t> </a:t>
            </a:r>
            <a:r>
              <a:rPr lang="hu-HU" sz="2800" dirty="0" err="1" smtClean="0"/>
              <a:t>lives</a:t>
            </a:r>
            <a:r>
              <a:rPr lang="hu-HU" sz="2800" dirty="0" smtClean="0"/>
              <a:t> in Budapest, I </a:t>
            </a:r>
            <a:r>
              <a:rPr lang="hu-HU" sz="2800" dirty="0" err="1" smtClean="0"/>
              <a:t>speak</a:t>
            </a:r>
            <a:r>
              <a:rPr lang="hu-HU" sz="2800" dirty="0" smtClean="0"/>
              <a:t> </a:t>
            </a:r>
            <a:r>
              <a:rPr lang="hu-HU" sz="2800" dirty="0" err="1" smtClean="0"/>
              <a:t>Hungarian</a:t>
            </a:r>
            <a:r>
              <a:rPr lang="hu-HU" sz="2800" dirty="0" smtClean="0"/>
              <a:t>, </a:t>
            </a:r>
            <a:r>
              <a:rPr lang="hu-HU" sz="2800" dirty="0" err="1" smtClean="0"/>
              <a:t>She’s</a:t>
            </a:r>
            <a:r>
              <a:rPr lang="hu-HU" sz="2800" dirty="0" smtClean="0"/>
              <a:t> </a:t>
            </a:r>
            <a:r>
              <a:rPr lang="hu-HU" sz="2800" dirty="0" err="1" smtClean="0"/>
              <a:t>very</a:t>
            </a:r>
            <a:r>
              <a:rPr lang="hu-HU" sz="2800" dirty="0" smtClean="0"/>
              <a:t> </a:t>
            </a:r>
            <a:r>
              <a:rPr lang="hu-HU" sz="2800" dirty="0" err="1" smtClean="0"/>
              <a:t>good</a:t>
            </a:r>
            <a:r>
              <a:rPr lang="hu-HU" sz="2800" dirty="0" smtClean="0"/>
              <a:t> </a:t>
            </a:r>
            <a:r>
              <a:rPr lang="hu-HU" sz="2800" dirty="0" err="1" smtClean="0"/>
              <a:t>at</a:t>
            </a:r>
            <a:r>
              <a:rPr lang="hu-HU" sz="2800" dirty="0" smtClean="0"/>
              <a:t> </a:t>
            </a:r>
            <a:r>
              <a:rPr lang="hu-HU" sz="2800" dirty="0" err="1" smtClean="0"/>
              <a:t>football</a:t>
            </a:r>
            <a:r>
              <a:rPr lang="hu-HU" sz="2800" dirty="0" smtClean="0"/>
              <a:t>. I </a:t>
            </a:r>
            <a:r>
              <a:rPr lang="hu-HU" sz="2800" dirty="0" err="1" smtClean="0"/>
              <a:t>was</a:t>
            </a:r>
            <a:r>
              <a:rPr lang="hu-HU" sz="2800" dirty="0" smtClean="0"/>
              <a:t> </a:t>
            </a:r>
            <a:r>
              <a:rPr lang="hu-HU" sz="2800" dirty="0" err="1" smtClean="0"/>
              <a:t>born</a:t>
            </a:r>
            <a:r>
              <a:rPr lang="hu-HU" sz="2800" dirty="0" smtClean="0"/>
              <a:t> </a:t>
            </a:r>
            <a:r>
              <a:rPr lang="hu-HU" sz="2800" dirty="0" err="1" smtClean="0"/>
              <a:t>on</a:t>
            </a:r>
            <a:r>
              <a:rPr lang="hu-HU" sz="2800" dirty="0" smtClean="0"/>
              <a:t> </a:t>
            </a:r>
            <a:r>
              <a:rPr lang="hu-HU" sz="2800" dirty="0" err="1" smtClean="0"/>
              <a:t>Wednesday</a:t>
            </a:r>
            <a:r>
              <a:rPr lang="hu-HU" sz="2800" dirty="0" smtClean="0"/>
              <a:t>.</a:t>
            </a:r>
          </a:p>
          <a:p>
            <a:r>
              <a:rPr lang="hu-HU" sz="3200" dirty="0" smtClean="0"/>
              <a:t>Ha általánosságban beszélünk valamiről </a:t>
            </a:r>
          </a:p>
          <a:p>
            <a:pPr lvl="1"/>
            <a:r>
              <a:rPr lang="hu-HU" sz="2600" dirty="0" smtClean="0"/>
              <a:t>Spring is </a:t>
            </a:r>
            <a:r>
              <a:rPr lang="hu-HU" sz="2600" dirty="0" err="1" smtClean="0"/>
              <a:t>beautiful</a:t>
            </a:r>
            <a:r>
              <a:rPr lang="hu-HU" sz="2600" dirty="0" smtClean="0"/>
              <a:t>.</a:t>
            </a:r>
          </a:p>
          <a:p>
            <a:r>
              <a:rPr lang="hu-HU" sz="3200" dirty="0" smtClean="0"/>
              <a:t>A legtöbb országnévvel </a:t>
            </a:r>
          </a:p>
          <a:p>
            <a:pPr lvl="1"/>
            <a:r>
              <a:rPr lang="hu-HU" sz="2600" dirty="0" smtClean="0"/>
              <a:t>Hungary, Spain</a:t>
            </a:r>
          </a:p>
          <a:p>
            <a:r>
              <a:rPr lang="hu-HU" sz="3200" dirty="0" smtClean="0"/>
              <a:t>Intézmények esetén </a:t>
            </a:r>
          </a:p>
          <a:p>
            <a:pPr lvl="1"/>
            <a:r>
              <a:rPr lang="hu-HU" sz="2600" dirty="0" err="1" smtClean="0"/>
              <a:t>They</a:t>
            </a:r>
            <a:r>
              <a:rPr lang="hu-HU" sz="2600" dirty="0" smtClean="0"/>
              <a:t> </a:t>
            </a:r>
            <a:r>
              <a:rPr lang="hu-HU" sz="2600" dirty="0" err="1" smtClean="0"/>
              <a:t>saw</a:t>
            </a:r>
            <a:r>
              <a:rPr lang="hu-HU" sz="2600" dirty="0" smtClean="0"/>
              <a:t> </a:t>
            </a:r>
            <a:r>
              <a:rPr lang="hu-HU" sz="2600" dirty="0" err="1" smtClean="0"/>
              <a:t>the</a:t>
            </a:r>
            <a:r>
              <a:rPr lang="hu-HU" sz="2600" dirty="0" smtClean="0"/>
              <a:t> </a:t>
            </a:r>
            <a:r>
              <a:rPr lang="hu-HU" sz="2600" dirty="0" err="1" smtClean="0"/>
              <a:t>prison</a:t>
            </a:r>
            <a:r>
              <a:rPr lang="hu-HU" sz="2600" dirty="0" smtClean="0"/>
              <a:t> – he </a:t>
            </a:r>
            <a:r>
              <a:rPr lang="hu-HU" sz="2600" dirty="0" err="1" smtClean="0"/>
              <a:t>went</a:t>
            </a:r>
            <a:r>
              <a:rPr lang="hu-HU" sz="2600" dirty="0" smtClean="0"/>
              <a:t> </a:t>
            </a:r>
            <a:r>
              <a:rPr lang="hu-HU" sz="2600" dirty="0" err="1" smtClean="0"/>
              <a:t>to</a:t>
            </a:r>
            <a:r>
              <a:rPr lang="hu-HU" sz="2600" dirty="0" smtClean="0"/>
              <a:t> </a:t>
            </a:r>
            <a:r>
              <a:rPr lang="hu-HU" sz="2600" dirty="0" err="1" smtClean="0"/>
              <a:t>prison</a:t>
            </a:r>
            <a:r>
              <a:rPr lang="hu-HU" sz="2600" dirty="0" smtClean="0"/>
              <a:t> </a:t>
            </a:r>
            <a:r>
              <a:rPr lang="hu-HU" sz="2600" dirty="0" err="1" smtClean="0"/>
              <a:t>for</a:t>
            </a:r>
            <a:r>
              <a:rPr lang="hu-HU" sz="2600" dirty="0" smtClean="0"/>
              <a:t> </a:t>
            </a:r>
            <a:r>
              <a:rPr lang="hu-HU" sz="2600" dirty="0" err="1" smtClean="0"/>
              <a:t>armed</a:t>
            </a:r>
            <a:r>
              <a:rPr lang="hu-HU" sz="2600" dirty="0" smtClean="0"/>
              <a:t> </a:t>
            </a:r>
            <a:r>
              <a:rPr lang="hu-HU" sz="2600" dirty="0" err="1" smtClean="0"/>
              <a:t>robbery</a:t>
            </a:r>
            <a:endParaRPr lang="hu-HU" sz="2600" dirty="0" smtClean="0"/>
          </a:p>
          <a:p>
            <a:pPr lvl="1"/>
            <a:r>
              <a:rPr lang="hu-HU" sz="2600" dirty="0" smtClean="0"/>
              <a:t>I </a:t>
            </a:r>
            <a:r>
              <a:rPr lang="hu-HU" sz="2600" dirty="0" err="1" smtClean="0"/>
              <a:t>visited</a:t>
            </a:r>
            <a:r>
              <a:rPr lang="hu-HU" sz="2600" dirty="0" smtClean="0"/>
              <a:t> a </a:t>
            </a:r>
            <a:r>
              <a:rPr lang="hu-HU" sz="2600" dirty="0" err="1" smtClean="0"/>
              <a:t>friend</a:t>
            </a:r>
            <a:r>
              <a:rPr lang="hu-HU" sz="2600" dirty="0" smtClean="0"/>
              <a:t> in </a:t>
            </a:r>
            <a:r>
              <a:rPr lang="hu-HU" sz="2600" dirty="0" err="1" smtClean="0"/>
              <a:t>the</a:t>
            </a:r>
            <a:r>
              <a:rPr lang="hu-HU" sz="2600" dirty="0" smtClean="0"/>
              <a:t> </a:t>
            </a:r>
            <a:r>
              <a:rPr lang="hu-HU" sz="2600" dirty="0" err="1" smtClean="0"/>
              <a:t>hospital</a:t>
            </a:r>
            <a:r>
              <a:rPr lang="hu-HU" sz="2600" dirty="0" smtClean="0"/>
              <a:t> – </a:t>
            </a:r>
            <a:r>
              <a:rPr lang="hu-HU" sz="2600" dirty="0" err="1" smtClean="0"/>
              <a:t>she</a:t>
            </a:r>
            <a:r>
              <a:rPr lang="hu-HU" sz="2600" dirty="0" smtClean="0"/>
              <a:t> </a:t>
            </a:r>
            <a:r>
              <a:rPr lang="hu-HU" sz="2600" dirty="0" err="1" smtClean="0"/>
              <a:t>went</a:t>
            </a:r>
            <a:r>
              <a:rPr lang="hu-HU" sz="2600" dirty="0" smtClean="0"/>
              <a:t> </a:t>
            </a:r>
            <a:r>
              <a:rPr lang="hu-HU" sz="2600" dirty="0" err="1" smtClean="0"/>
              <a:t>to</a:t>
            </a:r>
            <a:r>
              <a:rPr lang="hu-HU" sz="2600" dirty="0" smtClean="0"/>
              <a:t> </a:t>
            </a:r>
            <a:r>
              <a:rPr lang="hu-HU" sz="2600" dirty="0" err="1" smtClean="0"/>
              <a:t>hospital</a:t>
            </a:r>
            <a:r>
              <a:rPr lang="hu-HU" sz="2600" dirty="0" smtClean="0"/>
              <a:t> </a:t>
            </a:r>
            <a:r>
              <a:rPr lang="hu-HU" sz="2600" dirty="0" err="1" smtClean="0"/>
              <a:t>because</a:t>
            </a:r>
            <a:r>
              <a:rPr lang="hu-HU" sz="2600" dirty="0" smtClean="0"/>
              <a:t> </a:t>
            </a:r>
            <a:r>
              <a:rPr lang="hu-HU" sz="2600" dirty="0" err="1" smtClean="0"/>
              <a:t>she</a:t>
            </a:r>
            <a:r>
              <a:rPr lang="hu-HU" sz="2600" dirty="0" smtClean="0"/>
              <a:t> </a:t>
            </a:r>
            <a:r>
              <a:rPr lang="hu-HU" sz="2600" dirty="0" err="1" smtClean="0"/>
              <a:t>was</a:t>
            </a:r>
            <a:r>
              <a:rPr lang="hu-HU" sz="2600" dirty="0" smtClean="0"/>
              <a:t> ill.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753112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Retrospektív">
  <a:themeElements>
    <a:clrScheme name="Retrospektív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ktív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tív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37</TotalTime>
  <Words>177</Words>
  <Application>Microsoft Office PowerPoint</Application>
  <PresentationFormat>Szélesvásznú</PresentationFormat>
  <Paragraphs>21</Paragraphs>
  <Slides>3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3</vt:i4>
      </vt:variant>
    </vt:vector>
  </HeadingPairs>
  <TitlesOfParts>
    <vt:vector size="8" baseType="lpstr">
      <vt:lpstr>Calibri</vt:lpstr>
      <vt:lpstr>Calibri Light</vt:lpstr>
      <vt:lpstr>Times New Roman</vt:lpstr>
      <vt:lpstr>Webdings</vt:lpstr>
      <vt:lpstr>Retrospektív</vt:lpstr>
      <vt:lpstr>Articles</vt:lpstr>
      <vt:lpstr>Határozott névelőt (the) használunk, </vt:lpstr>
      <vt:lpstr>Nem használunk határozott névelőt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Articles</dc:title>
  <dc:creator>Hegedüs Éva</dc:creator>
  <cp:lastModifiedBy>Hegedüs Éva</cp:lastModifiedBy>
  <cp:revision>4</cp:revision>
  <dcterms:created xsi:type="dcterms:W3CDTF">2021-04-07T09:56:05Z</dcterms:created>
  <dcterms:modified xsi:type="dcterms:W3CDTF">2021-04-07T10:33:33Z</dcterms:modified>
</cp:coreProperties>
</file>