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36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2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7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30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8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0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9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8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71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499012"/>
          </a:xfrm>
        </p:spPr>
        <p:txBody>
          <a:bodyPr/>
          <a:lstStyle/>
          <a:p>
            <a:r>
              <a:rPr lang="hu-HU" dirty="0" err="1" smtClean="0"/>
              <a:t>Lesson</a:t>
            </a:r>
            <a:r>
              <a:rPr lang="hu-HU" dirty="0" smtClean="0"/>
              <a:t> 119           4 May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80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Verbs</a:t>
            </a:r>
            <a:r>
              <a:rPr lang="hu-HU" dirty="0" smtClean="0"/>
              <a:t> + ’-ing’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65903"/>
          </a:xfrm>
        </p:spPr>
        <p:txBody>
          <a:bodyPr>
            <a:normAutofit lnSpcReduction="10000"/>
          </a:bodyPr>
          <a:lstStyle/>
          <a:p>
            <a:r>
              <a:rPr lang="hu-HU" sz="2200" b="1" dirty="0" err="1">
                <a:solidFill>
                  <a:srgbClr val="002060"/>
                </a:solidFill>
              </a:rPr>
              <a:t>l</a:t>
            </a:r>
            <a:r>
              <a:rPr lang="hu-HU" sz="2200" b="1" dirty="0" err="1" smtClean="0">
                <a:solidFill>
                  <a:srgbClr val="002060"/>
                </a:solidFill>
              </a:rPr>
              <a:t>ike</a:t>
            </a:r>
            <a:r>
              <a:rPr lang="hu-HU" sz="22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hu-HU" sz="2200" dirty="0"/>
              <a:t> </a:t>
            </a:r>
            <a:r>
              <a:rPr lang="hu-HU" sz="2200" dirty="0" smtClean="0"/>
              <a:t>  We </a:t>
            </a:r>
            <a:r>
              <a:rPr lang="hu-HU" sz="2200" dirty="0" err="1" smtClean="0"/>
              <a:t>like</a:t>
            </a:r>
            <a:r>
              <a:rPr lang="hu-HU" sz="2200" dirty="0" smtClean="0"/>
              <a:t> </a:t>
            </a:r>
            <a:r>
              <a:rPr lang="hu-HU" sz="2200" dirty="0" err="1" smtClean="0"/>
              <a:t>learning</a:t>
            </a:r>
            <a:r>
              <a:rPr lang="hu-HU" sz="2200" dirty="0" smtClean="0"/>
              <a:t> </a:t>
            </a:r>
            <a:r>
              <a:rPr lang="hu-HU" sz="2200" dirty="0" err="1" smtClean="0"/>
              <a:t>new</a:t>
            </a:r>
            <a:r>
              <a:rPr lang="hu-HU" sz="2200" dirty="0" smtClean="0"/>
              <a:t> </a:t>
            </a:r>
            <a:r>
              <a:rPr lang="hu-HU" sz="2200" dirty="0" err="1" smtClean="0"/>
              <a:t>words</a:t>
            </a:r>
            <a:r>
              <a:rPr lang="hu-HU" sz="2200" dirty="0" smtClean="0"/>
              <a:t>.</a:t>
            </a:r>
          </a:p>
          <a:p>
            <a:r>
              <a:rPr lang="hu-HU" sz="2200" b="1" dirty="0">
                <a:solidFill>
                  <a:srgbClr val="002060"/>
                </a:solidFill>
              </a:rPr>
              <a:t>l</a:t>
            </a:r>
            <a:r>
              <a:rPr lang="hu-HU" sz="2200" b="1" dirty="0" smtClean="0">
                <a:solidFill>
                  <a:srgbClr val="002060"/>
                </a:solidFill>
              </a:rPr>
              <a:t>ove</a:t>
            </a:r>
          </a:p>
          <a:p>
            <a:r>
              <a:rPr lang="hu-HU" sz="2200" dirty="0"/>
              <a:t> </a:t>
            </a:r>
            <a:r>
              <a:rPr lang="hu-HU" sz="2200" dirty="0" smtClean="0"/>
              <a:t>   </a:t>
            </a:r>
            <a:r>
              <a:rPr lang="hu-HU" sz="2200" dirty="0" err="1" smtClean="0"/>
              <a:t>Some</a:t>
            </a:r>
            <a:r>
              <a:rPr lang="hu-HU" sz="2200" dirty="0" smtClean="0"/>
              <a:t> </a:t>
            </a:r>
            <a:r>
              <a:rPr lang="hu-HU" sz="2200" dirty="0" err="1" smtClean="0"/>
              <a:t>people</a:t>
            </a:r>
            <a:r>
              <a:rPr lang="hu-HU" sz="2200" dirty="0" smtClean="0"/>
              <a:t> love </a:t>
            </a:r>
            <a:r>
              <a:rPr lang="hu-HU" sz="2200" dirty="0" err="1" smtClean="0"/>
              <a:t>sailing</a:t>
            </a:r>
            <a:r>
              <a:rPr lang="hu-HU" sz="2200" dirty="0" smtClean="0"/>
              <a:t>.</a:t>
            </a:r>
          </a:p>
          <a:p>
            <a:r>
              <a:rPr lang="hu-HU" sz="2200" b="1" dirty="0" err="1" smtClean="0">
                <a:solidFill>
                  <a:srgbClr val="002060"/>
                </a:solidFill>
              </a:rPr>
              <a:t>hate</a:t>
            </a:r>
            <a:endParaRPr lang="hu-HU" sz="2200" b="1" dirty="0" smtClean="0">
              <a:solidFill>
                <a:srgbClr val="002060"/>
              </a:solidFill>
            </a:endParaRPr>
          </a:p>
          <a:p>
            <a:r>
              <a:rPr lang="hu-HU" sz="2200" dirty="0"/>
              <a:t> </a:t>
            </a:r>
            <a:r>
              <a:rPr lang="hu-HU" sz="2200" dirty="0" smtClean="0"/>
              <a:t>   </a:t>
            </a:r>
            <a:r>
              <a:rPr lang="hu-HU" sz="2200" dirty="0" err="1" smtClean="0"/>
              <a:t>Why</a:t>
            </a:r>
            <a:r>
              <a:rPr lang="hu-HU" sz="2200" dirty="0" smtClean="0"/>
              <a:t> </a:t>
            </a:r>
            <a:r>
              <a:rPr lang="hu-HU" sz="2200" dirty="0" err="1" smtClean="0"/>
              <a:t>do</a:t>
            </a:r>
            <a:r>
              <a:rPr lang="hu-HU" sz="2200" dirty="0" smtClean="0"/>
              <a:t> </a:t>
            </a:r>
            <a:r>
              <a:rPr lang="hu-HU" sz="2200" dirty="0" err="1" smtClean="0"/>
              <a:t>so</a:t>
            </a:r>
            <a:r>
              <a:rPr lang="hu-HU" sz="2200" dirty="0" smtClean="0"/>
              <a:t> </a:t>
            </a:r>
            <a:r>
              <a:rPr lang="hu-HU" sz="2200" dirty="0" err="1" smtClean="0"/>
              <a:t>many</a:t>
            </a:r>
            <a:r>
              <a:rPr lang="hu-HU" sz="2200" dirty="0" smtClean="0"/>
              <a:t> </a:t>
            </a:r>
            <a:r>
              <a:rPr lang="hu-HU" sz="2200" dirty="0" err="1" smtClean="0"/>
              <a:t>students</a:t>
            </a:r>
            <a:r>
              <a:rPr lang="hu-HU" sz="2200" dirty="0" smtClean="0"/>
              <a:t> </a:t>
            </a:r>
            <a:r>
              <a:rPr lang="hu-HU" sz="2200" dirty="0" err="1" smtClean="0"/>
              <a:t>hate</a:t>
            </a:r>
            <a:r>
              <a:rPr lang="hu-HU" sz="2200" dirty="0" smtClean="0"/>
              <a:t> </a:t>
            </a:r>
            <a:r>
              <a:rPr lang="hu-HU" sz="2200" dirty="0" err="1" smtClean="0"/>
              <a:t>doing</a:t>
            </a:r>
            <a:r>
              <a:rPr lang="hu-HU" sz="2200" dirty="0" smtClean="0"/>
              <a:t> </a:t>
            </a:r>
            <a:r>
              <a:rPr lang="hu-HU" sz="2200" dirty="0" err="1" smtClean="0"/>
              <a:t>maths</a:t>
            </a:r>
            <a:r>
              <a:rPr lang="hu-HU" sz="2200" dirty="0" smtClean="0"/>
              <a:t> </a:t>
            </a:r>
            <a:r>
              <a:rPr lang="hu-HU" sz="2200" dirty="0" err="1" smtClean="0"/>
              <a:t>exercises</a:t>
            </a:r>
            <a:r>
              <a:rPr lang="hu-HU" sz="2200" dirty="0" smtClean="0"/>
              <a:t>?</a:t>
            </a:r>
          </a:p>
          <a:p>
            <a:r>
              <a:rPr lang="hu-HU" sz="2200" b="1" dirty="0" err="1">
                <a:solidFill>
                  <a:srgbClr val="002060"/>
                </a:solidFill>
              </a:rPr>
              <a:t>p</a:t>
            </a:r>
            <a:r>
              <a:rPr lang="hu-HU" sz="2200" b="1" dirty="0" err="1" smtClean="0">
                <a:solidFill>
                  <a:srgbClr val="002060"/>
                </a:solidFill>
              </a:rPr>
              <a:t>refer</a:t>
            </a:r>
            <a:r>
              <a:rPr lang="hu-HU" sz="2200" b="1" dirty="0" smtClean="0">
                <a:solidFill>
                  <a:srgbClr val="002060"/>
                </a:solidFill>
              </a:rPr>
              <a:t> (</a:t>
            </a:r>
            <a:r>
              <a:rPr lang="hu-HU" sz="2200" b="1" dirty="0" err="1" smtClean="0">
                <a:solidFill>
                  <a:srgbClr val="002060"/>
                </a:solidFill>
              </a:rPr>
              <a:t>to</a:t>
            </a:r>
            <a:r>
              <a:rPr lang="hu-HU" sz="22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hu-HU" sz="2200" dirty="0"/>
              <a:t> </a:t>
            </a:r>
            <a:r>
              <a:rPr lang="hu-HU" sz="2200" dirty="0" smtClean="0"/>
              <a:t>   I </a:t>
            </a:r>
            <a:r>
              <a:rPr lang="hu-HU" sz="2200" dirty="0" err="1" smtClean="0"/>
              <a:t>prefer</a:t>
            </a:r>
            <a:r>
              <a:rPr lang="hu-HU" sz="2200" dirty="0" smtClean="0"/>
              <a:t> </a:t>
            </a:r>
            <a:r>
              <a:rPr lang="hu-HU" sz="2200" dirty="0" err="1" smtClean="0"/>
              <a:t>walking</a:t>
            </a:r>
            <a:r>
              <a:rPr lang="hu-HU" sz="2200" dirty="0" smtClean="0"/>
              <a:t> </a:t>
            </a:r>
            <a:r>
              <a:rPr lang="hu-HU" sz="2200" dirty="0" err="1" smtClean="0"/>
              <a:t>to</a:t>
            </a:r>
            <a:r>
              <a:rPr lang="hu-HU" sz="2200" dirty="0" smtClean="0"/>
              <a:t> </a:t>
            </a:r>
            <a:r>
              <a:rPr lang="hu-HU" sz="2200" dirty="0" err="1" smtClean="0"/>
              <a:t>swimming</a:t>
            </a:r>
            <a:r>
              <a:rPr lang="hu-HU" sz="2200" dirty="0" smtClean="0"/>
              <a:t>. </a:t>
            </a:r>
          </a:p>
          <a:p>
            <a:r>
              <a:rPr lang="hu-HU" sz="2200" b="1" dirty="0" err="1">
                <a:solidFill>
                  <a:srgbClr val="002060"/>
                </a:solidFill>
              </a:rPr>
              <a:t>d</a:t>
            </a:r>
            <a:r>
              <a:rPr lang="hu-HU" sz="2200" b="1" dirty="0" err="1" smtClean="0">
                <a:solidFill>
                  <a:srgbClr val="002060"/>
                </a:solidFill>
              </a:rPr>
              <a:t>on’t</a:t>
            </a:r>
            <a:r>
              <a:rPr lang="hu-HU" sz="2200" b="1" dirty="0" smtClean="0">
                <a:solidFill>
                  <a:srgbClr val="002060"/>
                </a:solidFill>
              </a:rPr>
              <a:t> / </a:t>
            </a:r>
            <a:r>
              <a:rPr lang="hu-HU" sz="2200" b="1" dirty="0" err="1" smtClean="0">
                <a:solidFill>
                  <a:srgbClr val="002060"/>
                </a:solidFill>
              </a:rPr>
              <a:t>doesn’t</a:t>
            </a:r>
            <a:r>
              <a:rPr lang="hu-HU" sz="2200" b="1" dirty="0" smtClean="0">
                <a:solidFill>
                  <a:srgbClr val="002060"/>
                </a:solidFill>
              </a:rPr>
              <a:t> mind</a:t>
            </a:r>
          </a:p>
          <a:p>
            <a:r>
              <a:rPr lang="hu-HU" sz="2200" dirty="0"/>
              <a:t> </a:t>
            </a:r>
            <a:r>
              <a:rPr lang="hu-HU" sz="2200" dirty="0" smtClean="0"/>
              <a:t>   I </a:t>
            </a:r>
            <a:r>
              <a:rPr lang="hu-HU" sz="2200" dirty="0" err="1" smtClean="0"/>
              <a:t>don’t</a:t>
            </a:r>
            <a:r>
              <a:rPr lang="hu-HU" sz="2200" dirty="0" smtClean="0"/>
              <a:t> mind </a:t>
            </a:r>
            <a:r>
              <a:rPr lang="hu-HU" sz="2200" dirty="0" err="1" smtClean="0"/>
              <a:t>getting</a:t>
            </a:r>
            <a:r>
              <a:rPr lang="hu-HU" sz="2200" dirty="0" smtClean="0"/>
              <a:t> </a:t>
            </a:r>
            <a:r>
              <a:rPr lang="hu-HU" sz="2200" dirty="0" err="1" smtClean="0"/>
              <a:t>up</a:t>
            </a:r>
            <a:r>
              <a:rPr lang="hu-HU" sz="2200" dirty="0" smtClean="0"/>
              <a:t> </a:t>
            </a:r>
            <a:r>
              <a:rPr lang="hu-HU" sz="2200" dirty="0" err="1" smtClean="0"/>
              <a:t>early</a:t>
            </a:r>
            <a:r>
              <a:rPr lang="hu-HU" sz="2200" dirty="0" smtClean="0"/>
              <a:t>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334299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Lesson</a:t>
            </a:r>
            <a:r>
              <a:rPr lang="hu-HU" dirty="0" smtClean="0"/>
              <a:t> 121			6 May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err="1" smtClean="0"/>
              <a:t>Imperatives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1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Imperatives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93611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Open </a:t>
            </a:r>
            <a:r>
              <a:rPr lang="hu-HU" sz="2400" b="1" dirty="0" err="1" smtClean="0"/>
              <a:t>your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books</a:t>
            </a:r>
            <a:r>
              <a:rPr lang="hu-HU" sz="2400" b="1" dirty="0" smtClean="0"/>
              <a:t>. </a:t>
            </a:r>
            <a:r>
              <a:rPr lang="hu-HU" sz="2400" dirty="0" smtClean="0"/>
              <a:t>– </a:t>
            </a:r>
            <a:r>
              <a:rPr lang="hu-HU" sz="2400" dirty="0" smtClean="0"/>
              <a:t>felszólítás</a:t>
            </a:r>
          </a:p>
          <a:p>
            <a:endParaRPr lang="hu-HU" sz="2400" dirty="0" smtClean="0"/>
          </a:p>
          <a:p>
            <a:r>
              <a:rPr lang="hu-HU" sz="2400" dirty="0" err="1" smtClean="0"/>
              <a:t>Examples</a:t>
            </a:r>
            <a:r>
              <a:rPr lang="hu-HU" sz="2400" dirty="0" smtClean="0"/>
              <a:t>:</a:t>
            </a:r>
          </a:p>
          <a:p>
            <a:r>
              <a:rPr lang="hu-HU" sz="2400" dirty="0" smtClean="0"/>
              <a:t>Stand </a:t>
            </a:r>
            <a:r>
              <a:rPr lang="hu-HU" sz="2400" dirty="0" err="1" smtClean="0"/>
              <a:t>up</a:t>
            </a:r>
            <a:r>
              <a:rPr lang="hu-HU" sz="2400" dirty="0" smtClean="0"/>
              <a:t>!</a:t>
            </a:r>
          </a:p>
          <a:p>
            <a:r>
              <a:rPr lang="hu-HU" sz="2400" dirty="0" err="1" smtClean="0"/>
              <a:t>Repeat</a:t>
            </a:r>
            <a:r>
              <a:rPr lang="hu-HU" sz="2400" dirty="0" smtClean="0"/>
              <a:t> me.</a:t>
            </a:r>
          </a:p>
          <a:p>
            <a:r>
              <a:rPr lang="hu-HU" sz="2400" dirty="0" smtClean="0"/>
              <a:t>Listen </a:t>
            </a:r>
            <a:r>
              <a:rPr lang="hu-HU" sz="2400" dirty="0" err="1" smtClean="0"/>
              <a:t>carefully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Open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workbook</a:t>
            </a:r>
            <a:r>
              <a:rPr lang="hu-HU" sz="2400" dirty="0" smtClean="0"/>
              <a:t> / notebook / </a:t>
            </a:r>
            <a:r>
              <a:rPr lang="hu-HU" sz="2400" dirty="0" err="1" smtClean="0"/>
              <a:t>vocabulary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Open </a:t>
            </a:r>
            <a:r>
              <a:rPr lang="hu-HU" sz="2400" dirty="0" err="1" smtClean="0"/>
              <a:t>the</a:t>
            </a:r>
            <a:r>
              <a:rPr lang="hu-HU" sz="2400" dirty="0" smtClean="0"/>
              <a:t> / a </a:t>
            </a:r>
            <a:r>
              <a:rPr lang="hu-HU" sz="2400" dirty="0" err="1" smtClean="0"/>
              <a:t>window</a:t>
            </a:r>
            <a:r>
              <a:rPr lang="hu-HU" sz="2400" dirty="0" smtClean="0"/>
              <a:t>. / </a:t>
            </a:r>
            <a:r>
              <a:rPr lang="hu-HU" sz="2400" dirty="0" err="1" smtClean="0"/>
              <a:t>Close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windows</a:t>
            </a:r>
            <a:r>
              <a:rPr lang="hu-HU" sz="2400" dirty="0" smtClean="0"/>
              <a:t> </a:t>
            </a:r>
            <a:r>
              <a:rPr lang="hu-HU" sz="2400" dirty="0" err="1" smtClean="0"/>
              <a:t>please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Turn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light</a:t>
            </a:r>
            <a:r>
              <a:rPr lang="hu-HU" sz="2400" dirty="0" smtClean="0"/>
              <a:t>, </a:t>
            </a:r>
            <a:r>
              <a:rPr lang="hu-HU" sz="2400" dirty="0" err="1" smtClean="0"/>
              <a:t>please</a:t>
            </a:r>
            <a:r>
              <a:rPr lang="hu-HU" sz="2400" dirty="0" smtClean="0"/>
              <a:t>. / </a:t>
            </a:r>
            <a:r>
              <a:rPr lang="hu-HU" sz="2400" dirty="0" err="1" smtClean="0"/>
              <a:t>Turn</a:t>
            </a:r>
            <a:r>
              <a:rPr lang="hu-HU" sz="2400" dirty="0" smtClean="0"/>
              <a:t> </a:t>
            </a:r>
            <a:r>
              <a:rPr lang="hu-HU" sz="2400" dirty="0" err="1" smtClean="0"/>
              <a:t>off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light</a:t>
            </a:r>
            <a:r>
              <a:rPr lang="hu-HU" sz="2400" dirty="0" smtClean="0"/>
              <a:t> </a:t>
            </a:r>
            <a:r>
              <a:rPr lang="hu-HU" sz="2400" dirty="0" err="1" smtClean="0"/>
              <a:t>please</a:t>
            </a:r>
            <a:r>
              <a:rPr lang="hu-HU" sz="2400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351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Imperatives</a:t>
            </a:r>
            <a:r>
              <a:rPr lang="hu-HU" dirty="0" smtClean="0"/>
              <a:t>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2702"/>
          </a:xfrm>
        </p:spPr>
        <p:txBody>
          <a:bodyPr>
            <a:normAutofit/>
          </a:bodyPr>
          <a:lstStyle/>
          <a:p>
            <a:r>
              <a:rPr lang="hu-HU" sz="2400" b="1" dirty="0" err="1" smtClean="0"/>
              <a:t>Don’t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talk</a:t>
            </a:r>
            <a:r>
              <a:rPr lang="hu-HU" sz="2400" b="1" dirty="0" smtClean="0"/>
              <a:t>! – </a:t>
            </a:r>
            <a:r>
              <a:rPr lang="hu-HU" sz="2400" b="1" dirty="0" smtClean="0"/>
              <a:t>tiltás</a:t>
            </a:r>
          </a:p>
          <a:p>
            <a:endParaRPr lang="hu-HU" sz="2400" b="1" dirty="0"/>
          </a:p>
          <a:p>
            <a:r>
              <a:rPr lang="hu-HU" sz="2400" b="1" dirty="0" err="1" smtClean="0"/>
              <a:t>Examples</a:t>
            </a:r>
            <a:r>
              <a:rPr lang="hu-HU" sz="2400" b="1" dirty="0" smtClean="0"/>
              <a:t>:</a:t>
            </a:r>
            <a:endParaRPr lang="hu-HU" sz="2400" b="1" dirty="0" smtClean="0"/>
          </a:p>
          <a:p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 err="1" smtClean="0"/>
              <a:t>interrupt</a:t>
            </a:r>
            <a:r>
              <a:rPr lang="hu-HU" sz="2400" dirty="0" smtClean="0"/>
              <a:t> me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time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Please</a:t>
            </a:r>
            <a:r>
              <a:rPr lang="hu-HU" sz="2400" dirty="0" smtClean="0"/>
              <a:t> </a:t>
            </a:r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 err="1" smtClean="0"/>
              <a:t>talk</a:t>
            </a:r>
            <a:r>
              <a:rPr lang="hu-HU" sz="2400" dirty="0" smtClean="0"/>
              <a:t> Hungarian.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5140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1590</TotalTime>
  <Words>135</Words>
  <Application>Microsoft Office PowerPoint</Application>
  <PresentationFormat>Szélesvásznú</PresentationFormat>
  <Paragraphs>29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Retrospektív</vt:lpstr>
      <vt:lpstr>Lesson 119           4 May </vt:lpstr>
      <vt:lpstr>Verbs + ’-ing’</vt:lpstr>
      <vt:lpstr>Lesson 121   6 May  Imperatives</vt:lpstr>
      <vt:lpstr>Imperatives</vt:lpstr>
      <vt:lpstr>Imperatives 2.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</dc:title>
  <dc:creator>Hegedüs Éva</dc:creator>
  <cp:lastModifiedBy>Hegedüs Éva</cp:lastModifiedBy>
  <cp:revision>7</cp:revision>
  <dcterms:created xsi:type="dcterms:W3CDTF">2021-05-03T08:39:10Z</dcterms:created>
  <dcterms:modified xsi:type="dcterms:W3CDTF">2021-05-06T21:30:00Z</dcterms:modified>
</cp:coreProperties>
</file>