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549"/>
    <a:srgbClr val="007033"/>
    <a:srgbClr val="9EFF29"/>
    <a:srgbClr val="C33A1F"/>
    <a:srgbClr val="003635"/>
    <a:srgbClr val="D6370C"/>
    <a:srgbClr val="0000CC"/>
    <a:srgbClr val="1D3A00"/>
    <a:srgbClr val="FF856D"/>
    <a:srgbClr val="005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59193" y="516195"/>
            <a:ext cx="7079227" cy="179192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4053" y="2293374"/>
            <a:ext cx="6939116" cy="678426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703" y="165343"/>
            <a:ext cx="8259098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980768"/>
            <a:ext cx="8246070" cy="3881554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8914" y="443407"/>
            <a:ext cx="6643907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254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0135" y="1177436"/>
            <a:ext cx="6666271" cy="3511061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943" y="175783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62891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288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62891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288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7182" y="346587"/>
            <a:ext cx="6975986" cy="1725562"/>
          </a:xfrm>
        </p:spPr>
        <p:txBody>
          <a:bodyPr>
            <a:normAutofit/>
          </a:bodyPr>
          <a:lstStyle/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?</a:t>
            </a:r>
            <a:br>
              <a:rPr lang="hu-HU" dirty="0" smtClean="0"/>
            </a:br>
            <a:r>
              <a:rPr lang="hu-HU" smtClean="0"/>
              <a:t>Unit 5.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6282" y="2035278"/>
            <a:ext cx="6791633" cy="730043"/>
          </a:xfrm>
        </p:spPr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…? – Mikor …?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1:00	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/>
              <a:t>one</a:t>
            </a:r>
            <a:r>
              <a:rPr lang="hu-HU" dirty="0"/>
              <a:t> </a:t>
            </a:r>
            <a:r>
              <a:rPr lang="hu-HU" dirty="0" err="1"/>
              <a:t>o’clock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2:00	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two</a:t>
            </a:r>
            <a:r>
              <a:rPr lang="hu-HU" dirty="0" smtClean="0"/>
              <a:t> </a:t>
            </a:r>
            <a:r>
              <a:rPr lang="hu-HU" dirty="0" err="1" smtClean="0"/>
              <a:t>o’clock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3:00</a:t>
            </a:r>
            <a:r>
              <a:rPr lang="hu-HU" dirty="0"/>
              <a:t>	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three</a:t>
            </a:r>
            <a:r>
              <a:rPr lang="hu-HU" dirty="0" smtClean="0"/>
              <a:t> </a:t>
            </a:r>
            <a:r>
              <a:rPr lang="hu-HU" dirty="0" err="1" smtClean="0"/>
              <a:t>o’clock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4:00	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four</a:t>
            </a:r>
            <a:r>
              <a:rPr lang="hu-HU" dirty="0" smtClean="0"/>
              <a:t> </a:t>
            </a:r>
            <a:r>
              <a:rPr lang="hu-HU" dirty="0" err="1" smtClean="0"/>
              <a:t>o’clock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5:00</a:t>
            </a:r>
            <a:r>
              <a:rPr lang="hu-HU" dirty="0"/>
              <a:t>	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five</a:t>
            </a:r>
            <a:r>
              <a:rPr lang="hu-HU" dirty="0" smtClean="0"/>
              <a:t> </a:t>
            </a:r>
            <a:r>
              <a:rPr lang="hu-HU" dirty="0" err="1" smtClean="0"/>
              <a:t>o’clock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6:00</a:t>
            </a:r>
            <a:r>
              <a:rPr lang="hu-HU" dirty="0"/>
              <a:t>	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six</a:t>
            </a:r>
            <a:r>
              <a:rPr lang="hu-HU" dirty="0" smtClean="0"/>
              <a:t> </a:t>
            </a:r>
            <a:r>
              <a:rPr lang="hu-HU" dirty="0" err="1" smtClean="0"/>
              <a:t>o’clock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…?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7:00</a:t>
            </a:r>
            <a:r>
              <a:rPr lang="hu-HU" dirty="0"/>
              <a:t>	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seven</a:t>
            </a:r>
            <a:r>
              <a:rPr lang="hu-HU" dirty="0" smtClean="0"/>
              <a:t> </a:t>
            </a:r>
            <a:r>
              <a:rPr lang="hu-HU" dirty="0" err="1"/>
              <a:t>o’clock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8:00</a:t>
            </a:r>
            <a:r>
              <a:rPr lang="hu-HU" dirty="0"/>
              <a:t>	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eight</a:t>
            </a:r>
            <a:r>
              <a:rPr lang="hu-HU" dirty="0" smtClean="0"/>
              <a:t> </a:t>
            </a:r>
            <a:r>
              <a:rPr lang="hu-HU" dirty="0" err="1" smtClean="0"/>
              <a:t>o’clock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9:00</a:t>
            </a:r>
            <a:r>
              <a:rPr lang="hu-HU" dirty="0"/>
              <a:t>	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nine</a:t>
            </a:r>
            <a:r>
              <a:rPr lang="hu-HU" dirty="0" smtClean="0"/>
              <a:t> </a:t>
            </a:r>
            <a:r>
              <a:rPr lang="hu-HU" dirty="0" err="1" smtClean="0"/>
              <a:t>o’clock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10:00</a:t>
            </a:r>
            <a:r>
              <a:rPr lang="hu-HU" dirty="0"/>
              <a:t>	</a:t>
            </a:r>
            <a:r>
              <a:rPr lang="hu-HU" dirty="0" err="1" smtClean="0"/>
              <a:t>at</a:t>
            </a:r>
            <a:r>
              <a:rPr lang="hu-HU" dirty="0" smtClean="0"/>
              <a:t> ten </a:t>
            </a:r>
            <a:r>
              <a:rPr lang="hu-HU" dirty="0" err="1" smtClean="0"/>
              <a:t>o’clock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11:00</a:t>
            </a:r>
            <a:r>
              <a:rPr lang="hu-HU" dirty="0"/>
              <a:t>	</a:t>
            </a:r>
            <a:r>
              <a:rPr lang="hu-HU" dirty="0" err="1" smtClean="0"/>
              <a:t>at</a:t>
            </a:r>
            <a:r>
              <a:rPr lang="hu-HU" dirty="0" smtClean="0"/>
              <a:t> eleven </a:t>
            </a:r>
            <a:r>
              <a:rPr lang="hu-HU" dirty="0" err="1" smtClean="0"/>
              <a:t>o’clock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12:00</a:t>
            </a:r>
            <a:r>
              <a:rPr lang="hu-HU" dirty="0"/>
              <a:t>	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twelve</a:t>
            </a:r>
            <a:r>
              <a:rPr lang="hu-HU" dirty="0" smtClean="0"/>
              <a:t> </a:t>
            </a:r>
            <a:r>
              <a:rPr lang="hu-HU" dirty="0" err="1" smtClean="0"/>
              <a:t>o’clock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096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err="1" smtClean="0"/>
              <a:t>o’clock</a:t>
            </a:r>
            <a:r>
              <a:rPr lang="hu-HU" b="1" dirty="0" smtClean="0"/>
              <a:t> – időpont </a:t>
            </a:r>
            <a:r>
              <a:rPr lang="hu-HU" b="1" smtClean="0"/>
              <a:t>esetén használjuk</a:t>
            </a:r>
            <a:endParaRPr lang="hu-HU" b="1" dirty="0" smtClean="0"/>
          </a:p>
          <a:p>
            <a:r>
              <a:rPr lang="hu-HU" dirty="0" err="1" smtClean="0"/>
              <a:t>watch</a:t>
            </a:r>
            <a:r>
              <a:rPr lang="hu-HU" dirty="0" smtClean="0"/>
              <a:t> – karóra</a:t>
            </a:r>
          </a:p>
          <a:p>
            <a:r>
              <a:rPr lang="hu-HU" dirty="0" err="1" smtClean="0"/>
              <a:t>hour</a:t>
            </a:r>
            <a:r>
              <a:rPr lang="hu-HU" dirty="0" smtClean="0"/>
              <a:t> – 60 perces óra (időtartam)</a:t>
            </a:r>
          </a:p>
          <a:p>
            <a:r>
              <a:rPr lang="hu-HU" dirty="0" err="1" smtClean="0"/>
              <a:t>lesson</a:t>
            </a:r>
            <a:r>
              <a:rPr lang="hu-HU" dirty="0" smtClean="0"/>
              <a:t> – tanítási óra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9744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…?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</a:t>
            </a:r>
            <a:r>
              <a:rPr lang="hu-HU" dirty="0" err="1" smtClean="0"/>
              <a:t>breakfast</a:t>
            </a:r>
            <a:r>
              <a:rPr lang="hu-HU" dirty="0" smtClean="0"/>
              <a:t>?</a:t>
            </a:r>
          </a:p>
          <a:p>
            <a:r>
              <a:rPr lang="hu-HU" dirty="0" smtClean="0"/>
              <a:t>Mikor reggelizel?</a:t>
            </a:r>
          </a:p>
          <a:p>
            <a:r>
              <a:rPr lang="hu-HU" dirty="0" smtClean="0"/>
              <a:t>Mikor kelsz fel?</a:t>
            </a:r>
          </a:p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get</a:t>
            </a:r>
            <a:r>
              <a:rPr lang="hu-HU" dirty="0" smtClean="0"/>
              <a:t>  </a:t>
            </a:r>
            <a:r>
              <a:rPr lang="hu-HU" dirty="0" err="1" smtClean="0"/>
              <a:t>up</a:t>
            </a:r>
            <a:r>
              <a:rPr lang="hu-HU" dirty="0" smtClean="0"/>
              <a:t>?</a:t>
            </a:r>
          </a:p>
          <a:p>
            <a:r>
              <a:rPr lang="hu-HU" dirty="0" smtClean="0"/>
              <a:t>Mikor mész iskolába?</a:t>
            </a:r>
          </a:p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go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school</a:t>
            </a:r>
            <a:r>
              <a:rPr lang="hu-HU" dirty="0" smtClean="0"/>
              <a:t>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915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</a:t>
            </a:r>
            <a:r>
              <a:rPr lang="hu-HU" dirty="0" err="1" smtClean="0"/>
              <a:t>breakfast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Mikor ebédelsz?</a:t>
            </a:r>
          </a:p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</a:t>
            </a:r>
            <a:r>
              <a:rPr lang="hu-HU" dirty="0" err="1" smtClean="0"/>
              <a:t>lunch</a:t>
            </a:r>
            <a:r>
              <a:rPr lang="hu-HU" dirty="0" smtClean="0"/>
              <a:t>?</a:t>
            </a:r>
          </a:p>
          <a:p>
            <a:r>
              <a:rPr lang="hu-HU" dirty="0" smtClean="0"/>
              <a:t>Mikor mész haza?</a:t>
            </a:r>
          </a:p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go </a:t>
            </a:r>
            <a:r>
              <a:rPr lang="hu-HU" smtClean="0"/>
              <a:t>home?</a:t>
            </a:r>
            <a:endParaRPr lang="hu-HU" dirty="0" smtClean="0"/>
          </a:p>
          <a:p>
            <a:r>
              <a:rPr lang="hu-HU" dirty="0" smtClean="0"/>
              <a:t>Mikor fekszel le?</a:t>
            </a:r>
          </a:p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go </a:t>
            </a:r>
            <a:r>
              <a:rPr lang="hu-HU" dirty="0" err="1" smtClean="0"/>
              <a:t>to</a:t>
            </a:r>
            <a:r>
              <a:rPr lang="hu-HU" dirty="0" smtClean="0"/>
              <a:t> bed?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177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Diavetítés a képernyőre (16:9 oldalarány)</PresentationFormat>
  <Paragraphs>34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What time? Unit 5.</vt:lpstr>
      <vt:lpstr>What time …? – Mikor …?</vt:lpstr>
      <vt:lpstr>What time …?</vt:lpstr>
      <vt:lpstr>PowerPoint-bemutató</vt:lpstr>
      <vt:lpstr>What time …?</vt:lpstr>
      <vt:lpstr>What time do you have breakfast?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2020-05-06T10:02:12Z</dcterms:modified>
</cp:coreProperties>
</file>