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9" r:id="rId6"/>
    <p:sldId id="258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EFFF"/>
    <a:srgbClr val="FF9900"/>
    <a:srgbClr val="EA4B04"/>
    <a:srgbClr val="9900CC"/>
    <a:srgbClr val="D99B01"/>
    <a:srgbClr val="FF66CC"/>
    <a:srgbClr val="FF67AC"/>
    <a:srgbClr val="CC0099"/>
    <a:srgbClr val="FFDC47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Dubai" panose="020B0503030403030204" pitchFamily="34" charset="-78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Dubai" panose="020B0503030403030204" pitchFamily="34" charset="-78"/>
              </a:defRPr>
            </a:lvl1pPr>
          </a:lstStyle>
          <a:p>
            <a:fld id="{5D7741EB-0162-4DE2-9F66-660D57237E8D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Dubai" panose="020B0503030403030204" pitchFamily="34" charset="-78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Dubai" panose="020B0503030403030204" pitchFamily="34" charset="-78"/>
              </a:defRPr>
            </a:lvl1pPr>
          </a:lstStyle>
          <a:p>
            <a:fld id="{79AAD320-9840-4440-B52B-029D53F374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4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Dubai" panose="020B0503030403030204" pitchFamily="34" charset="-7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2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318" y="433880"/>
            <a:ext cx="8093364" cy="77300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317" y="1197405"/>
            <a:ext cx="8093366" cy="610821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5BE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5BE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09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5BE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198559"/>
            <a:ext cx="626090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433880"/>
            <a:ext cx="8246071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5BE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22400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65552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22400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65552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Dubai" panose="020B0503030403030204" pitchFamily="34" charset="-78"/>
              </a:defRPr>
            </a:lvl1pPr>
          </a:lstStyle>
          <a:p>
            <a:fld id="{53074F12-AA26-4AC8-9962-C36BB8F32554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Dubai" panose="020B0503030403030204" pitchFamily="34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Dubai" panose="020B0503030403030204" pitchFamily="34" charset="-78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D7C202-5782-49C8-9449-C680F2AC1E81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Dubai" panose="020B0503030403030204" pitchFamily="34" charset="-7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Dubai" panose="020B0503030403030204" pitchFamily="34" charset="-7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Dubai" panose="020B0503030403030204" pitchFamily="34" charset="-7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Dubai" panose="020B0503030403030204" pitchFamily="34" charset="-7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Dubai" panose="020B0503030403030204" pitchFamily="34" charset="-78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Dubai" panose="020B0503030403030204" pitchFamily="34" charset="-7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FPPT.com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kutatás tárgya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Átfogó vizsgálat</a:t>
            </a:r>
          </a:p>
          <a:p>
            <a:r>
              <a:rPr lang="hu-HU" dirty="0" smtClean="0"/>
              <a:t>Nyelvtanítás helyzete és folyamatai</a:t>
            </a:r>
          </a:p>
          <a:p>
            <a:r>
              <a:rPr lang="hu-HU" dirty="0" smtClean="0"/>
              <a:t>Általános és középiskolák</a:t>
            </a:r>
            <a:endParaRPr lang="en-US" dirty="0"/>
          </a:p>
          <a:p>
            <a:r>
              <a:rPr lang="hu-HU" dirty="0" smtClean="0"/>
              <a:t>Fejlesztendő területek meghatározása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Adatgyűjtés: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tanulók idegennyelv-tanulással kapcsolatos </a:t>
            </a:r>
            <a:r>
              <a:rPr lang="hu-HU" dirty="0" smtClean="0"/>
              <a:t>jellemzői</a:t>
            </a:r>
          </a:p>
          <a:p>
            <a:r>
              <a:rPr lang="hu-HU" dirty="0" smtClean="0"/>
              <a:t>Adatgyűjtés:</a:t>
            </a:r>
          </a:p>
          <a:p>
            <a:pPr lvl="1"/>
            <a:r>
              <a:rPr lang="hu-HU" dirty="0" err="1" smtClean="0"/>
              <a:t>Osztálytermi</a:t>
            </a:r>
            <a:r>
              <a:rPr lang="hu-HU" dirty="0" smtClean="0"/>
              <a:t> folyamatok</a:t>
            </a:r>
          </a:p>
          <a:p>
            <a:pPr lvl="1"/>
            <a:r>
              <a:rPr lang="hu-HU" dirty="0" smtClean="0"/>
              <a:t>Tanárok és intézmények véleménye</a:t>
            </a:r>
          </a:p>
          <a:p>
            <a:pPr lvl="1"/>
            <a:r>
              <a:rPr lang="hu-HU" dirty="0" smtClean="0"/>
              <a:t>Iskolai szintű szervezési kérdések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765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13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74</Words>
  <Application>Microsoft Office PowerPoint</Application>
  <PresentationFormat>Diavetítés a képernyőre (16:9 oldalarány)</PresentationFormat>
  <Paragraphs>30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Dubai</vt:lpstr>
      <vt:lpstr>Office Theme</vt:lpstr>
      <vt:lpstr>Click to edit Master title style</vt:lpstr>
      <vt:lpstr>A kutatás tárgya</vt:lpstr>
      <vt:lpstr>Adatgyűjtés: </vt:lpstr>
      <vt:lpstr>PowerPoint-bemutató</vt:lpstr>
      <vt:lpstr>Slide Title</vt:lpstr>
      <vt:lpstr>Slide Title</vt:lpstr>
      <vt:lpstr>PowerPoint-bemutató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Hegedüs Éva</cp:lastModifiedBy>
  <cp:revision>144</cp:revision>
  <dcterms:created xsi:type="dcterms:W3CDTF">2013-08-21T19:17:07Z</dcterms:created>
  <dcterms:modified xsi:type="dcterms:W3CDTF">2018-12-03T18:11:35Z</dcterms:modified>
</cp:coreProperties>
</file>