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1" r:id="rId4"/>
    <p:sldId id="262" r:id="rId5"/>
    <p:sldId id="259" r:id="rId6"/>
    <p:sldId id="258" r:id="rId7"/>
    <p:sldId id="260" r:id="rId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EFFF"/>
    <a:srgbClr val="FF9900"/>
    <a:srgbClr val="EA4B04"/>
    <a:srgbClr val="9900CC"/>
    <a:srgbClr val="D99B01"/>
    <a:srgbClr val="FF66CC"/>
    <a:srgbClr val="FF67AC"/>
    <a:srgbClr val="CC0099"/>
    <a:srgbClr val="FFDC47"/>
    <a:srgbClr val="5EEC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720" y="4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Dubai" panose="020B0503030403030204" pitchFamily="34" charset="-78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Dubai" panose="020B0503030403030204" pitchFamily="34" charset="-78"/>
              </a:defRPr>
            </a:lvl1pPr>
          </a:lstStyle>
          <a:p>
            <a:fld id="{5D7741EB-0162-4DE2-9F66-660D57237E8D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Dubai" panose="020B0503030403030204" pitchFamily="34" charset="-78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Dubai" panose="020B0503030403030204" pitchFamily="34" charset="-78"/>
              </a:defRPr>
            </a:lvl1pPr>
          </a:lstStyle>
          <a:p>
            <a:fld id="{79AAD320-9840-4440-B52B-029D53F374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942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Dubai" panose="020B0503030403030204" pitchFamily="34" charset="-78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Dubai" panose="020B0503030403030204" pitchFamily="34" charset="-78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Dubai" panose="020B0503030403030204" pitchFamily="34" charset="-78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Dubai" panose="020B0503030403030204" pitchFamily="34" charset="-78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Dubai" panose="020B0503030403030204" pitchFamily="34" charset="-78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50B06-B074-48FC-8CFD-53D2CD8FB95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54202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5318" y="433880"/>
            <a:ext cx="8093364" cy="773002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5317" y="1197405"/>
            <a:ext cx="8093366" cy="610821"/>
          </a:xfrm>
        </p:spPr>
        <p:txBody>
          <a:bodyPr>
            <a:normAutofit/>
          </a:bodyPr>
          <a:lstStyle>
            <a:lvl1pPr marL="0" indent="0" algn="ctr">
              <a:buNone/>
              <a:defRPr sz="2800" b="0" i="0">
                <a:solidFill>
                  <a:srgbClr val="5BE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433880"/>
            <a:ext cx="8246070" cy="763525"/>
          </a:xfrm>
        </p:spPr>
        <p:txBody>
          <a:bodyPr>
            <a:normAutofit/>
          </a:bodyPr>
          <a:lstStyle>
            <a:lvl1pPr algn="ctr">
              <a:defRPr sz="3600" baseline="0">
                <a:solidFill>
                  <a:srgbClr val="5BE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197405"/>
            <a:ext cx="8246070" cy="3512209"/>
          </a:xfrm>
        </p:spPr>
        <p:txBody>
          <a:bodyPr/>
          <a:lstStyle>
            <a:lvl1pPr algn="ctr">
              <a:defRPr sz="2800">
                <a:solidFill>
                  <a:schemeClr val="bg1"/>
                </a:solidFill>
              </a:defRPr>
            </a:lvl1pPr>
            <a:lvl2pPr algn="ctr">
              <a:defRPr>
                <a:solidFill>
                  <a:schemeClr val="bg1"/>
                </a:solidFill>
              </a:defRPr>
            </a:lvl2pPr>
            <a:lvl3pPr algn="ctr">
              <a:defRPr>
                <a:solidFill>
                  <a:schemeClr val="bg1"/>
                </a:solidFill>
              </a:defRPr>
            </a:lvl3pPr>
            <a:lvl4pPr algn="ctr">
              <a:defRPr>
                <a:solidFill>
                  <a:schemeClr val="bg1"/>
                </a:solidFill>
              </a:defRPr>
            </a:lvl4pPr>
            <a:lvl5pPr algn="ctr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6835" y="433880"/>
            <a:ext cx="6260905" cy="572644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5BE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6835" y="1198559"/>
            <a:ext cx="6260905" cy="3511061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4" y="433880"/>
            <a:ext cx="8246071" cy="763525"/>
          </a:xfrm>
        </p:spPr>
        <p:txBody>
          <a:bodyPr>
            <a:normAutofit/>
          </a:bodyPr>
          <a:lstStyle>
            <a:lvl1pPr algn="ctr">
              <a:defRPr sz="3600" baseline="0">
                <a:solidFill>
                  <a:srgbClr val="5BE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224000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1655520"/>
            <a:ext cx="4040188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224000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1655520"/>
            <a:ext cx="4041775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Dubai" panose="020B0503030403030204" pitchFamily="34" charset="-78"/>
              </a:defRPr>
            </a:lvl1pPr>
          </a:lstStyle>
          <a:p>
            <a:fld id="{53074F12-AA26-4AC8-9962-C36BB8F32554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Dubai" panose="020B0503030403030204" pitchFamily="34" charset="-78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Dubai" panose="020B0503030403030204" pitchFamily="34" charset="-78"/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1D7C202-5782-49C8-9449-C680F2AC1E81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>
                    <a:lumMod val="65000"/>
                  </a:schemeClr>
                </a:solidFill>
                <a:latin typeface="Dubai" panose="020B0503030403030204" pitchFamily="34" charset="-78"/>
              </a:rPr>
              <a:t>This presentation uses a free template provided by FPPT.com</a:t>
            </a:r>
          </a:p>
          <a:p>
            <a:r>
              <a:rPr lang="en-US" sz="1400">
                <a:solidFill>
                  <a:schemeClr val="bg1">
                    <a:lumMod val="65000"/>
                  </a:schemeClr>
                </a:solidFill>
                <a:latin typeface="Dubai" panose="020B0503030403030204" pitchFamily="34" charset="-78"/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Dubai" panose="020B0503030403030204" pitchFamily="34" charset="-78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Dubai" panose="020B0503030403030204" pitchFamily="34" charset="-78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Dubai" panose="020B0503030403030204" pitchFamily="34" charset="-78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Dubai" panose="020B0503030403030204" pitchFamily="34" charset="-78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Dubai" panose="020B0503030403030204" pitchFamily="34" charset="-78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Dubai" panose="020B0503030403030204" pitchFamily="34" charset="-78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FPPT.com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kutatás tárgya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Átfogó vizsgálat</a:t>
            </a:r>
          </a:p>
          <a:p>
            <a:r>
              <a:rPr lang="hu-HU" dirty="0" smtClean="0"/>
              <a:t>Nyelvtanítás helyzete és folyamatai</a:t>
            </a:r>
          </a:p>
          <a:p>
            <a:r>
              <a:rPr lang="hu-HU" dirty="0" smtClean="0"/>
              <a:t>Általános és középiskolák</a:t>
            </a:r>
            <a:endParaRPr lang="en-US" dirty="0"/>
          </a:p>
          <a:p>
            <a:r>
              <a:rPr lang="hu-HU" dirty="0" smtClean="0"/>
              <a:t>Fejlesztendő területek meghatározása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Adatgyűjtés:	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 tanulók idegennyelv-tanulással kapcsolatos </a:t>
            </a:r>
            <a:r>
              <a:rPr lang="hu-HU" dirty="0" smtClean="0"/>
              <a:t>jellemzői</a:t>
            </a:r>
          </a:p>
          <a:p>
            <a:r>
              <a:rPr lang="hu-HU" dirty="0" smtClean="0"/>
              <a:t>Adatgyűjtés:</a:t>
            </a:r>
          </a:p>
          <a:p>
            <a:pPr lvl="1"/>
            <a:r>
              <a:rPr lang="hu-HU" dirty="0" err="1" smtClean="0"/>
              <a:t>Osztálytermi</a:t>
            </a:r>
            <a:r>
              <a:rPr lang="hu-HU" dirty="0" smtClean="0"/>
              <a:t> folyamatok</a:t>
            </a:r>
          </a:p>
          <a:p>
            <a:pPr lvl="1"/>
            <a:r>
              <a:rPr lang="hu-HU" dirty="0" smtClean="0"/>
              <a:t>Tanárok és intézmények véleménye</a:t>
            </a:r>
          </a:p>
          <a:p>
            <a:pPr lvl="1"/>
            <a:r>
              <a:rPr lang="hu-HU" dirty="0" smtClean="0"/>
              <a:t>Iskolai szintű szervezési kérdések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57659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3133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Make Effective Presentations</a:t>
            </a:r>
          </a:p>
          <a:p>
            <a:r>
              <a:rPr lang="en-US"/>
              <a:t>Using Awesome Backgrounds</a:t>
            </a:r>
          </a:p>
          <a:p>
            <a:r>
              <a:rPr lang="en-US"/>
              <a:t>Engage your Audience</a:t>
            </a:r>
          </a:p>
          <a:p>
            <a:r>
              <a:rPr lang="en-US"/>
              <a:t>Capture Audience Attention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/>
              <a:t>Feature 1</a:t>
            </a:r>
          </a:p>
          <a:p>
            <a:r>
              <a:rPr lang="en-US"/>
              <a:t>Feature 2</a:t>
            </a:r>
          </a:p>
          <a:p>
            <a:r>
              <a:rPr lang="en-US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/>
              <a:t>Product B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/>
              <a:t>Feature 1</a:t>
            </a:r>
          </a:p>
          <a:p>
            <a:r>
              <a:rPr lang="en-US"/>
              <a:t>Feature 2</a:t>
            </a:r>
          </a:p>
          <a:p>
            <a:r>
              <a:rPr lang="en-US"/>
              <a:t>Feature 3</a:t>
            </a:r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:\websites\free-power-point-templates\2012\logo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18306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100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995</TotalTime>
  <Words>74</Words>
  <Application>Microsoft Office PowerPoint</Application>
  <PresentationFormat>Diavetítés a képernyőre (16:9 oldalarány)</PresentationFormat>
  <Paragraphs>30</Paragraphs>
  <Slides>7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10" baseType="lpstr">
      <vt:lpstr>Arial</vt:lpstr>
      <vt:lpstr>Dubai</vt:lpstr>
      <vt:lpstr>Office Theme</vt:lpstr>
      <vt:lpstr>Click to edit Master title style</vt:lpstr>
      <vt:lpstr>A kutatás tárgya</vt:lpstr>
      <vt:lpstr>Adatgyűjtés: </vt:lpstr>
      <vt:lpstr>PowerPoint-bemutató</vt:lpstr>
      <vt:lpstr>Slide Title</vt:lpstr>
      <vt:lpstr>Slide Title</vt:lpstr>
      <vt:lpstr>PowerPoint-bemutató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Hegedüs Éva</cp:lastModifiedBy>
  <cp:revision>144</cp:revision>
  <dcterms:created xsi:type="dcterms:W3CDTF">2013-08-21T19:17:07Z</dcterms:created>
  <dcterms:modified xsi:type="dcterms:W3CDTF">2018-12-03T18:11:35Z</dcterms:modified>
</cp:coreProperties>
</file>