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300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2" r:id="rId28"/>
    <p:sldId id="283" r:id="rId29"/>
    <p:sldId id="284" r:id="rId30"/>
    <p:sldId id="286" r:id="rId31"/>
    <p:sldId id="285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47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E52A7-A78E-403C-9263-305FDEB5AEF3}" type="datetimeFigureOut">
              <a:rPr lang="hu-HU" smtClean="0"/>
              <a:pPr/>
              <a:t>2025.01.06.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04950-7EFE-4012-AA98-6BE79119C387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07574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E52A7-A78E-403C-9263-305FDEB5AEF3}" type="datetimeFigureOut">
              <a:rPr lang="hu-HU" smtClean="0"/>
              <a:pPr/>
              <a:t>2025.01.06.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04950-7EFE-4012-AA98-6BE79119C38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715517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E52A7-A78E-403C-9263-305FDEB5AEF3}" type="datetimeFigureOut">
              <a:rPr lang="hu-HU" smtClean="0"/>
              <a:pPr/>
              <a:t>2025.01.06.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04950-7EFE-4012-AA98-6BE79119C38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927471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E52A7-A78E-403C-9263-305FDEB5AEF3}" type="datetimeFigureOut">
              <a:rPr lang="hu-HU" smtClean="0"/>
              <a:pPr/>
              <a:t>2025.01.06.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04950-7EFE-4012-AA98-6BE79119C38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909325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E52A7-A78E-403C-9263-305FDEB5AEF3}" type="datetimeFigureOut">
              <a:rPr lang="hu-HU" smtClean="0"/>
              <a:pPr/>
              <a:t>2025.01.06.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04950-7EFE-4012-AA98-6BE79119C387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92200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E52A7-A78E-403C-9263-305FDEB5AEF3}" type="datetimeFigureOut">
              <a:rPr lang="hu-HU" smtClean="0"/>
              <a:pPr/>
              <a:t>2025.01.06.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04950-7EFE-4012-AA98-6BE79119C38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350604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E52A7-A78E-403C-9263-305FDEB5AEF3}" type="datetimeFigureOut">
              <a:rPr lang="hu-HU" smtClean="0"/>
              <a:pPr/>
              <a:t>2025.01.06.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04950-7EFE-4012-AA98-6BE79119C38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383097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E52A7-A78E-403C-9263-305FDEB5AEF3}" type="datetimeFigureOut">
              <a:rPr lang="hu-HU" smtClean="0"/>
              <a:pPr/>
              <a:t>2025.01.06.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04950-7EFE-4012-AA98-6BE79119C38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296166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E52A7-A78E-403C-9263-305FDEB5AEF3}" type="datetimeFigureOut">
              <a:rPr lang="hu-HU" smtClean="0"/>
              <a:pPr/>
              <a:t>2025.01.06.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04950-7EFE-4012-AA98-6BE79119C38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246625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3BE52A7-A78E-403C-9263-305FDEB5AEF3}" type="datetimeFigureOut">
              <a:rPr lang="hu-HU" smtClean="0"/>
              <a:pPr/>
              <a:t>2025.01.06.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904950-7EFE-4012-AA98-6BE79119C38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631962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E52A7-A78E-403C-9263-305FDEB5AEF3}" type="datetimeFigureOut">
              <a:rPr lang="hu-HU" smtClean="0"/>
              <a:pPr/>
              <a:t>2025.01.06.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04950-7EFE-4012-AA98-6BE79119C38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276776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3BE52A7-A78E-403C-9263-305FDEB5AEF3}" type="datetimeFigureOut">
              <a:rPr lang="hu-HU" smtClean="0"/>
              <a:pPr/>
              <a:t>2025.01.06.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B904950-7EFE-4012-AA98-6BE79119C387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33785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B89B8BED-03A3-4707-B37D-EA8FB9F61B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>
                <a:solidFill>
                  <a:srgbClr val="FF0000"/>
                </a:solidFill>
              </a:rPr>
              <a:t>Játék a szavakkal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xmlns="" id="{E0126D39-DB1E-467F-9802-97915B8957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077" y="5852015"/>
            <a:ext cx="6990401" cy="494066"/>
          </a:xfrm>
        </p:spPr>
        <p:txBody>
          <a:bodyPr>
            <a:normAutofit/>
          </a:bodyPr>
          <a:lstStyle/>
          <a:p>
            <a:r>
              <a:rPr lang="hu-HU" sz="1800" b="1" dirty="0"/>
              <a:t>Készítette: </a:t>
            </a:r>
            <a:r>
              <a:rPr lang="hu-HU" sz="1800" b="1" dirty="0" err="1"/>
              <a:t>Pakayné</a:t>
            </a:r>
            <a:r>
              <a:rPr lang="hu-HU" sz="1800" b="1" dirty="0"/>
              <a:t> Péter Krisztina</a:t>
            </a:r>
          </a:p>
        </p:txBody>
      </p:sp>
    </p:spTree>
    <p:extLst>
      <p:ext uri="{BB962C8B-B14F-4D97-AF65-F5344CB8AC3E}">
        <p14:creationId xmlns:p14="http://schemas.microsoft.com/office/powerpoint/2010/main" xmlns="" val="2591085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xmlns="" id="{ED1C540A-4775-426E-9BDE-6D7D6CCD79F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077156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xmlns="" id="{9E9095A9-DB77-4AB5-9E0E-FB7DBD0A5355}"/>
              </a:ext>
            </a:extLst>
          </p:cNvPr>
          <p:cNvSpPr txBox="1"/>
          <p:nvPr/>
        </p:nvSpPr>
        <p:spPr>
          <a:xfrm>
            <a:off x="2875721" y="2175070"/>
            <a:ext cx="32202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harmatos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AE89650B-7C36-4071-AB5D-64920BF884F0}"/>
              </a:ext>
            </a:extLst>
          </p:cNvPr>
          <p:cNvSpPr txBox="1"/>
          <p:nvPr/>
        </p:nvSpPr>
        <p:spPr>
          <a:xfrm>
            <a:off x="2875720" y="2771417"/>
            <a:ext cx="32202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holdas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80E57C7B-DF1A-48F0-8693-57A59CB768E8}"/>
              </a:ext>
            </a:extLst>
          </p:cNvPr>
          <p:cNvSpPr txBox="1"/>
          <p:nvPr/>
        </p:nvSpPr>
        <p:spPr>
          <a:xfrm>
            <a:off x="2885657" y="3367764"/>
            <a:ext cx="32202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csillagos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FCFFBB94-F4C4-45C9-BB9A-147596724BAC}"/>
              </a:ext>
            </a:extLst>
          </p:cNvPr>
          <p:cNvSpPr txBox="1"/>
          <p:nvPr/>
        </p:nvSpPr>
        <p:spPr>
          <a:xfrm>
            <a:off x="2875720" y="3916454"/>
            <a:ext cx="32202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napos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xmlns="" id="{834BFB7F-159E-4864-B31C-C642C0A36693}"/>
              </a:ext>
            </a:extLst>
          </p:cNvPr>
          <p:cNvSpPr txBox="1"/>
          <p:nvPr/>
        </p:nvSpPr>
        <p:spPr>
          <a:xfrm>
            <a:off x="2865783" y="4560458"/>
            <a:ext cx="32202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felhős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xmlns="" id="{EC14410F-F3EA-43F1-BDE5-59851D4ECB77}"/>
              </a:ext>
            </a:extLst>
          </p:cNvPr>
          <p:cNvSpPr txBox="1"/>
          <p:nvPr/>
        </p:nvSpPr>
        <p:spPr>
          <a:xfrm>
            <a:off x="2958547" y="5068289"/>
            <a:ext cx="32202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szeles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xmlns="" id="{03802AA1-E541-4188-B1F0-3A2BA160ACDC}"/>
              </a:ext>
            </a:extLst>
          </p:cNvPr>
          <p:cNvSpPr txBox="1"/>
          <p:nvPr/>
        </p:nvSpPr>
        <p:spPr>
          <a:xfrm>
            <a:off x="8603974" y="2175069"/>
            <a:ext cx="32202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szavas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xmlns="" id="{5FE42AE1-6218-48C6-928D-5F9318B5DACC}"/>
              </a:ext>
            </a:extLst>
          </p:cNvPr>
          <p:cNvSpPr txBox="1"/>
          <p:nvPr/>
        </p:nvSpPr>
        <p:spPr>
          <a:xfrm>
            <a:off x="8580779" y="2771417"/>
            <a:ext cx="32202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lovas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xmlns="" id="{8CFACBB7-5B1B-4D14-8713-57EF67506B4C}"/>
              </a:ext>
            </a:extLst>
          </p:cNvPr>
          <p:cNvSpPr txBox="1"/>
          <p:nvPr/>
        </p:nvSpPr>
        <p:spPr>
          <a:xfrm>
            <a:off x="8603974" y="3378805"/>
            <a:ext cx="32202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köves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xmlns="" id="{A77BD0D0-1095-4010-AC5C-4B513C7478A6}"/>
              </a:ext>
            </a:extLst>
          </p:cNvPr>
          <p:cNvSpPr txBox="1"/>
          <p:nvPr/>
        </p:nvSpPr>
        <p:spPr>
          <a:xfrm>
            <a:off x="8627169" y="3935396"/>
            <a:ext cx="32202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vizes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xmlns="" id="{29D6E5CD-E098-4BAE-BA5F-7361047F185E}"/>
              </a:ext>
            </a:extLst>
          </p:cNvPr>
          <p:cNvSpPr txBox="1"/>
          <p:nvPr/>
        </p:nvSpPr>
        <p:spPr>
          <a:xfrm>
            <a:off x="8637106" y="4491987"/>
            <a:ext cx="32202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tüzes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xmlns="" id="{F79808EB-4B2C-4BAF-A954-851DB7485E67}"/>
              </a:ext>
            </a:extLst>
          </p:cNvPr>
          <p:cNvSpPr txBox="1"/>
          <p:nvPr/>
        </p:nvSpPr>
        <p:spPr>
          <a:xfrm>
            <a:off x="8637104" y="5116710"/>
            <a:ext cx="32202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füves</a:t>
            </a:r>
          </a:p>
        </p:txBody>
      </p:sp>
    </p:spTree>
    <p:extLst>
      <p:ext uri="{BB962C8B-B14F-4D97-AF65-F5344CB8AC3E}">
        <p14:creationId xmlns:p14="http://schemas.microsoft.com/office/powerpoint/2010/main" xmlns="" val="250015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xmlns="" id="{614F5461-FE0B-4231-A14B-0EADE81FB81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5115524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xmlns="" id="{2916D754-8688-4BA2-8A09-E5F15E12D3F2}"/>
              </a:ext>
            </a:extLst>
          </p:cNvPr>
          <p:cNvSpPr txBox="1"/>
          <p:nvPr/>
        </p:nvSpPr>
        <p:spPr>
          <a:xfrm>
            <a:off x="3800062" y="2588519"/>
            <a:ext cx="44858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ködös határ,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8CEB0817-9798-4549-BE4C-A516150C3353}"/>
              </a:ext>
            </a:extLst>
          </p:cNvPr>
          <p:cNvSpPr txBox="1"/>
          <p:nvPr/>
        </p:nvSpPr>
        <p:spPr>
          <a:xfrm>
            <a:off x="7629939" y="2558034"/>
            <a:ext cx="42373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deres hajnal,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23080640-6381-471E-826B-7E2D788EE23B}"/>
              </a:ext>
            </a:extLst>
          </p:cNvPr>
          <p:cNvSpPr txBox="1"/>
          <p:nvPr/>
        </p:nvSpPr>
        <p:spPr>
          <a:xfrm>
            <a:off x="667579" y="3109683"/>
            <a:ext cx="52511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harmatos mező,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8524155A-2C47-48B2-AC6B-E0AA49BF0BA2}"/>
              </a:ext>
            </a:extLst>
          </p:cNvPr>
          <p:cNvSpPr txBox="1"/>
          <p:nvPr/>
        </p:nvSpPr>
        <p:spPr>
          <a:xfrm>
            <a:off x="5511248" y="3109683"/>
            <a:ext cx="47558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holdas éjszaka,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xmlns="" id="{C37DC3E4-4BF6-4D73-A723-BA5D347117A0}"/>
              </a:ext>
            </a:extLst>
          </p:cNvPr>
          <p:cNvSpPr txBox="1"/>
          <p:nvPr/>
        </p:nvSpPr>
        <p:spPr>
          <a:xfrm>
            <a:off x="9997109" y="3109683"/>
            <a:ext cx="32202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felhős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xmlns="" id="{8477CB42-D0F1-4100-890B-98D2B52CBF00}"/>
              </a:ext>
            </a:extLst>
          </p:cNvPr>
          <p:cNvSpPr txBox="1"/>
          <p:nvPr/>
        </p:nvSpPr>
        <p:spPr>
          <a:xfrm>
            <a:off x="667579" y="3661604"/>
            <a:ext cx="23539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égbolt,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xmlns="" id="{E687D0DC-8E5F-4F55-A7CD-449F7B15445B}"/>
              </a:ext>
            </a:extLst>
          </p:cNvPr>
          <p:cNvSpPr txBox="1"/>
          <p:nvPr/>
        </p:nvSpPr>
        <p:spPr>
          <a:xfrm>
            <a:off x="2744856" y="3669943"/>
            <a:ext cx="32202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szeles zug,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xmlns="" id="{F433C665-4837-434B-A0E3-83E04E0B3E5F}"/>
              </a:ext>
            </a:extLst>
          </p:cNvPr>
          <p:cNvSpPr txBox="1"/>
          <p:nvPr/>
        </p:nvSpPr>
        <p:spPr>
          <a:xfrm>
            <a:off x="5914613" y="3686324"/>
            <a:ext cx="59527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havas puszta,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xmlns="" id="{2EA21353-0A64-4E65-B20B-8EC068FACB2B}"/>
              </a:ext>
            </a:extLst>
          </p:cNvPr>
          <p:cNvSpPr txBox="1"/>
          <p:nvPr/>
        </p:nvSpPr>
        <p:spPr>
          <a:xfrm>
            <a:off x="667579" y="4265953"/>
            <a:ext cx="41330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füves ösvény, 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xmlns="" id="{4E22B8CA-C3AC-4782-BB8A-D89A95C50434}"/>
              </a:ext>
            </a:extLst>
          </p:cNvPr>
          <p:cNvSpPr txBox="1"/>
          <p:nvPr/>
        </p:nvSpPr>
        <p:spPr>
          <a:xfrm>
            <a:off x="4473438" y="4240468"/>
            <a:ext cx="49737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tüzes napsugár,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xmlns="" id="{D475D37C-9C79-4710-9BA8-FDBB86AD223B}"/>
              </a:ext>
            </a:extLst>
          </p:cNvPr>
          <p:cNvSpPr txBox="1"/>
          <p:nvPr/>
        </p:nvSpPr>
        <p:spPr>
          <a:xfrm>
            <a:off x="8951017" y="4256251"/>
            <a:ext cx="32202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vizes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xmlns="" id="{3258C93A-1278-4064-BBB9-4B19522EC0C8}"/>
              </a:ext>
            </a:extLst>
          </p:cNvPr>
          <p:cNvSpPr txBox="1"/>
          <p:nvPr/>
        </p:nvSpPr>
        <p:spPr>
          <a:xfrm>
            <a:off x="646875" y="5037539"/>
            <a:ext cx="32202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árokpart, 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xmlns="" id="{46B69EDA-6243-466D-AFD3-14813D4CA5EA}"/>
              </a:ext>
            </a:extLst>
          </p:cNvPr>
          <p:cNvSpPr txBox="1"/>
          <p:nvPr/>
        </p:nvSpPr>
        <p:spPr>
          <a:xfrm>
            <a:off x="3467104" y="5064205"/>
            <a:ext cx="36592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napos idő,</a:t>
            </a: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xmlns="" id="{110525D8-8DF0-487C-A1BB-F23338EE3AF5}"/>
              </a:ext>
            </a:extLst>
          </p:cNvPr>
          <p:cNvSpPr txBox="1"/>
          <p:nvPr/>
        </p:nvSpPr>
        <p:spPr>
          <a:xfrm>
            <a:off x="6739559" y="5017961"/>
            <a:ext cx="51277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köves hegyoldal</a:t>
            </a:r>
          </a:p>
        </p:txBody>
      </p:sp>
    </p:spTree>
    <p:extLst>
      <p:ext uri="{BB962C8B-B14F-4D97-AF65-F5344CB8AC3E}">
        <p14:creationId xmlns:p14="http://schemas.microsoft.com/office/powerpoint/2010/main" xmlns="" val="405454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xmlns="" id="{3CD81E72-5DC2-45CD-B8A2-E2CD402B285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47918"/>
            <a:ext cx="12192000" cy="2964019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xmlns="" id="{907BAD13-9808-4D5F-982D-1192EDAFC7D6}"/>
              </a:ext>
            </a:extLst>
          </p:cNvPr>
          <p:cNvSpPr txBox="1"/>
          <p:nvPr/>
        </p:nvSpPr>
        <p:spPr>
          <a:xfrm>
            <a:off x="3972339" y="1061887"/>
            <a:ext cx="53406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a határ ködös, 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278D58C4-0A4B-44F0-A1AD-2BB4F758BF54}"/>
              </a:ext>
            </a:extLst>
          </p:cNvPr>
          <p:cNvSpPr txBox="1"/>
          <p:nvPr/>
        </p:nvSpPr>
        <p:spPr>
          <a:xfrm>
            <a:off x="8335617" y="1061887"/>
            <a:ext cx="32202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a hajnal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1B276B24-B7F0-4175-BCE6-6C15BEF756E4}"/>
              </a:ext>
            </a:extLst>
          </p:cNvPr>
          <p:cNvSpPr txBox="1"/>
          <p:nvPr/>
        </p:nvSpPr>
        <p:spPr>
          <a:xfrm>
            <a:off x="114300" y="1625163"/>
            <a:ext cx="18718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deres,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44769691-A88E-4F89-921A-AAFC143A1575}"/>
              </a:ext>
            </a:extLst>
          </p:cNvPr>
          <p:cNvSpPr txBox="1"/>
          <p:nvPr/>
        </p:nvSpPr>
        <p:spPr>
          <a:xfrm>
            <a:off x="1729408" y="1625164"/>
            <a:ext cx="57050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a mező harmatos,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xmlns="" id="{64D2D7AA-DC07-4EB3-887F-DBBEBB79F8DB}"/>
              </a:ext>
            </a:extLst>
          </p:cNvPr>
          <p:cNvSpPr txBox="1"/>
          <p:nvPr/>
        </p:nvSpPr>
        <p:spPr>
          <a:xfrm>
            <a:off x="7214151" y="1674385"/>
            <a:ext cx="570506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500" b="1" dirty="0">
                <a:solidFill>
                  <a:srgbClr val="FF0000"/>
                </a:solidFill>
                <a:latin typeface="Magyar Script" panose="030B04020602050B0404" pitchFamily="66" charset="0"/>
              </a:rPr>
              <a:t>az éjszaka holdas,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xmlns="" id="{350CE728-7D9F-4E8D-B6B2-D9D319D2CE08}"/>
              </a:ext>
            </a:extLst>
          </p:cNvPr>
          <p:cNvSpPr txBox="1"/>
          <p:nvPr/>
        </p:nvSpPr>
        <p:spPr>
          <a:xfrm>
            <a:off x="114300" y="2210049"/>
            <a:ext cx="52213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az égbolt felhős,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xmlns="" id="{E9421123-DDA9-4B5E-B100-4A59163FDBEC}"/>
              </a:ext>
            </a:extLst>
          </p:cNvPr>
          <p:cNvSpPr txBox="1"/>
          <p:nvPr/>
        </p:nvSpPr>
        <p:spPr>
          <a:xfrm>
            <a:off x="4982816" y="2202304"/>
            <a:ext cx="38530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a zug szeles,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xmlns="" id="{CF888823-7C1D-4695-A7FF-99C120EC39E1}"/>
              </a:ext>
            </a:extLst>
          </p:cNvPr>
          <p:cNvSpPr txBox="1"/>
          <p:nvPr/>
        </p:nvSpPr>
        <p:spPr>
          <a:xfrm>
            <a:off x="8612254" y="2210321"/>
            <a:ext cx="32202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a puszta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xmlns="" id="{668E1385-8F98-497A-B1A9-6E1D1BF5007E}"/>
              </a:ext>
            </a:extLst>
          </p:cNvPr>
          <p:cNvSpPr txBox="1"/>
          <p:nvPr/>
        </p:nvSpPr>
        <p:spPr>
          <a:xfrm>
            <a:off x="96079" y="2794934"/>
            <a:ext cx="22594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havas,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xmlns="" id="{7532F539-F56C-4545-8DAC-69201A1C2861}"/>
              </a:ext>
            </a:extLst>
          </p:cNvPr>
          <p:cNvSpPr txBox="1"/>
          <p:nvPr/>
        </p:nvSpPr>
        <p:spPr>
          <a:xfrm>
            <a:off x="2105437" y="2803273"/>
            <a:ext cx="52213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az ösvény füves,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xmlns="" id="{DC35B083-847D-4B2F-8425-C83C8329F67F}"/>
              </a:ext>
            </a:extLst>
          </p:cNvPr>
          <p:cNvSpPr txBox="1"/>
          <p:nvPr/>
        </p:nvSpPr>
        <p:spPr>
          <a:xfrm>
            <a:off x="6866284" y="2821028"/>
            <a:ext cx="5845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a napsugár tüzes,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xmlns="" id="{1E51531F-23B6-408D-9EF5-DBB42EF09594}"/>
              </a:ext>
            </a:extLst>
          </p:cNvPr>
          <p:cNvSpPr txBox="1"/>
          <p:nvPr/>
        </p:nvSpPr>
        <p:spPr>
          <a:xfrm>
            <a:off x="96079" y="3526410"/>
            <a:ext cx="59999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az árokpart vizes,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xmlns="" id="{4749E1BF-C628-4343-84B3-A1C86D6320DC}"/>
              </a:ext>
            </a:extLst>
          </p:cNvPr>
          <p:cNvSpPr txBox="1"/>
          <p:nvPr/>
        </p:nvSpPr>
        <p:spPr>
          <a:xfrm>
            <a:off x="5637142" y="3536783"/>
            <a:ext cx="46995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az idő napos,</a:t>
            </a: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xmlns="" id="{4CEBBFF1-AFE0-4AB3-882C-44C34E28174C}"/>
              </a:ext>
            </a:extLst>
          </p:cNvPr>
          <p:cNvSpPr txBox="1"/>
          <p:nvPr/>
        </p:nvSpPr>
        <p:spPr>
          <a:xfrm>
            <a:off x="96079" y="4180010"/>
            <a:ext cx="59270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a hegyoldal köves</a:t>
            </a:r>
          </a:p>
        </p:txBody>
      </p:sp>
    </p:spTree>
    <p:extLst>
      <p:ext uri="{BB962C8B-B14F-4D97-AF65-F5344CB8AC3E}">
        <p14:creationId xmlns:p14="http://schemas.microsoft.com/office/powerpoint/2010/main" xmlns="" val="6012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xmlns="" id="{0AABF201-7306-4FE9-9B0C-C2111CFCB15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6836"/>
            <a:ext cx="12192001" cy="243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7069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B89B8BED-03A3-4707-B37D-EA8FB9F61B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>
                <a:solidFill>
                  <a:srgbClr val="FF0000"/>
                </a:solidFill>
              </a:rPr>
              <a:t>SZÖVEGALKOTÁS – JÁTÉK A MONDATOKKAL!</a:t>
            </a:r>
          </a:p>
        </p:txBody>
      </p:sp>
    </p:spTree>
    <p:extLst>
      <p:ext uri="{BB962C8B-B14F-4D97-AF65-F5344CB8AC3E}">
        <p14:creationId xmlns:p14="http://schemas.microsoft.com/office/powerpoint/2010/main" xmlns="" val="1513319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xmlns="" id="{6044F4A0-D0EE-4065-BA29-008BB780F1A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04333"/>
            <a:ext cx="12192000" cy="296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56974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xmlns="" id="{2F0F4F73-FEE8-40BB-A82B-53B2D10A90E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0879" y="0"/>
            <a:ext cx="117702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70545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xmlns="" id="{39C8F148-D619-4934-AA06-2F191680FDF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47636"/>
            <a:ext cx="12192000" cy="315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2128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xmlns="" id="{216F294F-29E4-4DB4-AB22-9B46963128F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398806"/>
            <a:ext cx="12247325" cy="4858993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xmlns="" id="{4EFFDE5D-ACBE-4ED7-BA91-CFFA9F9CE3E8}"/>
              </a:ext>
            </a:extLst>
          </p:cNvPr>
          <p:cNvSpPr txBox="1"/>
          <p:nvPr/>
        </p:nvSpPr>
        <p:spPr>
          <a:xfrm>
            <a:off x="727211" y="2136299"/>
            <a:ext cx="133962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A főzés közben remekül éreztük magunkat.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8027A889-193B-4EC0-BD9B-AF212D7893E7}"/>
              </a:ext>
            </a:extLst>
          </p:cNvPr>
          <p:cNvSpPr txBox="1"/>
          <p:nvPr/>
        </p:nvSpPr>
        <p:spPr>
          <a:xfrm>
            <a:off x="727210" y="3153455"/>
            <a:ext cx="114647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Letelepedtünk a fűbe a tisztás mellé. 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4EBEF685-8C81-498E-8662-008279E780CE}"/>
              </a:ext>
            </a:extLst>
          </p:cNvPr>
          <p:cNvSpPr txBox="1"/>
          <p:nvPr/>
        </p:nvSpPr>
        <p:spPr>
          <a:xfrm>
            <a:off x="727210" y="4396025"/>
            <a:ext cx="1146478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A tízórai alatt jót beszélgettünk egymással. </a:t>
            </a:r>
          </a:p>
        </p:txBody>
      </p:sp>
    </p:spTree>
    <p:extLst>
      <p:ext uri="{BB962C8B-B14F-4D97-AF65-F5344CB8AC3E}">
        <p14:creationId xmlns:p14="http://schemas.microsoft.com/office/powerpoint/2010/main" xmlns="" val="417131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xmlns="" id="{680D1BCE-C756-4CEE-8885-B9974E42E32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218296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xmlns="" id="{A6EFAF88-6D29-4383-AE44-212CA5FD9136}"/>
              </a:ext>
            </a:extLst>
          </p:cNvPr>
          <p:cNvSpPr txBox="1"/>
          <p:nvPr/>
        </p:nvSpPr>
        <p:spPr>
          <a:xfrm>
            <a:off x="727212" y="3029887"/>
            <a:ext cx="114647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A lány izgatottan várja az eseményt.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C7E173EF-2E9B-412C-BEAD-6AEF1974ED79}"/>
              </a:ext>
            </a:extLst>
          </p:cNvPr>
          <p:cNvSpPr txBox="1"/>
          <p:nvPr/>
        </p:nvSpPr>
        <p:spPr>
          <a:xfrm>
            <a:off x="727212" y="4290085"/>
            <a:ext cx="1166688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500" b="1" dirty="0">
                <a:solidFill>
                  <a:srgbClr val="FF0000"/>
                </a:solidFill>
                <a:latin typeface="Magyar Script" panose="030B04020602050B0404" pitchFamily="66" charset="0"/>
              </a:rPr>
              <a:t>A fiú utol akarta érni az előtte haladó barátját.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03727F00-374B-4EA6-AD2A-AF7E76110C5E}"/>
              </a:ext>
            </a:extLst>
          </p:cNvPr>
          <p:cNvSpPr txBox="1"/>
          <p:nvPr/>
        </p:nvSpPr>
        <p:spPr>
          <a:xfrm>
            <a:off x="727212" y="5319451"/>
            <a:ext cx="1175633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500" b="1" dirty="0">
                <a:solidFill>
                  <a:srgbClr val="FF0000"/>
                </a:solidFill>
                <a:latin typeface="Magyar Script" panose="030B04020602050B0404" pitchFamily="66" charset="0"/>
              </a:rPr>
              <a:t>A kisdiák izgatottan várja az eredményt.</a:t>
            </a:r>
          </a:p>
        </p:txBody>
      </p:sp>
    </p:spTree>
    <p:extLst>
      <p:ext uri="{BB962C8B-B14F-4D97-AF65-F5344CB8AC3E}">
        <p14:creationId xmlns:p14="http://schemas.microsoft.com/office/powerpoint/2010/main" xmlns="" val="143294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xmlns="" id="{39317951-8182-446B-BAB8-E8D0B02EC30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03425"/>
            <a:ext cx="12200734" cy="3738149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xmlns="" id="{B02D772E-A588-454F-B08E-312B57429761}"/>
              </a:ext>
            </a:extLst>
          </p:cNvPr>
          <p:cNvSpPr txBox="1"/>
          <p:nvPr/>
        </p:nvSpPr>
        <p:spPr>
          <a:xfrm>
            <a:off x="3488635" y="1967947"/>
            <a:ext cx="23953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vadász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6AB57BFE-A1DF-4747-BD26-67355CD8C8A3}"/>
              </a:ext>
            </a:extLst>
          </p:cNvPr>
          <p:cNvSpPr txBox="1"/>
          <p:nvPr/>
        </p:nvSpPr>
        <p:spPr>
          <a:xfrm>
            <a:off x="798443" y="2597425"/>
            <a:ext cx="23953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ló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3BE16442-5640-4A74-9CD3-C97DE3B4F189}"/>
              </a:ext>
            </a:extLst>
          </p:cNvPr>
          <p:cNvSpPr txBox="1"/>
          <p:nvPr/>
        </p:nvSpPr>
        <p:spPr>
          <a:xfrm>
            <a:off x="3488634" y="3183834"/>
            <a:ext cx="325009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500" b="1" dirty="0">
                <a:solidFill>
                  <a:srgbClr val="FF0000"/>
                </a:solidFill>
                <a:latin typeface="Magyar Script" panose="030B04020602050B0404" pitchFamily="66" charset="0"/>
              </a:rPr>
              <a:t>madarász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5645BC83-5614-4E97-AD0E-D6D1379C99CE}"/>
              </a:ext>
            </a:extLst>
          </p:cNvPr>
          <p:cNvSpPr txBox="1"/>
          <p:nvPr/>
        </p:nvSpPr>
        <p:spPr>
          <a:xfrm>
            <a:off x="798443" y="3760303"/>
            <a:ext cx="23953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cipő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xmlns="" id="{C8B4BF84-BBD7-4974-AAA7-2064BD9F4095}"/>
              </a:ext>
            </a:extLst>
          </p:cNvPr>
          <p:cNvSpPr txBox="1"/>
          <p:nvPr/>
        </p:nvSpPr>
        <p:spPr>
          <a:xfrm>
            <a:off x="6453809" y="1434545"/>
            <a:ext cx="23953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fog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xmlns="" id="{3EA72C21-ACA8-4F06-8A6E-668F3BCB3F04}"/>
              </a:ext>
            </a:extLst>
          </p:cNvPr>
          <p:cNvSpPr txBox="1"/>
          <p:nvPr/>
        </p:nvSpPr>
        <p:spPr>
          <a:xfrm>
            <a:off x="9206948" y="1967947"/>
            <a:ext cx="23953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szemész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xmlns="" id="{166885F9-201E-4520-9030-27EC870F87E5}"/>
              </a:ext>
            </a:extLst>
          </p:cNvPr>
          <p:cNvSpPr txBox="1"/>
          <p:nvPr/>
        </p:nvSpPr>
        <p:spPr>
          <a:xfrm>
            <a:off x="6516756" y="2561916"/>
            <a:ext cx="23953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seb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xmlns="" id="{08B3A66D-E759-4CAA-ACC3-3302318EF68A}"/>
              </a:ext>
            </a:extLst>
          </p:cNvPr>
          <p:cNvSpPr txBox="1"/>
          <p:nvPr/>
        </p:nvSpPr>
        <p:spPr>
          <a:xfrm>
            <a:off x="9206948" y="3263302"/>
            <a:ext cx="362657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500" b="1" dirty="0">
                <a:solidFill>
                  <a:srgbClr val="FF0000"/>
                </a:solidFill>
                <a:latin typeface="Magyar Script" panose="030B04020602050B0404" pitchFamily="66" charset="0"/>
              </a:rPr>
              <a:t>gyógyszerész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xmlns="" id="{4DD8226D-9825-45D5-A12F-BD5796EC0390}"/>
              </a:ext>
            </a:extLst>
          </p:cNvPr>
          <p:cNvSpPr txBox="1"/>
          <p:nvPr/>
        </p:nvSpPr>
        <p:spPr>
          <a:xfrm>
            <a:off x="6453809" y="3742294"/>
            <a:ext cx="23953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csillag</a:t>
            </a:r>
          </a:p>
        </p:txBody>
      </p:sp>
    </p:spTree>
    <p:extLst>
      <p:ext uri="{BB962C8B-B14F-4D97-AF65-F5344CB8AC3E}">
        <p14:creationId xmlns:p14="http://schemas.microsoft.com/office/powerpoint/2010/main" xmlns="" val="94604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xmlns="" id="{EC441970-B29B-433B-A864-8A8098C0A40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9199"/>
            <a:ext cx="12192000" cy="4588488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xmlns="" id="{D86F44BA-B7E6-4C8F-8970-0F46B02893ED}"/>
              </a:ext>
            </a:extLst>
          </p:cNvPr>
          <p:cNvSpPr txBox="1"/>
          <p:nvPr/>
        </p:nvSpPr>
        <p:spPr>
          <a:xfrm>
            <a:off x="707333" y="2992611"/>
            <a:ext cx="113289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Ők kíváncsian hallgatták Rékát.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DF8A9F8D-8E98-4EF2-A3E1-98C2955A3AA6}"/>
              </a:ext>
            </a:extLst>
          </p:cNvPr>
          <p:cNvSpPr txBox="1"/>
          <p:nvPr/>
        </p:nvSpPr>
        <p:spPr>
          <a:xfrm>
            <a:off x="707333" y="4113252"/>
            <a:ext cx="91324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Ő is elkísérte a barátokat.</a:t>
            </a:r>
          </a:p>
        </p:txBody>
      </p:sp>
    </p:spTree>
    <p:extLst>
      <p:ext uri="{BB962C8B-B14F-4D97-AF65-F5344CB8AC3E}">
        <p14:creationId xmlns:p14="http://schemas.microsoft.com/office/powerpoint/2010/main" xmlns="" val="184336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xmlns="" id="{A657C965-DD16-4C40-991E-70A851B8E22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0822"/>
            <a:ext cx="12192000" cy="5104511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xmlns="" id="{AFD9EFE4-7AF7-468B-90CF-0CDBE4C06C81}"/>
              </a:ext>
            </a:extLst>
          </p:cNvPr>
          <p:cNvSpPr txBox="1"/>
          <p:nvPr/>
        </p:nvSpPr>
        <p:spPr>
          <a:xfrm>
            <a:off x="637759" y="3284007"/>
            <a:ext cx="112792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Mindenki figyelt rá a nézőtéren.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0FFCF653-6C2E-4ABC-8E3E-A3201F6F4269}"/>
              </a:ext>
            </a:extLst>
          </p:cNvPr>
          <p:cNvSpPr txBox="1"/>
          <p:nvPr/>
        </p:nvSpPr>
        <p:spPr>
          <a:xfrm>
            <a:off x="637760" y="4411426"/>
            <a:ext cx="76117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Moziba megyek vele.</a:t>
            </a:r>
          </a:p>
        </p:txBody>
      </p:sp>
    </p:spTree>
    <p:extLst>
      <p:ext uri="{BB962C8B-B14F-4D97-AF65-F5344CB8AC3E}">
        <p14:creationId xmlns:p14="http://schemas.microsoft.com/office/powerpoint/2010/main" xmlns="" val="120530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xmlns="" id="{8F0766EA-E337-40FF-A745-307883F6858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93332"/>
            <a:ext cx="12192000" cy="5158154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xmlns="" id="{DBBB796C-D347-481D-84F5-7F337A4F6027}"/>
              </a:ext>
            </a:extLst>
          </p:cNvPr>
          <p:cNvSpPr txBox="1"/>
          <p:nvPr/>
        </p:nvSpPr>
        <p:spPr>
          <a:xfrm>
            <a:off x="707332" y="3347940"/>
            <a:ext cx="112693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Lili ismertette az osztálynak.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5476DB23-5D56-4B82-AF13-0152EC027F22}"/>
              </a:ext>
            </a:extLst>
          </p:cNvPr>
          <p:cNvSpPr txBox="1"/>
          <p:nvPr/>
        </p:nvSpPr>
        <p:spPr>
          <a:xfrm>
            <a:off x="707332" y="4472257"/>
            <a:ext cx="114846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Csabi bemutatta a csapatnak.</a:t>
            </a:r>
          </a:p>
        </p:txBody>
      </p:sp>
    </p:spTree>
    <p:extLst>
      <p:ext uri="{BB962C8B-B14F-4D97-AF65-F5344CB8AC3E}">
        <p14:creationId xmlns:p14="http://schemas.microsoft.com/office/powerpoint/2010/main" xmlns="" val="76774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xmlns="" id="{232EBB8F-0E1E-4F28-94BA-8570BEAC7CD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3246"/>
            <a:ext cx="12192000" cy="4720396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xmlns="" id="{060EEEEA-3A20-4FFD-A086-9371146BFA80}"/>
              </a:ext>
            </a:extLst>
          </p:cNvPr>
          <p:cNvSpPr txBox="1"/>
          <p:nvPr/>
        </p:nvSpPr>
        <p:spPr>
          <a:xfrm>
            <a:off x="7492446" y="1409809"/>
            <a:ext cx="46995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A virágos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98C3C247-FC61-4410-A60C-44731BCD9872}"/>
              </a:ext>
            </a:extLst>
          </p:cNvPr>
          <p:cNvSpPr txBox="1"/>
          <p:nvPr/>
        </p:nvSpPr>
        <p:spPr>
          <a:xfrm>
            <a:off x="687455" y="1917640"/>
            <a:ext cx="46995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ruha tetszik.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567DB1AE-6EB5-4B76-A56B-33EA0D6F5C19}"/>
              </a:ext>
            </a:extLst>
          </p:cNvPr>
          <p:cNvSpPr txBox="1"/>
          <p:nvPr/>
        </p:nvSpPr>
        <p:spPr>
          <a:xfrm>
            <a:off x="6727961" y="2522992"/>
            <a:ext cx="46995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A fehér cica 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77BA6CC0-BB99-42D6-8F29-864693FD53A9}"/>
              </a:ext>
            </a:extLst>
          </p:cNvPr>
          <p:cNvSpPr txBox="1"/>
          <p:nvPr/>
        </p:nvSpPr>
        <p:spPr>
          <a:xfrm>
            <a:off x="687455" y="3030823"/>
            <a:ext cx="46995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gyönyörű.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xmlns="" id="{418E805C-1B05-46C7-85CD-DC18359D7477}"/>
              </a:ext>
            </a:extLst>
          </p:cNvPr>
          <p:cNvSpPr txBox="1"/>
          <p:nvPr/>
        </p:nvSpPr>
        <p:spPr>
          <a:xfrm>
            <a:off x="7664724" y="3643249"/>
            <a:ext cx="46995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A kék köves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xmlns="" id="{86B45BDE-6831-4FBF-ACD0-68802194FF78}"/>
              </a:ext>
            </a:extLst>
          </p:cNvPr>
          <p:cNvSpPr txBox="1"/>
          <p:nvPr/>
        </p:nvSpPr>
        <p:spPr>
          <a:xfrm>
            <a:off x="687455" y="4175316"/>
            <a:ext cx="46995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gyűrűt kérem!</a:t>
            </a:r>
          </a:p>
        </p:txBody>
      </p:sp>
    </p:spTree>
    <p:extLst>
      <p:ext uri="{BB962C8B-B14F-4D97-AF65-F5344CB8AC3E}">
        <p14:creationId xmlns:p14="http://schemas.microsoft.com/office/powerpoint/2010/main" xmlns="" val="111629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xmlns="" id="{6A8E728E-9112-4C35-B2DB-5BAE5D63218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208889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xmlns="" id="{60195227-120A-4D71-A4A6-C20DBF23C6DF}"/>
              </a:ext>
            </a:extLst>
          </p:cNvPr>
          <p:cNvSpPr txBox="1"/>
          <p:nvPr/>
        </p:nvSpPr>
        <p:spPr>
          <a:xfrm>
            <a:off x="766968" y="3020560"/>
            <a:ext cx="114250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Sötét felhők sűrűsödtek az égen és 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662114A0-9AC7-4FCB-B4FD-21D8567BDF43}"/>
              </a:ext>
            </a:extLst>
          </p:cNvPr>
          <p:cNvSpPr txBox="1"/>
          <p:nvPr/>
        </p:nvSpPr>
        <p:spPr>
          <a:xfrm>
            <a:off x="740464" y="3609324"/>
            <a:ext cx="101627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eltakarták a kelő holdat.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7C5F3AC1-2BD7-4135-B355-459F5C36E1EB}"/>
              </a:ext>
            </a:extLst>
          </p:cNvPr>
          <p:cNvSpPr txBox="1"/>
          <p:nvPr/>
        </p:nvSpPr>
        <p:spPr>
          <a:xfrm>
            <a:off x="740463" y="4705919"/>
            <a:ext cx="11425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Költözéshez gyülekeztek a madarak és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9AA0DECB-3320-4D01-B719-12226924DC10}"/>
              </a:ext>
            </a:extLst>
          </p:cNvPr>
          <p:cNvSpPr txBox="1"/>
          <p:nvPr/>
        </p:nvSpPr>
        <p:spPr>
          <a:xfrm>
            <a:off x="766967" y="5274158"/>
            <a:ext cx="107922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búcsúznak az otthonuktól.</a:t>
            </a:r>
          </a:p>
        </p:txBody>
      </p:sp>
    </p:spTree>
    <p:extLst>
      <p:ext uri="{BB962C8B-B14F-4D97-AF65-F5344CB8AC3E}">
        <p14:creationId xmlns:p14="http://schemas.microsoft.com/office/powerpoint/2010/main" xmlns="" val="76694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xmlns="" id="{253BFBF8-2132-4458-886D-D07E2493AC7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233361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xmlns="" id="{D2E09B2E-7E9F-46A0-B868-04B782FE281D}"/>
              </a:ext>
            </a:extLst>
          </p:cNvPr>
          <p:cNvSpPr txBox="1"/>
          <p:nvPr/>
        </p:nvSpPr>
        <p:spPr>
          <a:xfrm>
            <a:off x="667575" y="3116680"/>
            <a:ext cx="120147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A kis elefánt szeretett volna lehevered-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A3105804-85FF-4035-AA48-151B358081FB}"/>
              </a:ext>
            </a:extLst>
          </p:cNvPr>
          <p:cNvSpPr txBox="1"/>
          <p:nvPr/>
        </p:nvSpPr>
        <p:spPr>
          <a:xfrm>
            <a:off x="667575" y="3659357"/>
            <a:ext cx="111699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ni, de az anyukája nem engedte.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B6F47419-E574-43A3-B269-208BF6B2E430}"/>
              </a:ext>
            </a:extLst>
          </p:cNvPr>
          <p:cNvSpPr txBox="1"/>
          <p:nvPr/>
        </p:nvSpPr>
        <p:spPr>
          <a:xfrm>
            <a:off x="667574" y="4818931"/>
            <a:ext cx="120147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A testvére marcipános csokit vett neki,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30C4BC3F-86E0-410D-BF87-2009376F20CB}"/>
              </a:ext>
            </a:extLst>
          </p:cNvPr>
          <p:cNvSpPr txBox="1"/>
          <p:nvPr/>
        </p:nvSpPr>
        <p:spPr>
          <a:xfrm>
            <a:off x="667574" y="5438553"/>
            <a:ext cx="1252165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500" b="1" dirty="0">
                <a:solidFill>
                  <a:srgbClr val="FF0000"/>
                </a:solidFill>
                <a:latin typeface="Magyar Script" panose="030B04020602050B0404" pitchFamily="66" charset="0"/>
              </a:rPr>
              <a:t>hiszen ő nem mondta, hogy nem szereti.</a:t>
            </a:r>
          </a:p>
        </p:txBody>
      </p:sp>
    </p:spTree>
    <p:extLst>
      <p:ext uri="{BB962C8B-B14F-4D97-AF65-F5344CB8AC3E}">
        <p14:creationId xmlns:p14="http://schemas.microsoft.com/office/powerpoint/2010/main" xmlns="" val="387822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xmlns="" id="{18C9C20C-C814-4F7E-B38F-5A276774548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97903"/>
            <a:ext cx="12192000" cy="341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21948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xmlns="" id="{D4C0201F-96DA-4889-A043-D368B641DC6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88797"/>
            <a:ext cx="12192000" cy="1935988"/>
          </a:xfrm>
          <a:prstGeom prst="rect">
            <a:avLst/>
          </a:prstGeom>
        </p:spPr>
      </p:pic>
      <p:cxnSp>
        <p:nvCxnSpPr>
          <p:cNvPr id="4" name="Egyenes összekötő 3">
            <a:extLst>
              <a:ext uri="{FF2B5EF4-FFF2-40B4-BE49-F238E27FC236}">
                <a16:creationId xmlns:a16="http://schemas.microsoft.com/office/drawing/2014/main" xmlns="" id="{DC8116E7-50C0-4672-AAC8-9D6FEA6DCAA0}"/>
              </a:ext>
            </a:extLst>
          </p:cNvPr>
          <p:cNvCxnSpPr/>
          <p:nvPr/>
        </p:nvCxnSpPr>
        <p:spPr>
          <a:xfrm>
            <a:off x="3578087" y="2375453"/>
            <a:ext cx="10038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02BCD1C4-75F7-49D8-90DE-6EFD3C0CF871}"/>
              </a:ext>
            </a:extLst>
          </p:cNvPr>
          <p:cNvSpPr txBox="1"/>
          <p:nvPr/>
        </p:nvSpPr>
        <p:spPr>
          <a:xfrm>
            <a:off x="6978925" y="1648959"/>
            <a:ext cx="46995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gyorsan</a:t>
            </a:r>
          </a:p>
        </p:txBody>
      </p: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xmlns="" id="{12C95F2B-74A2-4F24-B318-E8738365D8D8}"/>
              </a:ext>
            </a:extLst>
          </p:cNvPr>
          <p:cNvCxnSpPr/>
          <p:nvPr/>
        </p:nvCxnSpPr>
        <p:spPr>
          <a:xfrm>
            <a:off x="2418522" y="2994992"/>
            <a:ext cx="10038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zövegdoboz 6">
            <a:extLst>
              <a:ext uri="{FF2B5EF4-FFF2-40B4-BE49-F238E27FC236}">
                <a16:creationId xmlns:a16="http://schemas.microsoft.com/office/drawing/2014/main" xmlns="" id="{9963F693-6047-49D8-BA7B-9870B32B4295}"/>
              </a:ext>
            </a:extLst>
          </p:cNvPr>
          <p:cNvSpPr txBox="1"/>
          <p:nvPr/>
        </p:nvSpPr>
        <p:spPr>
          <a:xfrm>
            <a:off x="6978925" y="2200990"/>
            <a:ext cx="46995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jót</a:t>
            </a:r>
          </a:p>
        </p:txBody>
      </p:sp>
    </p:spTree>
    <p:extLst>
      <p:ext uri="{BB962C8B-B14F-4D97-AF65-F5344CB8AC3E}">
        <p14:creationId xmlns:p14="http://schemas.microsoft.com/office/powerpoint/2010/main" xmlns="" val="331819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xmlns="" id="{2CA9FD0F-3097-4EB2-AF91-9A678049215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0"/>
            <a:ext cx="10515600" cy="6715125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xmlns="" id="{7469745F-ACE3-4A8A-961B-E6E5CF959511}"/>
              </a:ext>
            </a:extLst>
          </p:cNvPr>
          <p:cNvSpPr txBox="1"/>
          <p:nvPr/>
        </p:nvSpPr>
        <p:spPr>
          <a:xfrm>
            <a:off x="1542219" y="1161941"/>
            <a:ext cx="955978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Ott gyönyörű látvány fogadott.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F05CB855-FBE9-42A6-B32B-EDB5E9F4D9ED}"/>
              </a:ext>
            </a:extLst>
          </p:cNvPr>
          <p:cNvSpPr txBox="1"/>
          <p:nvPr/>
        </p:nvSpPr>
        <p:spPr>
          <a:xfrm>
            <a:off x="1542218" y="2139289"/>
            <a:ext cx="955978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Az egész társaság örült a helynek.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3C6EFAD0-849B-48B5-96AE-A1D88DE92FE0}"/>
              </a:ext>
            </a:extLst>
          </p:cNvPr>
          <p:cNvSpPr txBox="1"/>
          <p:nvPr/>
        </p:nvSpPr>
        <p:spPr>
          <a:xfrm>
            <a:off x="1542218" y="3116637"/>
            <a:ext cx="955978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Ezt vártuk mindannyian.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29C615A4-9C35-47B8-A813-BC4B4205043C}"/>
              </a:ext>
            </a:extLst>
          </p:cNvPr>
          <p:cNvSpPr txBox="1"/>
          <p:nvPr/>
        </p:nvSpPr>
        <p:spPr>
          <a:xfrm>
            <a:off x="1542217" y="4080938"/>
            <a:ext cx="955978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Itt terveztük az ebédünket.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xmlns="" id="{D4C00E79-6473-4567-B936-07535446D45E}"/>
              </a:ext>
            </a:extLst>
          </p:cNvPr>
          <p:cNvSpPr txBox="1"/>
          <p:nvPr/>
        </p:nvSpPr>
        <p:spPr>
          <a:xfrm>
            <a:off x="1542217" y="5031925"/>
            <a:ext cx="955978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Ez meredeken vezetett felfelé.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xmlns="" id="{3E5D0E54-928A-42AA-A038-144391E31125}"/>
              </a:ext>
            </a:extLst>
          </p:cNvPr>
          <p:cNvSpPr txBox="1"/>
          <p:nvPr/>
        </p:nvSpPr>
        <p:spPr>
          <a:xfrm>
            <a:off x="1542216" y="5996226"/>
            <a:ext cx="1003687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Ezen a helyen nekiláttunk az ebédnek.</a:t>
            </a:r>
          </a:p>
        </p:txBody>
      </p:sp>
    </p:spTree>
    <p:extLst>
      <p:ext uri="{BB962C8B-B14F-4D97-AF65-F5344CB8AC3E}">
        <p14:creationId xmlns:p14="http://schemas.microsoft.com/office/powerpoint/2010/main" xmlns="" val="364119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xmlns="" id="{3E867DAE-F3A3-47B0-BCCC-6BE51551CD4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81538" y="0"/>
            <a:ext cx="9664748" cy="685800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052EF7B9-A27D-469C-B555-B3D0D952DD0D}"/>
              </a:ext>
            </a:extLst>
          </p:cNvPr>
          <p:cNvSpPr txBox="1"/>
          <p:nvPr/>
        </p:nvSpPr>
        <p:spPr>
          <a:xfrm>
            <a:off x="1542215" y="1004582"/>
            <a:ext cx="10156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Csapatunk megkapta a gondolkodtató feladatot.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93A9AC3B-9706-4702-91DF-7A0E76D70F90}"/>
              </a:ext>
            </a:extLst>
          </p:cNvPr>
          <p:cNvSpPr txBox="1"/>
          <p:nvPr/>
        </p:nvSpPr>
        <p:spPr>
          <a:xfrm>
            <a:off x="1651545" y="1939467"/>
            <a:ext cx="1024559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500" b="1" dirty="0">
                <a:solidFill>
                  <a:srgbClr val="FF0000"/>
                </a:solidFill>
                <a:latin typeface="Magyar Script" panose="030B04020602050B0404" pitchFamily="66" charset="0"/>
              </a:rPr>
              <a:t>Legelőször felosztottuk egymás között a feladványokat.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37D01C3D-E852-4815-9B29-47F82727011A}"/>
              </a:ext>
            </a:extLst>
          </p:cNvPr>
          <p:cNvSpPr txBox="1"/>
          <p:nvPr/>
        </p:nvSpPr>
        <p:spPr>
          <a:xfrm>
            <a:off x="1452762" y="2839054"/>
            <a:ext cx="1024559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500" b="1" dirty="0">
                <a:solidFill>
                  <a:srgbClr val="FF0000"/>
                </a:solidFill>
                <a:latin typeface="Magyar Script" panose="030B04020602050B0404" pitchFamily="66" charset="0"/>
              </a:rPr>
              <a:t>Izgatottan kezdtünk hozzá a tevékenység megoldásához.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xmlns="" id="{ED4EB07E-415D-4C99-98CD-96605F2E92B0}"/>
              </a:ext>
            </a:extLst>
          </p:cNvPr>
          <p:cNvSpPr txBox="1"/>
          <p:nvPr/>
        </p:nvSpPr>
        <p:spPr>
          <a:xfrm>
            <a:off x="1242387" y="3751095"/>
            <a:ext cx="1015779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300" b="1" dirty="0">
                <a:solidFill>
                  <a:srgbClr val="FF0000"/>
                </a:solidFill>
                <a:latin typeface="Magyar Script" panose="030B04020602050B0404" pitchFamily="66" charset="0"/>
              </a:rPr>
              <a:t>Így időben sikerült a csapatnak minden munkát megoldani.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xmlns="" id="{0223926A-9AF5-4585-B898-29FBA4F58D5D}"/>
              </a:ext>
            </a:extLst>
          </p:cNvPr>
          <p:cNvSpPr txBox="1"/>
          <p:nvPr/>
        </p:nvSpPr>
        <p:spPr>
          <a:xfrm>
            <a:off x="1311962" y="4649875"/>
            <a:ext cx="1001864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300" b="1" dirty="0">
                <a:solidFill>
                  <a:srgbClr val="FF0000"/>
                </a:solidFill>
                <a:latin typeface="Magyar Script" panose="030B04020602050B0404" pitchFamily="66" charset="0"/>
              </a:rPr>
              <a:t>Óriási izgalommal várta csoportunk az eredményhirdetést.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xmlns="" id="{52DC3D53-CC7A-44AB-998A-375E9B73ED19}"/>
              </a:ext>
            </a:extLst>
          </p:cNvPr>
          <p:cNvSpPr txBox="1"/>
          <p:nvPr/>
        </p:nvSpPr>
        <p:spPr>
          <a:xfrm>
            <a:off x="1494783" y="5507616"/>
            <a:ext cx="977845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500" b="1" dirty="0">
                <a:solidFill>
                  <a:srgbClr val="FF0000"/>
                </a:solidFill>
                <a:latin typeface="Magyar Script" panose="030B04020602050B0404" pitchFamily="66" charset="0"/>
              </a:rPr>
              <a:t>A végösszegzésnél örömmel hallgattuk, hogy nyertünk.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xmlns="" id="{F2BE6F77-FE00-4C93-BC1D-5D2903E6FC21}"/>
              </a:ext>
            </a:extLst>
          </p:cNvPr>
          <p:cNvSpPr txBox="1"/>
          <p:nvPr/>
        </p:nvSpPr>
        <p:spPr>
          <a:xfrm>
            <a:off x="1757562" y="6365557"/>
            <a:ext cx="1064315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600" b="1" dirty="0">
                <a:solidFill>
                  <a:srgbClr val="FF0000"/>
                </a:solidFill>
                <a:latin typeface="Magyar Script" panose="030B04020602050B0404" pitchFamily="66" charset="0"/>
              </a:rPr>
              <a:t>Az osztályban büszkén számolt be egyesületünk a teljesítményünkről.</a:t>
            </a:r>
          </a:p>
        </p:txBody>
      </p:sp>
    </p:spTree>
    <p:extLst>
      <p:ext uri="{BB962C8B-B14F-4D97-AF65-F5344CB8AC3E}">
        <p14:creationId xmlns:p14="http://schemas.microsoft.com/office/powerpoint/2010/main" xmlns="" val="2171860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xmlns="" id="{03D3DEA0-C3E4-4112-868C-FB66907431F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7371"/>
            <a:ext cx="12236127" cy="3515968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xmlns="" id="{B2962999-73ED-4312-BA13-CB9574CE0E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264348" y="1639957"/>
            <a:ext cx="457200" cy="457200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xmlns="" id="{DDA7FAE6-DFFC-47BE-9A6C-AD7CECA0535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264348" y="3551584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693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xmlns="" id="{9C5D7CC3-F45D-4A05-B211-D719DEFE511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000662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xmlns="" id="{F9D1E1AA-32EA-4B93-9E07-9AC09E60AB2E}"/>
              </a:ext>
            </a:extLst>
          </p:cNvPr>
          <p:cNvSpPr txBox="1"/>
          <p:nvPr/>
        </p:nvSpPr>
        <p:spPr>
          <a:xfrm>
            <a:off x="5121964" y="2078922"/>
            <a:ext cx="32202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poroszkál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4E36738D-2DD8-416E-9656-358269E6387E}"/>
              </a:ext>
            </a:extLst>
          </p:cNvPr>
          <p:cNvSpPr txBox="1"/>
          <p:nvPr/>
        </p:nvSpPr>
        <p:spPr>
          <a:xfrm>
            <a:off x="3511824" y="2658704"/>
            <a:ext cx="32202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cammog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49C99299-E58F-4A3E-B41E-A28CD392932E}"/>
              </a:ext>
            </a:extLst>
          </p:cNvPr>
          <p:cNvSpPr txBox="1"/>
          <p:nvPr/>
        </p:nvSpPr>
        <p:spPr>
          <a:xfrm>
            <a:off x="3256720" y="3238486"/>
            <a:ext cx="32202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ténfereg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99385A73-A26C-44B6-A97C-5491C5733EFE}"/>
              </a:ext>
            </a:extLst>
          </p:cNvPr>
          <p:cNvSpPr txBox="1"/>
          <p:nvPr/>
        </p:nvSpPr>
        <p:spPr>
          <a:xfrm>
            <a:off x="6288155" y="3771685"/>
            <a:ext cx="32202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sétál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xmlns="" id="{118369ED-8DEB-4F08-ADB8-64CCF4371D04}"/>
              </a:ext>
            </a:extLst>
          </p:cNvPr>
          <p:cNvSpPr txBox="1"/>
          <p:nvPr/>
        </p:nvSpPr>
        <p:spPr>
          <a:xfrm>
            <a:off x="2623935" y="4338783"/>
            <a:ext cx="32202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cirkál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xmlns="" id="{092BBEC1-4CD2-431F-B861-C37ECE7B7F27}"/>
              </a:ext>
            </a:extLst>
          </p:cNvPr>
          <p:cNvSpPr txBox="1"/>
          <p:nvPr/>
        </p:nvSpPr>
        <p:spPr>
          <a:xfrm>
            <a:off x="4171120" y="4905880"/>
            <a:ext cx="32202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totyog</a:t>
            </a:r>
          </a:p>
        </p:txBody>
      </p:sp>
    </p:spTree>
    <p:extLst>
      <p:ext uri="{BB962C8B-B14F-4D97-AF65-F5344CB8AC3E}">
        <p14:creationId xmlns:p14="http://schemas.microsoft.com/office/powerpoint/2010/main" xmlns="" val="2574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xmlns="" id="{935F3317-87F6-4B88-A86E-E9F8E62519A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7809"/>
            <a:ext cx="12212140" cy="4698518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xmlns="" id="{3566BDF1-BD87-49B1-8874-624D609FE1EF}"/>
              </a:ext>
            </a:extLst>
          </p:cNvPr>
          <p:cNvSpPr txBox="1"/>
          <p:nvPr/>
        </p:nvSpPr>
        <p:spPr>
          <a:xfrm>
            <a:off x="1941442" y="1532270"/>
            <a:ext cx="32202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hahotázik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651B7D7A-9207-4CBF-BD6C-80E4BCA7E84B}"/>
              </a:ext>
            </a:extLst>
          </p:cNvPr>
          <p:cNvSpPr txBox="1"/>
          <p:nvPr/>
        </p:nvSpPr>
        <p:spPr>
          <a:xfrm>
            <a:off x="3810002" y="2118678"/>
            <a:ext cx="32202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kacagnak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3A09C8A8-478A-4253-969D-7ECDABE9A00A}"/>
              </a:ext>
            </a:extLst>
          </p:cNvPr>
          <p:cNvSpPr txBox="1"/>
          <p:nvPr/>
        </p:nvSpPr>
        <p:spPr>
          <a:xfrm>
            <a:off x="3054625" y="2738418"/>
            <a:ext cx="32202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kuncog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3CBB71D0-D02F-4AC6-966A-5AE6785128E3}"/>
              </a:ext>
            </a:extLst>
          </p:cNvPr>
          <p:cNvSpPr txBox="1"/>
          <p:nvPr/>
        </p:nvSpPr>
        <p:spPr>
          <a:xfrm>
            <a:off x="4068416" y="3320903"/>
            <a:ext cx="32202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nevetgél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xmlns="" id="{90824B33-705E-4384-A0F5-7EC4DF6B1E8C}"/>
              </a:ext>
            </a:extLst>
          </p:cNvPr>
          <p:cNvSpPr txBox="1"/>
          <p:nvPr/>
        </p:nvSpPr>
        <p:spPr>
          <a:xfrm>
            <a:off x="1166190" y="3940643"/>
            <a:ext cx="32202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viháncol</a:t>
            </a:r>
          </a:p>
        </p:txBody>
      </p:sp>
    </p:spTree>
    <p:extLst>
      <p:ext uri="{BB962C8B-B14F-4D97-AF65-F5344CB8AC3E}">
        <p14:creationId xmlns:p14="http://schemas.microsoft.com/office/powerpoint/2010/main" xmlns="" val="164910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xmlns="" id="{789A7D39-B65F-4021-9714-61CFFA79E37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10610"/>
            <a:ext cx="12251686" cy="5115547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xmlns="" id="{72AB1B81-1549-4A0A-BAB1-733CC96708C3}"/>
              </a:ext>
            </a:extLst>
          </p:cNvPr>
          <p:cNvSpPr txBox="1"/>
          <p:nvPr/>
        </p:nvSpPr>
        <p:spPr>
          <a:xfrm>
            <a:off x="2368825" y="1651540"/>
            <a:ext cx="32202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szendergett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7970B5F1-C0F2-4A40-87C2-11AC6DE3A8EF}"/>
              </a:ext>
            </a:extLst>
          </p:cNvPr>
          <p:cNvSpPr txBox="1"/>
          <p:nvPr/>
        </p:nvSpPr>
        <p:spPr>
          <a:xfrm>
            <a:off x="5897216" y="2237948"/>
            <a:ext cx="32202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bóbiskolt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7FD7EB47-7573-4DEA-A544-CB0ECA72549A}"/>
              </a:ext>
            </a:extLst>
          </p:cNvPr>
          <p:cNvSpPr txBox="1"/>
          <p:nvPr/>
        </p:nvSpPr>
        <p:spPr>
          <a:xfrm>
            <a:off x="5048274" y="2830173"/>
            <a:ext cx="32202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szundított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14B6BD03-D916-46EB-BBC1-5CB4398174CA}"/>
              </a:ext>
            </a:extLst>
          </p:cNvPr>
          <p:cNvSpPr txBox="1"/>
          <p:nvPr/>
        </p:nvSpPr>
        <p:spPr>
          <a:xfrm>
            <a:off x="4288732" y="3412027"/>
            <a:ext cx="32169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pihen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xmlns="" id="{B8617AF8-1BFE-40F2-821C-79EC6F521C34}"/>
              </a:ext>
            </a:extLst>
          </p:cNvPr>
          <p:cNvSpPr txBox="1"/>
          <p:nvPr/>
        </p:nvSpPr>
        <p:spPr>
          <a:xfrm>
            <a:off x="3631095" y="4023526"/>
            <a:ext cx="38746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szunditál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xmlns="" id="{779E2FDE-6449-4860-AAB0-C1E81CE24A50}"/>
              </a:ext>
            </a:extLst>
          </p:cNvPr>
          <p:cNvSpPr txBox="1"/>
          <p:nvPr/>
        </p:nvSpPr>
        <p:spPr>
          <a:xfrm>
            <a:off x="2189920" y="4596477"/>
            <a:ext cx="32202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szunyókál</a:t>
            </a:r>
          </a:p>
        </p:txBody>
      </p:sp>
    </p:spTree>
    <p:extLst>
      <p:ext uri="{BB962C8B-B14F-4D97-AF65-F5344CB8AC3E}">
        <p14:creationId xmlns:p14="http://schemas.microsoft.com/office/powerpoint/2010/main" xmlns="" val="411784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xmlns="" id="{79644459-C368-4F27-A314-DB2C6C1C5DE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575" y="0"/>
            <a:ext cx="10575301" cy="6380922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xmlns="" id="{B920E41B-DEA1-4164-A157-CBEBFCE28BA2}"/>
              </a:ext>
            </a:extLst>
          </p:cNvPr>
          <p:cNvSpPr txBox="1"/>
          <p:nvPr/>
        </p:nvSpPr>
        <p:spPr>
          <a:xfrm>
            <a:off x="1305339" y="259734"/>
            <a:ext cx="134841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500" b="1" dirty="0">
                <a:solidFill>
                  <a:srgbClr val="FF0000"/>
                </a:solidFill>
                <a:latin typeface="Magyar Script" panose="030B04020602050B0404" pitchFamily="66" charset="0"/>
              </a:rPr>
              <a:t>A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7DBCD4EC-E32F-4492-B429-FBB413022528}"/>
              </a:ext>
            </a:extLst>
          </p:cNvPr>
          <p:cNvSpPr txBox="1"/>
          <p:nvPr/>
        </p:nvSpPr>
        <p:spPr>
          <a:xfrm>
            <a:off x="6563138" y="245556"/>
            <a:ext cx="118938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500" b="1" dirty="0">
                <a:solidFill>
                  <a:srgbClr val="FF0000"/>
                </a:solidFill>
                <a:latin typeface="Magyar Script" panose="030B04020602050B0404" pitchFamily="66" charset="0"/>
              </a:rPr>
              <a:t>a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D36D097B-1A34-40C2-9360-D0FDE71DEA78}"/>
              </a:ext>
            </a:extLst>
          </p:cNvPr>
          <p:cNvSpPr txBox="1"/>
          <p:nvPr/>
        </p:nvSpPr>
        <p:spPr>
          <a:xfrm>
            <a:off x="1156252" y="834022"/>
            <a:ext cx="1128387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600" b="1" dirty="0">
                <a:solidFill>
                  <a:srgbClr val="FF0000"/>
                </a:solidFill>
                <a:latin typeface="Magyar Script" panose="030B04020602050B0404" pitchFamily="66" charset="0"/>
              </a:rPr>
              <a:t>A szegény ember örökséget hagyott a fiaira.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8F75D4E4-0CCE-47AF-8450-02A948818794}"/>
              </a:ext>
            </a:extLst>
          </p:cNvPr>
          <p:cNvSpPr txBox="1"/>
          <p:nvPr/>
        </p:nvSpPr>
        <p:spPr>
          <a:xfrm>
            <a:off x="1156252" y="1206149"/>
            <a:ext cx="118938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500" b="1" dirty="0">
                <a:solidFill>
                  <a:srgbClr val="FF0000"/>
                </a:solidFill>
                <a:latin typeface="Magyar Script" panose="030B04020602050B0404" pitchFamily="66" charset="0"/>
              </a:rPr>
              <a:t>Egy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xmlns="" id="{4F14B9C7-E63E-4351-8ECD-89DCC3D9ECB9}"/>
              </a:ext>
            </a:extLst>
          </p:cNvPr>
          <p:cNvSpPr txBox="1"/>
          <p:nvPr/>
        </p:nvSpPr>
        <p:spPr>
          <a:xfrm>
            <a:off x="2942400" y="1198453"/>
            <a:ext cx="118938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500" b="1" dirty="0">
                <a:solidFill>
                  <a:srgbClr val="FF0000"/>
                </a:solidFill>
                <a:latin typeface="Magyar Script" panose="030B04020602050B0404" pitchFamily="66" charset="0"/>
              </a:rPr>
              <a:t>a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xmlns="" id="{70A92DFB-2151-46EE-B55E-345FAC4BF620}"/>
              </a:ext>
            </a:extLst>
          </p:cNvPr>
          <p:cNvSpPr txBox="1"/>
          <p:nvPr/>
        </p:nvSpPr>
        <p:spPr>
          <a:xfrm>
            <a:off x="1305339" y="1806310"/>
            <a:ext cx="1128387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600" b="1" dirty="0">
                <a:solidFill>
                  <a:srgbClr val="FF0000"/>
                </a:solidFill>
                <a:latin typeface="Magyar Script" panose="030B04020602050B0404" pitchFamily="66" charset="0"/>
              </a:rPr>
              <a:t>Egy törpe a bokor aljában aludt.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xmlns="" id="{87F9BAFC-556C-4989-BF52-1723AC4F5A3C}"/>
              </a:ext>
            </a:extLst>
          </p:cNvPr>
          <p:cNvSpPr txBox="1"/>
          <p:nvPr/>
        </p:nvSpPr>
        <p:spPr>
          <a:xfrm>
            <a:off x="1320072" y="2177706"/>
            <a:ext cx="118938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500" b="1" dirty="0">
                <a:solidFill>
                  <a:srgbClr val="FF0000"/>
                </a:solidFill>
                <a:latin typeface="Magyar Script" panose="030B04020602050B0404" pitchFamily="66" charset="0"/>
              </a:rPr>
              <a:t>A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xmlns="" id="{765F7F00-24E3-4D77-859F-A24452749448}"/>
              </a:ext>
            </a:extLst>
          </p:cNvPr>
          <p:cNvSpPr txBox="1"/>
          <p:nvPr/>
        </p:nvSpPr>
        <p:spPr>
          <a:xfrm>
            <a:off x="4230756" y="2206418"/>
            <a:ext cx="118938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500" b="1" dirty="0">
                <a:solidFill>
                  <a:srgbClr val="FF0000"/>
                </a:solidFill>
                <a:latin typeface="Magyar Script" panose="030B04020602050B0404" pitchFamily="66" charset="0"/>
              </a:rPr>
              <a:t>a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xmlns="" id="{326134E7-9DEE-450E-B1EA-A85CF8FE15B4}"/>
              </a:ext>
            </a:extLst>
          </p:cNvPr>
          <p:cNvSpPr txBox="1"/>
          <p:nvPr/>
        </p:nvSpPr>
        <p:spPr>
          <a:xfrm>
            <a:off x="6679271" y="2206417"/>
            <a:ext cx="118938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500" b="1" dirty="0">
                <a:solidFill>
                  <a:srgbClr val="FF0000"/>
                </a:solidFill>
                <a:latin typeface="Magyar Script" panose="030B04020602050B0404" pitchFamily="66" charset="0"/>
              </a:rPr>
              <a:t>a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xmlns="" id="{16E00803-BBB6-4F1E-8C4C-EC4E231187EF}"/>
              </a:ext>
            </a:extLst>
          </p:cNvPr>
          <p:cNvSpPr txBox="1"/>
          <p:nvPr/>
        </p:nvSpPr>
        <p:spPr>
          <a:xfrm>
            <a:off x="1249434" y="2768591"/>
            <a:ext cx="1128387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200" b="1" dirty="0">
                <a:solidFill>
                  <a:srgbClr val="FF0000"/>
                </a:solidFill>
                <a:latin typeface="Magyar Script" panose="030B04020602050B0404" pitchFamily="66" charset="0"/>
              </a:rPr>
              <a:t>A király kérdezte a legénytől, mi a kívánsága</a:t>
            </a:r>
            <a:r>
              <a:rPr lang="hu-HU" sz="4600" b="1" dirty="0">
                <a:solidFill>
                  <a:srgbClr val="FF0000"/>
                </a:solidFill>
                <a:latin typeface="Magyar Script" panose="030B04020602050B0404" pitchFamily="66" charset="0"/>
              </a:rPr>
              <a:t>.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xmlns="" id="{5FCD9105-B48E-4BEB-8D39-9CB806EB927D}"/>
              </a:ext>
            </a:extLst>
          </p:cNvPr>
          <p:cNvSpPr txBox="1"/>
          <p:nvPr/>
        </p:nvSpPr>
        <p:spPr>
          <a:xfrm>
            <a:off x="2173356" y="3145136"/>
            <a:ext cx="118938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500" b="1" dirty="0">
                <a:solidFill>
                  <a:srgbClr val="FF0000"/>
                </a:solidFill>
                <a:latin typeface="Magyar Script" panose="030B04020602050B0404" pitchFamily="66" charset="0"/>
              </a:rPr>
              <a:t>egy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xmlns="" id="{EC7FA606-D67E-4533-A2AA-3022A5B06A68}"/>
              </a:ext>
            </a:extLst>
          </p:cNvPr>
          <p:cNvSpPr txBox="1"/>
          <p:nvPr/>
        </p:nvSpPr>
        <p:spPr>
          <a:xfrm>
            <a:off x="5105224" y="3146341"/>
            <a:ext cx="118938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500" b="1" dirty="0">
                <a:solidFill>
                  <a:srgbClr val="FF0000"/>
                </a:solidFill>
                <a:latin typeface="Magyar Script" panose="030B04020602050B0404" pitchFamily="66" charset="0"/>
              </a:rPr>
              <a:t>a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xmlns="" id="{4FFC7209-67CB-4D58-A833-DA26A1D9E77E}"/>
              </a:ext>
            </a:extLst>
          </p:cNvPr>
          <p:cNvSpPr txBox="1"/>
          <p:nvPr/>
        </p:nvSpPr>
        <p:spPr>
          <a:xfrm>
            <a:off x="1225826" y="3740879"/>
            <a:ext cx="1128387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600" b="1" dirty="0">
                <a:solidFill>
                  <a:srgbClr val="FF0000"/>
                </a:solidFill>
                <a:latin typeface="Magyar Script" panose="030B04020602050B0404" pitchFamily="66" charset="0"/>
              </a:rPr>
              <a:t>Régen egy görbe fűzfa állt a Szamos partján.</a:t>
            </a: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xmlns="" id="{CF9270D0-B2CA-4204-BCFF-A60F0E668F10}"/>
              </a:ext>
            </a:extLst>
          </p:cNvPr>
          <p:cNvSpPr txBox="1"/>
          <p:nvPr/>
        </p:nvSpPr>
        <p:spPr>
          <a:xfrm>
            <a:off x="3190459" y="4140988"/>
            <a:ext cx="118938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500" b="1" dirty="0">
                <a:solidFill>
                  <a:srgbClr val="FF0000"/>
                </a:solidFill>
                <a:latin typeface="Magyar Script" panose="030B04020602050B0404" pitchFamily="66" charset="0"/>
              </a:rPr>
              <a:t>az</a:t>
            </a: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xmlns="" id="{2CAC5D82-30A3-4C6C-A3E0-4C2571D6930A}"/>
              </a:ext>
            </a:extLst>
          </p:cNvPr>
          <p:cNvSpPr txBox="1"/>
          <p:nvPr/>
        </p:nvSpPr>
        <p:spPr>
          <a:xfrm>
            <a:off x="5627442" y="4140987"/>
            <a:ext cx="118938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500" b="1" dirty="0">
                <a:solidFill>
                  <a:srgbClr val="FF0000"/>
                </a:solidFill>
                <a:latin typeface="Magyar Script" panose="030B04020602050B0404" pitchFamily="66" charset="0"/>
              </a:rPr>
              <a:t>egy</a:t>
            </a: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xmlns="" id="{A46C300D-49C9-4A96-A94D-71B993EE7472}"/>
              </a:ext>
            </a:extLst>
          </p:cNvPr>
          <p:cNvSpPr txBox="1"/>
          <p:nvPr/>
        </p:nvSpPr>
        <p:spPr>
          <a:xfrm>
            <a:off x="1225826" y="4703512"/>
            <a:ext cx="1128387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600" b="1" dirty="0">
                <a:solidFill>
                  <a:srgbClr val="FF0000"/>
                </a:solidFill>
                <a:latin typeface="Magyar Script" panose="030B04020602050B0404" pitchFamily="66" charset="0"/>
              </a:rPr>
              <a:t>Reggel kinyílt az ajtó, és bejött egy kis törpe.</a:t>
            </a: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xmlns="" id="{482DB28E-2176-405D-BD45-3C1ED64AE5B6}"/>
              </a:ext>
            </a:extLst>
          </p:cNvPr>
          <p:cNvSpPr txBox="1"/>
          <p:nvPr/>
        </p:nvSpPr>
        <p:spPr>
          <a:xfrm>
            <a:off x="2640674" y="5067484"/>
            <a:ext cx="118938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500" b="1" dirty="0">
                <a:solidFill>
                  <a:srgbClr val="FF0000"/>
                </a:solidFill>
                <a:latin typeface="Magyar Script" panose="030B04020602050B0404" pitchFamily="66" charset="0"/>
              </a:rPr>
              <a:t>egy</a:t>
            </a: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xmlns="" id="{588E07D2-0A26-46F3-B5A7-069DAF452BBD}"/>
              </a:ext>
            </a:extLst>
          </p:cNvPr>
          <p:cNvSpPr txBox="1"/>
          <p:nvPr/>
        </p:nvSpPr>
        <p:spPr>
          <a:xfrm>
            <a:off x="4854201" y="5079706"/>
            <a:ext cx="118938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500" b="1" dirty="0">
                <a:solidFill>
                  <a:srgbClr val="FF0000"/>
                </a:solidFill>
                <a:latin typeface="Magyar Script" panose="030B04020602050B0404" pitchFamily="66" charset="0"/>
              </a:rPr>
              <a:t>a</a:t>
            </a: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xmlns="" id="{383D11D8-66A7-4A0C-ABE2-507555098FE8}"/>
              </a:ext>
            </a:extLst>
          </p:cNvPr>
          <p:cNvSpPr txBox="1"/>
          <p:nvPr/>
        </p:nvSpPr>
        <p:spPr>
          <a:xfrm>
            <a:off x="1156252" y="5687141"/>
            <a:ext cx="11283876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300" b="1" dirty="0">
                <a:solidFill>
                  <a:srgbClr val="FF0000"/>
                </a:solidFill>
                <a:latin typeface="Magyar Script" panose="030B04020602050B0404" pitchFamily="66" charset="0"/>
              </a:rPr>
              <a:t>Rákezdett egy nótára, és a kövek repültek utána.</a:t>
            </a:r>
          </a:p>
        </p:txBody>
      </p:sp>
    </p:spTree>
    <p:extLst>
      <p:ext uri="{BB962C8B-B14F-4D97-AF65-F5344CB8AC3E}">
        <p14:creationId xmlns:p14="http://schemas.microsoft.com/office/powerpoint/2010/main" xmlns="" val="233182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xmlns="" id="{D7702C4E-A989-495F-AF4A-72D0A351C52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19746" y="0"/>
            <a:ext cx="9152508" cy="6599583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xmlns="" id="{51E163CD-15F3-4DDC-8C5A-A4548DF7DBA7}"/>
              </a:ext>
            </a:extLst>
          </p:cNvPr>
          <p:cNvSpPr txBox="1"/>
          <p:nvPr/>
        </p:nvSpPr>
        <p:spPr>
          <a:xfrm>
            <a:off x="2011018" y="1011180"/>
            <a:ext cx="1128387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500" b="1" dirty="0">
                <a:solidFill>
                  <a:srgbClr val="FF0000"/>
                </a:solidFill>
                <a:latin typeface="Magyar Script" panose="030B04020602050B0404" pitchFamily="66" charset="0"/>
              </a:rPr>
              <a:t>Megtömetett a palotában egy szobát szalmával.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51A4CE31-8922-4EDD-835C-252E514E7A38}"/>
              </a:ext>
            </a:extLst>
          </p:cNvPr>
          <p:cNvSpPr txBox="1"/>
          <p:nvPr/>
        </p:nvSpPr>
        <p:spPr>
          <a:xfrm>
            <a:off x="2011018" y="1642122"/>
            <a:ext cx="1128387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500" b="1" dirty="0">
                <a:solidFill>
                  <a:srgbClr val="FF0000"/>
                </a:solidFill>
                <a:latin typeface="Magyar Script" panose="030B04020602050B0404" pitchFamily="66" charset="0"/>
              </a:rPr>
              <a:t>A törpe meg leült a rokkához.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E3D6EAE9-EB7B-4139-85F6-6414FB54FB48}"/>
              </a:ext>
            </a:extLst>
          </p:cNvPr>
          <p:cNvSpPr txBox="1"/>
          <p:nvPr/>
        </p:nvSpPr>
        <p:spPr>
          <a:xfrm>
            <a:off x="2011018" y="2580841"/>
            <a:ext cx="1128387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500" b="1" dirty="0">
                <a:solidFill>
                  <a:srgbClr val="FF0000"/>
                </a:solidFill>
                <a:latin typeface="Magyar Script" panose="030B04020602050B0404" pitchFamily="66" charset="0"/>
              </a:rPr>
              <a:t>Törpe a gyűrűért megfonta a szalmát.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12493392-83A5-44FB-AF4F-C1D80F375603}"/>
              </a:ext>
            </a:extLst>
          </p:cNvPr>
          <p:cNvSpPr txBox="1"/>
          <p:nvPr/>
        </p:nvSpPr>
        <p:spPr>
          <a:xfrm>
            <a:off x="2011018" y="3519560"/>
            <a:ext cx="1128387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500" b="1" dirty="0">
                <a:solidFill>
                  <a:srgbClr val="FF0000"/>
                </a:solidFill>
                <a:latin typeface="Magyar Script" panose="030B04020602050B0404" pitchFamily="66" charset="0"/>
              </a:rPr>
              <a:t>A lány csak a ruháját adhatta volna a törpének.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xmlns="" id="{B1EDAC32-05C1-4C9B-B43C-329D8B3DA627}"/>
              </a:ext>
            </a:extLst>
          </p:cNvPr>
          <p:cNvSpPr txBox="1"/>
          <p:nvPr/>
        </p:nvSpPr>
        <p:spPr>
          <a:xfrm>
            <a:off x="2011018" y="4311357"/>
            <a:ext cx="11283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Reggel jött a király, feleségül kérte a lányt.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xmlns="" id="{21346879-88A7-4DD3-AEB0-8F9E698CF608}"/>
              </a:ext>
            </a:extLst>
          </p:cNvPr>
          <p:cNvSpPr txBox="1"/>
          <p:nvPr/>
        </p:nvSpPr>
        <p:spPr>
          <a:xfrm>
            <a:off x="2011018" y="5061990"/>
            <a:ext cx="1128387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500" b="1" dirty="0">
                <a:solidFill>
                  <a:srgbClr val="FF0000"/>
                </a:solidFill>
                <a:latin typeface="Magyar Script" panose="030B04020602050B0404" pitchFamily="66" charset="0"/>
              </a:rPr>
              <a:t>A királyné megfeledkezett az </a:t>
            </a:r>
            <a:r>
              <a:rPr lang="hu-HU" sz="4500" b="1" dirty="0" err="1">
                <a:solidFill>
                  <a:srgbClr val="FF0000"/>
                </a:solidFill>
                <a:latin typeface="Magyar Script" panose="030B04020602050B0404" pitchFamily="66" charset="0"/>
              </a:rPr>
              <a:t>ígretéről</a:t>
            </a:r>
            <a:r>
              <a:rPr lang="hu-HU" sz="4500" b="1" dirty="0">
                <a:solidFill>
                  <a:srgbClr val="FF0000"/>
                </a:solidFill>
                <a:latin typeface="Magyar Script" panose="030B04020602050B0404" pitchFamily="66" charset="0"/>
              </a:rPr>
              <a:t>.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xmlns="" id="{84A950C4-89B8-4BFA-99FD-56E48B91EBF8}"/>
              </a:ext>
            </a:extLst>
          </p:cNvPr>
          <p:cNvSpPr txBox="1"/>
          <p:nvPr/>
        </p:nvSpPr>
        <p:spPr>
          <a:xfrm>
            <a:off x="2011018" y="5891698"/>
            <a:ext cx="1128387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500" b="1" dirty="0">
                <a:solidFill>
                  <a:srgbClr val="FF0000"/>
                </a:solidFill>
                <a:latin typeface="Magyar Script" panose="030B04020602050B0404" pitchFamily="66" charset="0"/>
              </a:rPr>
              <a:t>Egy kis törpét látott táncolni a fán.</a:t>
            </a:r>
          </a:p>
        </p:txBody>
      </p:sp>
    </p:spTree>
    <p:extLst>
      <p:ext uri="{BB962C8B-B14F-4D97-AF65-F5344CB8AC3E}">
        <p14:creationId xmlns:p14="http://schemas.microsoft.com/office/powerpoint/2010/main" xmlns="" val="141901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xmlns="" id="{F4E1477B-9105-4189-8901-39C0C013511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220469" cy="6122504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xmlns="" id="{FA487B1F-44C3-458E-AABC-2F31C9285097}"/>
              </a:ext>
            </a:extLst>
          </p:cNvPr>
          <p:cNvSpPr txBox="1"/>
          <p:nvPr/>
        </p:nvSpPr>
        <p:spPr>
          <a:xfrm>
            <a:off x="717932" y="3061252"/>
            <a:ext cx="1128387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500" b="1" dirty="0">
                <a:solidFill>
                  <a:srgbClr val="FF0000"/>
                </a:solidFill>
                <a:latin typeface="Magyar Script" panose="030B04020602050B0404" pitchFamily="66" charset="0"/>
              </a:rPr>
              <a:t>Ő megállt a padsorok előtt.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3ACC9902-9B9D-414B-ADDC-8018FA025D1F}"/>
              </a:ext>
            </a:extLst>
          </p:cNvPr>
          <p:cNvSpPr txBox="1"/>
          <p:nvPr/>
        </p:nvSpPr>
        <p:spPr>
          <a:xfrm>
            <a:off x="717932" y="4174417"/>
            <a:ext cx="1128387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500" b="1" dirty="0">
                <a:solidFill>
                  <a:srgbClr val="FF0000"/>
                </a:solidFill>
                <a:latin typeface="Magyar Script" panose="030B04020602050B0404" pitchFamily="66" charset="0"/>
              </a:rPr>
              <a:t>Hajagos </a:t>
            </a:r>
            <a:r>
              <a:rPr lang="hu-HU" sz="5500" b="1" dirty="0" err="1">
                <a:solidFill>
                  <a:srgbClr val="FF0000"/>
                </a:solidFill>
                <a:latin typeface="Magyar Script" panose="030B04020602050B0404" pitchFamily="66" charset="0"/>
              </a:rPr>
              <a:t>Ádi</a:t>
            </a:r>
            <a:r>
              <a:rPr lang="hu-HU" sz="5500" b="1" dirty="0">
                <a:solidFill>
                  <a:srgbClr val="FF0000"/>
                </a:solidFill>
                <a:latin typeface="Magyar Script" panose="030B04020602050B0404" pitchFamily="66" charset="0"/>
              </a:rPr>
              <a:t> nem örült neki.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51ED2544-B4FB-4241-B1EE-1073F7A19555}"/>
              </a:ext>
            </a:extLst>
          </p:cNvPr>
          <p:cNvSpPr txBox="1"/>
          <p:nvPr/>
        </p:nvSpPr>
        <p:spPr>
          <a:xfrm>
            <a:off x="717932" y="5287582"/>
            <a:ext cx="1128387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500" b="1" dirty="0">
                <a:solidFill>
                  <a:srgbClr val="FF0000"/>
                </a:solidFill>
                <a:latin typeface="Magyar Script" panose="030B04020602050B0404" pitchFamily="66" charset="0"/>
              </a:rPr>
              <a:t>A tanító néni szigorúan nézett rájuk.</a:t>
            </a:r>
          </a:p>
        </p:txBody>
      </p:sp>
    </p:spTree>
    <p:extLst>
      <p:ext uri="{BB962C8B-B14F-4D97-AF65-F5344CB8AC3E}">
        <p14:creationId xmlns:p14="http://schemas.microsoft.com/office/powerpoint/2010/main" xmlns="" val="314714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xmlns="" id="{BDBC9DF0-ABAB-4145-AEB6-D63B8873C25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87240" cy="5367130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xmlns="" id="{9BF8E949-5EEE-4925-820A-A2D5A6199706}"/>
              </a:ext>
            </a:extLst>
          </p:cNvPr>
          <p:cNvSpPr txBox="1"/>
          <p:nvPr/>
        </p:nvSpPr>
        <p:spPr>
          <a:xfrm>
            <a:off x="191158" y="2134692"/>
            <a:ext cx="1128387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500" b="1" dirty="0">
                <a:solidFill>
                  <a:srgbClr val="FF0000"/>
                </a:solidFill>
                <a:latin typeface="Magyar Script" panose="030B04020602050B0404" pitchFamily="66" charset="0"/>
              </a:rPr>
              <a:t>Ők nem hallják a kiabálásukat.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2C1EE009-7825-443E-9865-42AF8DF3A347}"/>
              </a:ext>
            </a:extLst>
          </p:cNvPr>
          <p:cNvSpPr txBox="1"/>
          <p:nvPr/>
        </p:nvSpPr>
        <p:spPr>
          <a:xfrm>
            <a:off x="191158" y="3332887"/>
            <a:ext cx="1200084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500" b="1" dirty="0">
                <a:solidFill>
                  <a:srgbClr val="FF0000"/>
                </a:solidFill>
                <a:latin typeface="Magyar Script" panose="030B04020602050B0404" pitchFamily="66" charset="0"/>
              </a:rPr>
              <a:t>A kutya a legjámborabb lélek a házban.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F9CB14B4-CD22-406A-A755-7C2CAFA6B457}"/>
              </a:ext>
            </a:extLst>
          </p:cNvPr>
          <p:cNvSpPr txBox="1"/>
          <p:nvPr/>
        </p:nvSpPr>
        <p:spPr>
          <a:xfrm>
            <a:off x="191158" y="4531082"/>
            <a:ext cx="1128387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500" b="1" dirty="0">
                <a:solidFill>
                  <a:srgbClr val="FF0000"/>
                </a:solidFill>
                <a:latin typeface="Magyar Script" panose="030B04020602050B0404" pitchFamily="66" charset="0"/>
              </a:rPr>
              <a:t>A fiút orvoshoz kellett vinni..</a:t>
            </a:r>
          </a:p>
        </p:txBody>
      </p:sp>
    </p:spTree>
    <p:extLst>
      <p:ext uri="{BB962C8B-B14F-4D97-AF65-F5344CB8AC3E}">
        <p14:creationId xmlns:p14="http://schemas.microsoft.com/office/powerpoint/2010/main" xmlns="" val="10037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xmlns="" id="{8B194348-8832-4D3A-B247-CDD166524C3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6296"/>
            <a:ext cx="12192000" cy="4694296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xmlns="" id="{E507BDBE-1057-4820-86BD-C895F517C6FC}"/>
              </a:ext>
            </a:extLst>
          </p:cNvPr>
          <p:cNvSpPr txBox="1"/>
          <p:nvPr/>
        </p:nvSpPr>
        <p:spPr>
          <a:xfrm>
            <a:off x="6314661" y="655983"/>
            <a:ext cx="368510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500" b="1" dirty="0">
                <a:solidFill>
                  <a:srgbClr val="FF0000"/>
                </a:solidFill>
                <a:latin typeface="Magyar Script" panose="030B04020602050B0404" pitchFamily="66" charset="0"/>
              </a:rPr>
              <a:t>A fiú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48623388-024E-40E8-A928-E974FDFB817B}"/>
              </a:ext>
            </a:extLst>
          </p:cNvPr>
          <p:cNvSpPr txBox="1"/>
          <p:nvPr/>
        </p:nvSpPr>
        <p:spPr>
          <a:xfrm>
            <a:off x="9031357" y="1683026"/>
            <a:ext cx="368510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500" b="1" dirty="0">
                <a:solidFill>
                  <a:srgbClr val="FF0000"/>
                </a:solidFill>
                <a:latin typeface="Magyar Script" panose="030B04020602050B0404" pitchFamily="66" charset="0"/>
              </a:rPr>
              <a:t>rá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0F5C3A19-9425-4305-A9C9-EA17CCA2B1D6}"/>
              </a:ext>
            </a:extLst>
          </p:cNvPr>
          <p:cNvSpPr txBox="1"/>
          <p:nvPr/>
        </p:nvSpPr>
        <p:spPr>
          <a:xfrm>
            <a:off x="3558209" y="2703444"/>
            <a:ext cx="368510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500" b="1" dirty="0">
                <a:solidFill>
                  <a:srgbClr val="FF0000"/>
                </a:solidFill>
                <a:latin typeface="Magyar Script" panose="030B04020602050B0404" pitchFamily="66" charset="0"/>
              </a:rPr>
              <a:t>neki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836184FB-DEDC-4976-8762-8269A2A08F39}"/>
              </a:ext>
            </a:extLst>
          </p:cNvPr>
          <p:cNvSpPr txBox="1"/>
          <p:nvPr/>
        </p:nvSpPr>
        <p:spPr>
          <a:xfrm>
            <a:off x="2484783" y="3713922"/>
            <a:ext cx="368510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500" b="1" dirty="0" err="1">
                <a:solidFill>
                  <a:srgbClr val="FF0000"/>
                </a:solidFill>
                <a:latin typeface="Magyar Script" panose="030B04020602050B0404" pitchFamily="66" charset="0"/>
              </a:rPr>
              <a:t>Gyulukát</a:t>
            </a:r>
            <a:endParaRPr lang="hu-HU" sz="5500" b="1" dirty="0">
              <a:solidFill>
                <a:srgbClr val="FF0000"/>
              </a:solidFill>
              <a:latin typeface="Magyar Script" panose="030B040206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578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xmlns="" id="{443AEC99-DDE6-4C1B-907D-D8836C15462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5798771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xmlns="" id="{AE7A263E-4635-4D4B-BFF1-8F5D7502ED8C}"/>
              </a:ext>
            </a:extLst>
          </p:cNvPr>
          <p:cNvSpPr txBox="1"/>
          <p:nvPr/>
        </p:nvSpPr>
        <p:spPr>
          <a:xfrm>
            <a:off x="470453" y="2696818"/>
            <a:ext cx="117215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Radó szerint a hétköznapokról írjunk,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23CA3540-44C7-42B1-B4B2-FA092A3B09A3}"/>
              </a:ext>
            </a:extLst>
          </p:cNvPr>
          <p:cNvSpPr txBox="1"/>
          <p:nvPr/>
        </p:nvSpPr>
        <p:spPr>
          <a:xfrm>
            <a:off x="622853" y="3270675"/>
            <a:ext cx="117215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de az ünnepnapok is érdekesek.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201BE1FF-4310-4E76-AFC9-D30EA2E5D716}"/>
              </a:ext>
            </a:extLst>
          </p:cNvPr>
          <p:cNvSpPr txBox="1"/>
          <p:nvPr/>
        </p:nvSpPr>
        <p:spPr>
          <a:xfrm>
            <a:off x="622853" y="4379845"/>
            <a:ext cx="117215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A családomról szeretnék írni, mert 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A3FDF3F5-A3DF-4A80-99CE-E27ACFD5A9C3}"/>
              </a:ext>
            </a:extLst>
          </p:cNvPr>
          <p:cNvSpPr txBox="1"/>
          <p:nvPr/>
        </p:nvSpPr>
        <p:spPr>
          <a:xfrm>
            <a:off x="622853" y="4981183"/>
            <a:ext cx="117215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őket ismerem a legjobban.</a:t>
            </a:r>
          </a:p>
        </p:txBody>
      </p:sp>
    </p:spTree>
    <p:extLst>
      <p:ext uri="{BB962C8B-B14F-4D97-AF65-F5344CB8AC3E}">
        <p14:creationId xmlns:p14="http://schemas.microsoft.com/office/powerpoint/2010/main" xmlns="" val="336586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xmlns="" id="{D9125838-7BA9-472C-AFD7-B388E6F60FF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2186803" cy="5327374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xmlns="" id="{125F35C7-7B68-4C2A-9B88-15F7F24CB3E6}"/>
              </a:ext>
            </a:extLst>
          </p:cNvPr>
          <p:cNvSpPr txBox="1"/>
          <p:nvPr/>
        </p:nvSpPr>
        <p:spPr>
          <a:xfrm>
            <a:off x="132523" y="331305"/>
            <a:ext cx="117215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Szörnyű hideg van, ezért Ferivel már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5B980592-78FA-4C43-BA2D-E468E8D2ABBD}"/>
              </a:ext>
            </a:extLst>
          </p:cNvPr>
          <p:cNvSpPr txBox="1"/>
          <p:nvPr/>
        </p:nvSpPr>
        <p:spPr>
          <a:xfrm>
            <a:off x="132522" y="927653"/>
            <a:ext cx="117215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napok óta nem mosdunk.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273629EB-E179-49AE-A835-367DA04423AE}"/>
              </a:ext>
            </a:extLst>
          </p:cNvPr>
          <p:cNvSpPr txBox="1"/>
          <p:nvPr/>
        </p:nvSpPr>
        <p:spPr>
          <a:xfrm>
            <a:off x="132522" y="2111850"/>
            <a:ext cx="121868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Ma reggel anyánk rájött a turpisságra,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3BE64845-BF1B-44C1-A5EC-3E8436B9F3AD}"/>
              </a:ext>
            </a:extLst>
          </p:cNvPr>
          <p:cNvSpPr txBox="1"/>
          <p:nvPr/>
        </p:nvSpPr>
        <p:spPr>
          <a:xfrm>
            <a:off x="132521" y="2699195"/>
            <a:ext cx="117215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és most nagyon szomorkodik.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xmlns="" id="{22CAC553-6FD4-45E2-B000-D6C472DBC37E}"/>
              </a:ext>
            </a:extLst>
          </p:cNvPr>
          <p:cNvSpPr txBox="1"/>
          <p:nvPr/>
        </p:nvSpPr>
        <p:spPr>
          <a:xfrm>
            <a:off x="132520" y="3872012"/>
            <a:ext cx="117215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Teát forralt nekünk, de ez sem tudott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xmlns="" id="{CB0BA511-C32F-4E1E-9768-5D2202E39094}"/>
              </a:ext>
            </a:extLst>
          </p:cNvPr>
          <p:cNvSpPr txBox="1"/>
          <p:nvPr/>
        </p:nvSpPr>
        <p:spPr>
          <a:xfrm>
            <a:off x="132520" y="4459357"/>
            <a:ext cx="117215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átmelegíteni bennünket.</a:t>
            </a:r>
          </a:p>
        </p:txBody>
      </p:sp>
    </p:spTree>
    <p:extLst>
      <p:ext uri="{BB962C8B-B14F-4D97-AF65-F5344CB8AC3E}">
        <p14:creationId xmlns:p14="http://schemas.microsoft.com/office/powerpoint/2010/main" xmlns="" val="228302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xmlns="" id="{2C803537-204A-4B6A-A48D-B5B512205B1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4893773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xmlns="" id="{B05E803B-E65A-40BA-BD23-85C186093F2E}"/>
              </a:ext>
            </a:extLst>
          </p:cNvPr>
          <p:cNvSpPr txBox="1"/>
          <p:nvPr/>
        </p:nvSpPr>
        <p:spPr>
          <a:xfrm>
            <a:off x="2935357" y="1056859"/>
            <a:ext cx="30612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szabályos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0692374F-C730-4CAA-B835-598E8FBAF48F}"/>
              </a:ext>
            </a:extLst>
          </p:cNvPr>
          <p:cNvSpPr txBox="1"/>
          <p:nvPr/>
        </p:nvSpPr>
        <p:spPr>
          <a:xfrm>
            <a:off x="5330686" y="472083"/>
            <a:ext cx="23953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tejföl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45EF7236-7533-4E5B-8508-185D7D2561E4}"/>
              </a:ext>
            </a:extLst>
          </p:cNvPr>
          <p:cNvSpPr txBox="1"/>
          <p:nvPr/>
        </p:nvSpPr>
        <p:spPr>
          <a:xfrm>
            <a:off x="7563678" y="944166"/>
            <a:ext cx="23953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tojásos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E5351D24-47E7-4101-9AAB-EA6D126F75AC}"/>
              </a:ext>
            </a:extLst>
          </p:cNvPr>
          <p:cNvSpPr txBox="1"/>
          <p:nvPr/>
        </p:nvSpPr>
        <p:spPr>
          <a:xfrm>
            <a:off x="9796670" y="436334"/>
            <a:ext cx="23953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selyem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xmlns="" id="{42493BF7-1A62-4AF8-AED5-020CE2D4FDE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37135" y="3621158"/>
            <a:ext cx="457200" cy="457200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xmlns="" id="{B8885ECD-4F23-4378-A96A-C301276C75A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37135" y="4157871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855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xmlns="" id="{622E0A41-F76B-4F20-BC56-DFEC990E5DB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60798" cy="5247861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xmlns="" id="{E53A89FD-096C-4ABF-AEDB-12CD02EA53EB}"/>
              </a:ext>
            </a:extLst>
          </p:cNvPr>
          <p:cNvSpPr txBox="1"/>
          <p:nvPr/>
        </p:nvSpPr>
        <p:spPr>
          <a:xfrm>
            <a:off x="132521" y="308059"/>
            <a:ext cx="120594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Először csak hógolyóztunk, aztán Radó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90151146-8A51-4268-AEFB-817DEA5B7AF1}"/>
              </a:ext>
            </a:extLst>
          </p:cNvPr>
          <p:cNvSpPr txBox="1"/>
          <p:nvPr/>
        </p:nvSpPr>
        <p:spPr>
          <a:xfrm>
            <a:off x="132522" y="891101"/>
            <a:ext cx="117215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havat szórt a nyakamba.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348690F5-98FB-4A63-B626-264F832E79AE}"/>
              </a:ext>
            </a:extLst>
          </p:cNvPr>
          <p:cNvSpPr txBox="1"/>
          <p:nvPr/>
        </p:nvSpPr>
        <p:spPr>
          <a:xfrm>
            <a:off x="132523" y="2057185"/>
            <a:ext cx="121607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Melegedjünk a tűzhelynél, vagy </a:t>
            </a:r>
            <a:r>
              <a:rPr lang="hu-HU" sz="6000" b="1" dirty="0" err="1">
                <a:solidFill>
                  <a:srgbClr val="FF0000"/>
                </a:solidFill>
                <a:latin typeface="Magyar Script" panose="030B04020602050B0404" pitchFamily="66" charset="0"/>
              </a:rPr>
              <a:t>hempe</a:t>
            </a:r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-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CCC8C72C-7A4E-4E86-A834-2BDA69008B4E}"/>
              </a:ext>
            </a:extLst>
          </p:cNvPr>
          <p:cNvSpPr txBox="1"/>
          <p:nvPr/>
        </p:nvSpPr>
        <p:spPr>
          <a:xfrm>
            <a:off x="132522" y="2623930"/>
            <a:ext cx="117215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 err="1">
                <a:solidFill>
                  <a:srgbClr val="FF0000"/>
                </a:solidFill>
                <a:latin typeface="Magyar Script" panose="030B04020602050B0404" pitchFamily="66" charset="0"/>
              </a:rPr>
              <a:t>regjünk</a:t>
            </a:r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 meg a hóban?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xmlns="" id="{C270687D-BED8-4B13-98A0-554602DA3A57}"/>
              </a:ext>
            </a:extLst>
          </p:cNvPr>
          <p:cNvSpPr txBox="1"/>
          <p:nvPr/>
        </p:nvSpPr>
        <p:spPr>
          <a:xfrm>
            <a:off x="132521" y="3785153"/>
            <a:ext cx="123808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Már egyikőnk sem fázott, pedig nagyon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xmlns="" id="{563A91E0-AD66-45F8-8235-849504D38F45}"/>
              </a:ext>
            </a:extLst>
          </p:cNvPr>
          <p:cNvSpPr txBox="1"/>
          <p:nvPr/>
        </p:nvSpPr>
        <p:spPr>
          <a:xfrm>
            <a:off x="132520" y="4374470"/>
            <a:ext cx="117215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hideg volt odakint.</a:t>
            </a:r>
          </a:p>
        </p:txBody>
      </p:sp>
    </p:spTree>
    <p:extLst>
      <p:ext uri="{BB962C8B-B14F-4D97-AF65-F5344CB8AC3E}">
        <p14:creationId xmlns:p14="http://schemas.microsoft.com/office/powerpoint/2010/main" xmlns="" val="364517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xmlns="" id="{6F4CD9F3-A0CA-48B9-A3C5-B470CF81F72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5639912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xmlns="" id="{B0224B38-1605-4A07-AF3B-40AF6CDA173F}"/>
              </a:ext>
            </a:extLst>
          </p:cNvPr>
          <p:cNvSpPr txBox="1"/>
          <p:nvPr/>
        </p:nvSpPr>
        <p:spPr>
          <a:xfrm>
            <a:off x="639419" y="2498035"/>
            <a:ext cx="117215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Radó szerint az állatkertnek kellene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2E4B8C56-4D7B-4131-A5D4-44A869FDCB52}"/>
              </a:ext>
            </a:extLst>
          </p:cNvPr>
          <p:cNvSpPr txBox="1"/>
          <p:nvPr/>
        </p:nvSpPr>
        <p:spPr>
          <a:xfrm>
            <a:off x="639418" y="3053310"/>
            <a:ext cx="117215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ajándékozni. Nagynénje is ezt tette. 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EB7DA794-8710-477A-A9F4-3629A9E57844}"/>
              </a:ext>
            </a:extLst>
          </p:cNvPr>
          <p:cNvSpPr txBox="1"/>
          <p:nvPr/>
        </p:nvSpPr>
        <p:spPr>
          <a:xfrm>
            <a:off x="639418" y="4207566"/>
            <a:ext cx="117215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Mindenesetre apunak tetszett az ötlet.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1756DD47-B015-4B06-B13A-CBCA0D3CD9C7}"/>
              </a:ext>
            </a:extLst>
          </p:cNvPr>
          <p:cNvSpPr txBox="1"/>
          <p:nvPr/>
        </p:nvSpPr>
        <p:spPr>
          <a:xfrm>
            <a:off x="639418" y="4762842"/>
            <a:ext cx="117215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Telefonált az állatkertnek.</a:t>
            </a:r>
          </a:p>
        </p:txBody>
      </p:sp>
    </p:spTree>
    <p:extLst>
      <p:ext uri="{BB962C8B-B14F-4D97-AF65-F5344CB8AC3E}">
        <p14:creationId xmlns:p14="http://schemas.microsoft.com/office/powerpoint/2010/main" xmlns="" val="91939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xmlns="" id="{62D8E844-F1C6-446C-8719-BFD6D48E41C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29162" cy="5247861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xmlns="" id="{634103A9-9DB8-4CF0-9423-68DA2EB398E4}"/>
              </a:ext>
            </a:extLst>
          </p:cNvPr>
          <p:cNvSpPr txBox="1"/>
          <p:nvPr/>
        </p:nvSpPr>
        <p:spPr>
          <a:xfrm>
            <a:off x="235226" y="241853"/>
            <a:ext cx="117215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Az állatkertben nem volt hely.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EB9B08D3-3394-4170-9F72-CFA6C943D9CB}"/>
              </a:ext>
            </a:extLst>
          </p:cNvPr>
          <p:cNvSpPr txBox="1"/>
          <p:nvPr/>
        </p:nvSpPr>
        <p:spPr>
          <a:xfrm>
            <a:off x="203807" y="838200"/>
            <a:ext cx="117215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Elárasztották őket filodendronokkal.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B621AE7E-2529-45F7-9886-88D9ACEAB364}"/>
              </a:ext>
            </a:extLst>
          </p:cNvPr>
          <p:cNvSpPr txBox="1"/>
          <p:nvPr/>
        </p:nvSpPr>
        <p:spPr>
          <a:xfrm>
            <a:off x="203806" y="2027367"/>
            <a:ext cx="117215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Végül nekiestünk </a:t>
            </a:r>
            <a:r>
              <a:rPr lang="hu-HU" sz="6000" b="1" dirty="0" err="1">
                <a:solidFill>
                  <a:srgbClr val="FF0000"/>
                </a:solidFill>
                <a:latin typeface="Magyar Script" panose="030B04020602050B0404" pitchFamily="66" charset="0"/>
              </a:rPr>
              <a:t>Filunak</a:t>
            </a:r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. Levittük a 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B9F80CDF-22BE-4868-97A8-C34265EB6DB5}"/>
              </a:ext>
            </a:extLst>
          </p:cNvPr>
          <p:cNvSpPr txBox="1"/>
          <p:nvPr/>
        </p:nvSpPr>
        <p:spPr>
          <a:xfrm>
            <a:off x="235225" y="2621951"/>
            <a:ext cx="117215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parkba.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xmlns="" id="{5871DE02-0776-46F4-8E01-F1A1277B7379}"/>
              </a:ext>
            </a:extLst>
          </p:cNvPr>
          <p:cNvSpPr txBox="1"/>
          <p:nvPr/>
        </p:nvSpPr>
        <p:spPr>
          <a:xfrm>
            <a:off x="235224" y="3767742"/>
            <a:ext cx="117215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Este esni kezdett az eső. Visszacipeltük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xmlns="" id="{D76D67B6-1691-4990-B0EC-92746CE68164}"/>
              </a:ext>
            </a:extLst>
          </p:cNvPr>
          <p:cNvSpPr txBox="1"/>
          <p:nvPr/>
        </p:nvSpPr>
        <p:spPr>
          <a:xfrm>
            <a:off x="203805" y="4362326"/>
            <a:ext cx="117215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 err="1">
                <a:solidFill>
                  <a:srgbClr val="FF0000"/>
                </a:solidFill>
                <a:latin typeface="Magyar Script" panose="030B04020602050B0404" pitchFamily="66" charset="0"/>
              </a:rPr>
              <a:t>Filut</a:t>
            </a:r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 a lakásba.</a:t>
            </a:r>
          </a:p>
        </p:txBody>
      </p:sp>
    </p:spTree>
    <p:extLst>
      <p:ext uri="{BB962C8B-B14F-4D97-AF65-F5344CB8AC3E}">
        <p14:creationId xmlns:p14="http://schemas.microsoft.com/office/powerpoint/2010/main" xmlns="" val="393622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xmlns="" id="{6F06C9BF-F0A8-4ADE-9BF0-CDBC5BD8F80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5511839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xmlns="" id="{1F9B13AE-ADE0-45B5-88C0-B8622EEDFAE6}"/>
              </a:ext>
            </a:extLst>
          </p:cNvPr>
          <p:cNvSpPr txBox="1"/>
          <p:nvPr/>
        </p:nvSpPr>
        <p:spPr>
          <a:xfrm>
            <a:off x="679174" y="1301811"/>
            <a:ext cx="12191999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700" b="1" dirty="0">
                <a:solidFill>
                  <a:srgbClr val="FF0000"/>
                </a:solidFill>
                <a:latin typeface="Magyar Script" panose="030B04020602050B0404" pitchFamily="66" charset="0"/>
              </a:rPr>
              <a:t>Sorra érkeztek a versenyzők a versengésre.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F9D9D697-D154-48B7-A38B-8DE9FB934363}"/>
              </a:ext>
            </a:extLst>
          </p:cNvPr>
          <p:cNvSpPr txBox="1"/>
          <p:nvPr/>
        </p:nvSpPr>
        <p:spPr>
          <a:xfrm>
            <a:off x="679174" y="2430814"/>
            <a:ext cx="117215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600" b="1" dirty="0">
                <a:solidFill>
                  <a:srgbClr val="FF0000"/>
                </a:solidFill>
                <a:latin typeface="Magyar Script" panose="030B04020602050B0404" pitchFamily="66" charset="0"/>
              </a:rPr>
              <a:t>A biciklik mindegyike jól felszerelt volt.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DC11C169-077F-4E39-A694-463882945C0A}"/>
              </a:ext>
            </a:extLst>
          </p:cNvPr>
          <p:cNvSpPr txBox="1"/>
          <p:nvPr/>
        </p:nvSpPr>
        <p:spPr>
          <a:xfrm>
            <a:off x="679174" y="3526951"/>
            <a:ext cx="117215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Az </a:t>
            </a:r>
            <a:r>
              <a:rPr lang="hu-HU" sz="6000" b="1">
                <a:solidFill>
                  <a:srgbClr val="FF0000"/>
                </a:solidFill>
                <a:latin typeface="Magyar Script" panose="030B04020602050B0404" pitchFamily="66" charset="0"/>
              </a:rPr>
              <a:t>indulást csengőhang </a:t>
            </a:r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jelezte.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7D99E7D1-D299-49EF-A90F-1E4BA60485B6}"/>
              </a:ext>
            </a:extLst>
          </p:cNvPr>
          <p:cNvSpPr txBox="1"/>
          <p:nvPr/>
        </p:nvSpPr>
        <p:spPr>
          <a:xfrm>
            <a:off x="679174" y="4638206"/>
            <a:ext cx="117215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Mindenki megtapsolta a fiút.</a:t>
            </a:r>
          </a:p>
        </p:txBody>
      </p:sp>
    </p:spTree>
    <p:extLst>
      <p:ext uri="{BB962C8B-B14F-4D97-AF65-F5344CB8AC3E}">
        <p14:creationId xmlns:p14="http://schemas.microsoft.com/office/powerpoint/2010/main" xmlns="" val="2806136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xmlns="" id="{C2307C63-5CB5-413C-AB9A-038E652D1D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76500" y="1151696"/>
            <a:ext cx="7239000" cy="542925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23B6BA5C-5022-4695-9CF7-BC1170592333}"/>
              </a:ext>
            </a:extLst>
          </p:cNvPr>
          <p:cNvSpPr txBox="1"/>
          <p:nvPr/>
        </p:nvSpPr>
        <p:spPr>
          <a:xfrm flipH="1">
            <a:off x="2321779" y="188844"/>
            <a:ext cx="91082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0" b="1" dirty="0">
                <a:solidFill>
                  <a:srgbClr val="FF0000"/>
                </a:solidFill>
              </a:rPr>
              <a:t>Ügyesek vagytok!</a:t>
            </a:r>
          </a:p>
        </p:txBody>
      </p:sp>
    </p:spTree>
    <p:extLst>
      <p:ext uri="{BB962C8B-B14F-4D97-AF65-F5344CB8AC3E}">
        <p14:creationId xmlns:p14="http://schemas.microsoft.com/office/powerpoint/2010/main" xmlns="" val="3362465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xmlns="" id="{CE66F56F-53D0-4DDC-945D-6330DDF2707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6950"/>
            <a:ext cx="12192000" cy="4893839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xmlns="" id="{07824AEF-7E1F-4173-B2AA-A6EBC467BA78}"/>
              </a:ext>
            </a:extLst>
          </p:cNvPr>
          <p:cNvSpPr txBox="1"/>
          <p:nvPr/>
        </p:nvSpPr>
        <p:spPr>
          <a:xfrm>
            <a:off x="2875721" y="1301975"/>
            <a:ext cx="322027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katonaság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F3334103-D16B-44AD-91D5-1E54D1B972D3}"/>
              </a:ext>
            </a:extLst>
          </p:cNvPr>
          <p:cNvSpPr txBox="1"/>
          <p:nvPr/>
        </p:nvSpPr>
        <p:spPr>
          <a:xfrm>
            <a:off x="5317434" y="717199"/>
            <a:ext cx="23953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hegy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D8E593C9-5AB0-414E-AB9D-48F76F0B5EA3}"/>
              </a:ext>
            </a:extLst>
          </p:cNvPr>
          <p:cNvSpPr txBox="1"/>
          <p:nvPr/>
        </p:nvSpPr>
        <p:spPr>
          <a:xfrm>
            <a:off x="7437781" y="1247448"/>
            <a:ext cx="278958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500" b="1" dirty="0">
                <a:solidFill>
                  <a:srgbClr val="FF0000"/>
                </a:solidFill>
                <a:latin typeface="Magyar Script" panose="030B04020602050B0404" pitchFamily="66" charset="0"/>
              </a:rPr>
              <a:t>dombság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F8107F50-1FA4-48E3-91AA-BA2D940CB4F5}"/>
              </a:ext>
            </a:extLst>
          </p:cNvPr>
          <p:cNvSpPr txBox="1"/>
          <p:nvPr/>
        </p:nvSpPr>
        <p:spPr>
          <a:xfrm>
            <a:off x="9833111" y="1247448"/>
            <a:ext cx="23953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kertség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xmlns="" id="{E87F834D-6BBF-4E61-9F32-B31AED0150E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630439" y="2756453"/>
            <a:ext cx="457200" cy="457200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xmlns="" id="{9B17E3CA-ACFE-425B-B03B-88483530322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630439" y="3323609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516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xmlns="" id="{EDBBF6E9-DB3E-449D-8BEF-D365E3D340E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23777"/>
            <a:ext cx="12192000" cy="4381646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xmlns="" id="{AF9FE8A0-44EF-4CC1-BDD5-E4FBB29A13F1}"/>
              </a:ext>
            </a:extLst>
          </p:cNvPr>
          <p:cNvSpPr txBox="1"/>
          <p:nvPr/>
        </p:nvSpPr>
        <p:spPr>
          <a:xfrm>
            <a:off x="2945295" y="1470940"/>
            <a:ext cx="322027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őszinteség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0F29DAE7-67CF-448B-A603-4249E4100D89}"/>
              </a:ext>
            </a:extLst>
          </p:cNvPr>
          <p:cNvSpPr txBox="1"/>
          <p:nvPr/>
        </p:nvSpPr>
        <p:spPr>
          <a:xfrm>
            <a:off x="5181599" y="884531"/>
            <a:ext cx="322027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selyem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4BEDBB8F-A93E-45A2-924C-6D1C8482D4A3}"/>
              </a:ext>
            </a:extLst>
          </p:cNvPr>
          <p:cNvSpPr txBox="1"/>
          <p:nvPr/>
        </p:nvSpPr>
        <p:spPr>
          <a:xfrm>
            <a:off x="7500730" y="884531"/>
            <a:ext cx="22296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kevély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5C212930-5DB0-416C-8721-A4567EB49340}"/>
              </a:ext>
            </a:extLst>
          </p:cNvPr>
          <p:cNvSpPr txBox="1"/>
          <p:nvPr/>
        </p:nvSpPr>
        <p:spPr>
          <a:xfrm>
            <a:off x="9730410" y="1470940"/>
            <a:ext cx="258417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sajátosság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xmlns="" id="{AD5DA5A2-B9CD-4C18-9F6E-64E8C8EC2F8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51535" y="3429000"/>
            <a:ext cx="457200" cy="457200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xmlns="" id="{42859146-F744-4CDB-B468-636DBF0160D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51535" y="4024473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220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xmlns="" id="{BCD70045-29E3-443A-838A-A0FC66B4444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95357"/>
            <a:ext cx="12192000" cy="4318000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xmlns="" id="{81FD05B6-AB93-4D5D-B4D5-FCFF3FD94296}"/>
              </a:ext>
            </a:extLst>
          </p:cNvPr>
          <p:cNvSpPr txBox="1"/>
          <p:nvPr/>
        </p:nvSpPr>
        <p:spPr>
          <a:xfrm>
            <a:off x="2945295" y="1470940"/>
            <a:ext cx="322027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számolás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1F8F1152-31A4-4D53-B2A7-73EA7F746803}"/>
              </a:ext>
            </a:extLst>
          </p:cNvPr>
          <p:cNvSpPr txBox="1"/>
          <p:nvPr/>
        </p:nvSpPr>
        <p:spPr>
          <a:xfrm>
            <a:off x="5254487" y="947479"/>
            <a:ext cx="322027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beszélget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06185C24-EC93-4A1E-A825-D466F64760F3}"/>
              </a:ext>
            </a:extLst>
          </p:cNvPr>
          <p:cNvSpPr txBox="1"/>
          <p:nvPr/>
        </p:nvSpPr>
        <p:spPr>
          <a:xfrm>
            <a:off x="7500729" y="947479"/>
            <a:ext cx="322027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olvas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2A9A3C8F-81FD-44FD-BB2A-EE50A092B8F2}"/>
              </a:ext>
            </a:extLst>
          </p:cNvPr>
          <p:cNvSpPr txBox="1"/>
          <p:nvPr/>
        </p:nvSpPr>
        <p:spPr>
          <a:xfrm>
            <a:off x="9809921" y="1499601"/>
            <a:ext cx="322027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nevelés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xmlns="" id="{130C7C98-5A5B-48B5-AF87-A61C3090B32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45248" y="3465619"/>
            <a:ext cx="457200" cy="457200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xmlns="" id="{C95CB8F1-42C5-4A67-9D6D-E5F99319BD5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45248" y="4089488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88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xmlns="" id="{0A0A82D9-11C8-422E-9535-F3A43337E70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93989"/>
            <a:ext cx="12192000" cy="4261099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xmlns="" id="{8E8CA887-EFD0-4A26-8B15-49FB9FD5B35D}"/>
              </a:ext>
            </a:extLst>
          </p:cNvPr>
          <p:cNvSpPr txBox="1"/>
          <p:nvPr/>
        </p:nvSpPr>
        <p:spPr>
          <a:xfrm>
            <a:off x="3044686" y="973984"/>
            <a:ext cx="322027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500" b="1" dirty="0">
                <a:solidFill>
                  <a:srgbClr val="FF0000"/>
                </a:solidFill>
                <a:latin typeface="Magyar Script" panose="030B04020602050B0404" pitchFamily="66" charset="0"/>
              </a:rPr>
              <a:t>magyaráz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30AB4BC0-76E6-43C5-9DD7-C6E2EEC93E58}"/>
              </a:ext>
            </a:extLst>
          </p:cNvPr>
          <p:cNvSpPr txBox="1"/>
          <p:nvPr/>
        </p:nvSpPr>
        <p:spPr>
          <a:xfrm>
            <a:off x="5181599" y="1480148"/>
            <a:ext cx="322027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gondolat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6ED73CDF-E341-40ED-B678-D9FBD5D741BF}"/>
              </a:ext>
            </a:extLst>
          </p:cNvPr>
          <p:cNvSpPr txBox="1"/>
          <p:nvPr/>
        </p:nvSpPr>
        <p:spPr>
          <a:xfrm>
            <a:off x="7537174" y="935512"/>
            <a:ext cx="322027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rajzol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37C4AD71-076F-4C57-92A4-497995F03967}"/>
              </a:ext>
            </a:extLst>
          </p:cNvPr>
          <p:cNvSpPr txBox="1"/>
          <p:nvPr/>
        </p:nvSpPr>
        <p:spPr>
          <a:xfrm>
            <a:off x="9737034" y="1480148"/>
            <a:ext cx="322027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5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kerület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xmlns="" id="{CEB7904A-29A8-4A4A-B16F-82945D7252B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7453" y="4058879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40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xmlns="" id="{273294D0-53BE-4D5D-9D1F-60733B9BC80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28704"/>
            <a:ext cx="12192000" cy="2816417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xmlns="" id="{1C644741-7F7F-418C-A0E9-226B6D902948}"/>
              </a:ext>
            </a:extLst>
          </p:cNvPr>
          <p:cNvSpPr txBox="1"/>
          <p:nvPr/>
        </p:nvSpPr>
        <p:spPr>
          <a:xfrm>
            <a:off x="3521764" y="1918201"/>
            <a:ext cx="32202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ujjnyi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E9AEB953-3952-4178-92C9-5B372D5B21B0}"/>
              </a:ext>
            </a:extLst>
          </p:cNvPr>
          <p:cNvSpPr txBox="1"/>
          <p:nvPr/>
        </p:nvSpPr>
        <p:spPr>
          <a:xfrm>
            <a:off x="788503" y="2494670"/>
            <a:ext cx="32202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hüvelyk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69553F7B-1ED1-4C5B-B6D7-53AC699474BB}"/>
              </a:ext>
            </a:extLst>
          </p:cNvPr>
          <p:cNvSpPr txBox="1"/>
          <p:nvPr/>
        </p:nvSpPr>
        <p:spPr>
          <a:xfrm>
            <a:off x="6642652" y="1341732"/>
            <a:ext cx="32202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tenyér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xmlns="" id="{518C5DBF-0C68-4190-81AE-DB2F78B40E30}"/>
              </a:ext>
            </a:extLst>
          </p:cNvPr>
          <p:cNvSpPr txBox="1"/>
          <p:nvPr/>
        </p:nvSpPr>
        <p:spPr>
          <a:xfrm>
            <a:off x="9266582" y="1918201"/>
            <a:ext cx="32202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tucatnyi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xmlns="" id="{7499F1A4-035B-43AA-AEB4-C2D8A2753BA3}"/>
              </a:ext>
            </a:extLst>
          </p:cNvPr>
          <p:cNvSpPr txBox="1"/>
          <p:nvPr/>
        </p:nvSpPr>
        <p:spPr>
          <a:xfrm>
            <a:off x="6655904" y="2443426"/>
            <a:ext cx="32202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>
                <a:solidFill>
                  <a:srgbClr val="FF0000"/>
                </a:solidFill>
                <a:latin typeface="Magyar Script" panose="030B04020602050B0404" pitchFamily="66" charset="0"/>
              </a:rPr>
              <a:t>arasz</a:t>
            </a:r>
          </a:p>
        </p:txBody>
      </p:sp>
    </p:spTree>
    <p:extLst>
      <p:ext uri="{BB962C8B-B14F-4D97-AF65-F5344CB8AC3E}">
        <p14:creationId xmlns:p14="http://schemas.microsoft.com/office/powerpoint/2010/main" xmlns="" val="186707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Retrospektív">
  <a:themeElements>
    <a:clrScheme name="Narancs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ív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ív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BAB94BD4-5D6D-4148-AB57-A4CCF1FD4E0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247</TotalTime>
  <Words>725</Words>
  <Application>Microsoft Office PowerPoint</Application>
  <PresentationFormat>Egyéni</PresentationFormat>
  <Paragraphs>202</Paragraphs>
  <Slides>44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44</vt:i4>
      </vt:variant>
    </vt:vector>
  </HeadingPairs>
  <TitlesOfParts>
    <vt:vector size="45" baseType="lpstr">
      <vt:lpstr>Retrospektív</vt:lpstr>
      <vt:lpstr>Játék a szavakkal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SZÖVEGALKOTÁS – JÁTÉK A MONDATOKKAL!</vt:lpstr>
      <vt:lpstr>15. dia</vt:lpstr>
      <vt:lpstr>16. dia</vt:lpstr>
      <vt:lpstr>17. dia</vt:lpstr>
      <vt:lpstr>18. dia</vt:lpstr>
      <vt:lpstr>19. dia</vt:lpstr>
      <vt:lpstr>20. dia</vt:lpstr>
      <vt:lpstr>21. dia</vt:lpstr>
      <vt:lpstr>22. dia</vt:lpstr>
      <vt:lpstr>23. dia</vt:lpstr>
      <vt:lpstr>24. dia</vt:lpstr>
      <vt:lpstr>25. dia</vt:lpstr>
      <vt:lpstr>26. dia</vt:lpstr>
      <vt:lpstr>27. dia</vt:lpstr>
      <vt:lpstr>28. dia</vt:lpstr>
      <vt:lpstr>29. dia</vt:lpstr>
      <vt:lpstr>30. dia</vt:lpstr>
      <vt:lpstr>31. dia</vt:lpstr>
      <vt:lpstr>32. dia</vt:lpstr>
      <vt:lpstr>33. dia</vt:lpstr>
      <vt:lpstr>34. dia</vt:lpstr>
      <vt:lpstr>35. dia</vt:lpstr>
      <vt:lpstr>36. dia</vt:lpstr>
      <vt:lpstr>37. dia</vt:lpstr>
      <vt:lpstr>38. dia</vt:lpstr>
      <vt:lpstr>39. dia</vt:lpstr>
      <vt:lpstr>40. dia</vt:lpstr>
      <vt:lpstr>41. dia</vt:lpstr>
      <vt:lpstr>42. dia</vt:lpstr>
      <vt:lpstr>43. dia</vt:lpstr>
      <vt:lpstr>44.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Játék a szavakkal</dc:title>
  <dc:creator>Kriszti</dc:creator>
  <cp:lastModifiedBy>user</cp:lastModifiedBy>
  <cp:revision>35</cp:revision>
  <dcterms:created xsi:type="dcterms:W3CDTF">2025-01-03T11:01:19Z</dcterms:created>
  <dcterms:modified xsi:type="dcterms:W3CDTF">2025-01-06T22:44:44Z</dcterms:modified>
</cp:coreProperties>
</file>