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8" r:id="rId17"/>
    <p:sldId id="270" r:id="rId18"/>
    <p:sldId id="271" r:id="rId19"/>
    <p:sldId id="272" r:id="rId20"/>
    <p:sldId id="281" r:id="rId21"/>
    <p:sldId id="282" r:id="rId22"/>
    <p:sldId id="273" r:id="rId23"/>
    <p:sldId id="274" r:id="rId24"/>
    <p:sldId id="275" r:id="rId25"/>
    <p:sldId id="276" r:id="rId26"/>
    <p:sldId id="277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280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2345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8420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486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560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2214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9338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740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8211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693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1662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BA57A5D-3F20-454C-928C-59112B6850DD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69FE42-A52C-4638-962B-829C9B1F3349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7758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nvv_0MQZ-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16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youtube.com/watch?v=-nvv_0MQZ-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Szab%C3%B3_T._Ann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search?client=firefox-b-d&amp;sca_esv=2b054a1e223f05b2&amp;sxsrf=ADLYWIKN7LQfsvBTSZ-V22U6J78acUZZKA:1734268309238&amp;q=Kolozsv%C3%A1r&amp;si=ACC90nyvvWro6QmnyY1IfSdgk5wwjB1r8BGd_IWRjXqmKPQqmxRgQ943J_2_ll-_9RvOQKQUdr5owsr-gE714GoFrOOAgg3OCgd3RMqOMMDBeh84RiTLVtbrxZC2pJ4H8nhIIiNfJPezl8lMq8cKBIllVc9uT7-dw9ZsKU4z-Xy2AtS7LrlK_G9pXSW2St4lBSBDknu-nYgw&amp;sa=X&amp;ved=2ahUKEwisuJH07KmKAxWRPhAIHd8xKggQmxMoAHoECB4QA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s://www.youtube.com/watch?v=-nvv_0MQZ-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D93C40A-ACEE-4D65-879A-36F956D6E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62" y="719196"/>
            <a:ext cx="10058400" cy="3566160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Nagyváradi János: Csendes éj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840270C0-5659-49A0-B9D3-1C283CED3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21" y="5966368"/>
            <a:ext cx="6274784" cy="484128"/>
          </a:xfrm>
        </p:spPr>
        <p:txBody>
          <a:bodyPr>
            <a:normAutofit/>
          </a:bodyPr>
          <a:lstStyle/>
          <a:p>
            <a:r>
              <a:rPr lang="hu-HU" sz="1800" b="1" dirty="0"/>
              <a:t>Készítette: </a:t>
            </a:r>
            <a:r>
              <a:rPr lang="hu-HU" sz="1800" b="1" dirty="0" err="1"/>
              <a:t>Pakayné</a:t>
            </a:r>
            <a:r>
              <a:rPr lang="hu-HU" sz="1800" b="1" dirty="0"/>
              <a:t> Péter Krisztina</a:t>
            </a:r>
          </a:p>
        </p:txBody>
      </p:sp>
    </p:spTree>
    <p:extLst>
      <p:ext uri="{BB962C8B-B14F-4D97-AF65-F5344CB8AC3E}">
        <p14:creationId xmlns:p14="http://schemas.microsoft.com/office/powerpoint/2010/main" xmlns="" val="129281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583F862-8CAF-47B4-8964-DAA2C12036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5787"/>
            <a:ext cx="12192000" cy="453456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F828E68-93AE-4FE5-8941-4054F4510B1E}"/>
              </a:ext>
            </a:extLst>
          </p:cNvPr>
          <p:cNvSpPr txBox="1"/>
          <p:nvPr/>
        </p:nvSpPr>
        <p:spPr>
          <a:xfrm>
            <a:off x="8458200" y="884583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gazdag ember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4DEA754-6733-47C8-AAF0-6CDACBFA06C6}"/>
              </a:ext>
            </a:extLst>
          </p:cNvPr>
          <p:cNvSpPr txBox="1"/>
          <p:nvPr/>
        </p:nvSpPr>
        <p:spPr>
          <a:xfrm>
            <a:off x="8458198" y="1543918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gazdag ember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A436DD1-BA8B-498A-A5A9-C5838DA4D034}"/>
              </a:ext>
            </a:extLst>
          </p:cNvPr>
          <p:cNvSpPr txBox="1"/>
          <p:nvPr/>
        </p:nvSpPr>
        <p:spPr>
          <a:xfrm>
            <a:off x="8458198" y="2210813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szegény kisfiú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81CD6D7C-A44F-4273-B01E-581DA8820B33}"/>
              </a:ext>
            </a:extLst>
          </p:cNvPr>
          <p:cNvSpPr txBox="1"/>
          <p:nvPr/>
        </p:nvSpPr>
        <p:spPr>
          <a:xfrm>
            <a:off x="8458198" y="2857870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szegény kisfiú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CE6F8395-AB3E-4D56-910E-9EC59E7AF545}"/>
              </a:ext>
            </a:extLst>
          </p:cNvPr>
          <p:cNvSpPr txBox="1"/>
          <p:nvPr/>
        </p:nvSpPr>
        <p:spPr>
          <a:xfrm>
            <a:off x="8458198" y="3514172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gazdag ember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8FCA0E78-95FF-423E-AF3D-CCBA5474B25C}"/>
              </a:ext>
            </a:extLst>
          </p:cNvPr>
          <p:cNvSpPr txBox="1"/>
          <p:nvPr/>
        </p:nvSpPr>
        <p:spPr>
          <a:xfrm>
            <a:off x="8458198" y="4171822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gazdag ember</a:t>
            </a:r>
          </a:p>
        </p:txBody>
      </p:sp>
    </p:spTree>
    <p:extLst>
      <p:ext uri="{BB962C8B-B14F-4D97-AF65-F5344CB8AC3E}">
        <p14:creationId xmlns:p14="http://schemas.microsoft.com/office/powerpoint/2010/main" xmlns="" val="35119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6D9DED6-8B07-41F4-A532-32E41D8777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44813"/>
            <a:ext cx="12249647" cy="38768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06A483A-0E45-4FB1-B687-F4E4F1095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3893"/>
          <a:stretch/>
        </p:blipFill>
        <p:spPr>
          <a:xfrm>
            <a:off x="447646" y="4880113"/>
            <a:ext cx="4947277" cy="111318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F6AB24A-6DB7-444A-B932-3900F9F77C0E}"/>
              </a:ext>
            </a:extLst>
          </p:cNvPr>
          <p:cNvSpPr txBox="1"/>
          <p:nvPr/>
        </p:nvSpPr>
        <p:spPr>
          <a:xfrm>
            <a:off x="6096000" y="1202635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életében először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041FDDE-64BE-435F-BE21-7B0B8E9CF61E}"/>
              </a:ext>
            </a:extLst>
          </p:cNvPr>
          <p:cNvSpPr txBox="1"/>
          <p:nvPr/>
        </p:nvSpPr>
        <p:spPr>
          <a:xfrm>
            <a:off x="939909" y="1848679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megbánta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86C24929-2549-4267-9B30-0DA79D98C2B4}"/>
              </a:ext>
            </a:extLst>
          </p:cNvPr>
          <p:cNvSpPr txBox="1"/>
          <p:nvPr/>
        </p:nvSpPr>
        <p:spPr>
          <a:xfrm>
            <a:off x="8368748" y="1962425"/>
            <a:ext cx="4174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visszafordult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D15CE15-1895-49AF-853D-3408322BD494}"/>
              </a:ext>
            </a:extLst>
          </p:cNvPr>
          <p:cNvSpPr txBox="1"/>
          <p:nvPr/>
        </p:nvSpPr>
        <p:spPr>
          <a:xfrm>
            <a:off x="3042695" y="2551765"/>
            <a:ext cx="4174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történik vele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F1803914-80BA-48BB-891F-70B03AF81286}"/>
              </a:ext>
            </a:extLst>
          </p:cNvPr>
          <p:cNvSpPr txBox="1"/>
          <p:nvPr/>
        </p:nvSpPr>
        <p:spPr>
          <a:xfrm>
            <a:off x="8566039" y="2481278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megérintette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F1F83EF-DB6C-46CD-B1FF-F90414D47B67}"/>
              </a:ext>
            </a:extLst>
          </p:cNvPr>
          <p:cNvSpPr txBox="1"/>
          <p:nvPr/>
        </p:nvSpPr>
        <p:spPr>
          <a:xfrm>
            <a:off x="2195802" y="3158100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lelkét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4A93B665-F019-4AB4-98A4-C9FC3812502D}"/>
              </a:ext>
            </a:extLst>
          </p:cNvPr>
          <p:cNvSpPr txBox="1"/>
          <p:nvPr/>
        </p:nvSpPr>
        <p:spPr>
          <a:xfrm>
            <a:off x="5222928" y="3140718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másképp látta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89F35AA9-C3B3-498E-8E24-F83DB7206092}"/>
              </a:ext>
            </a:extLst>
          </p:cNvPr>
          <p:cNvSpPr txBox="1"/>
          <p:nvPr/>
        </p:nvSpPr>
        <p:spPr>
          <a:xfrm>
            <a:off x="1048493" y="3769380"/>
            <a:ext cx="417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gyermeket</a:t>
            </a:r>
          </a:p>
        </p:txBody>
      </p:sp>
    </p:spTree>
    <p:extLst>
      <p:ext uri="{BB962C8B-B14F-4D97-AF65-F5344CB8AC3E}">
        <p14:creationId xmlns:p14="http://schemas.microsoft.com/office/powerpoint/2010/main" xmlns="" val="310762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EDB3DA1-6279-45CB-85A4-D1F531C5F1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73376"/>
            <a:ext cx="12253107" cy="375947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7D01D79B-EF41-4AF1-9AE0-665EA3D5B2F3}"/>
              </a:ext>
            </a:extLst>
          </p:cNvPr>
          <p:cNvSpPr txBox="1"/>
          <p:nvPr/>
        </p:nvSpPr>
        <p:spPr>
          <a:xfrm>
            <a:off x="1093303" y="2525092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89FADAA-92FE-4200-83BB-2F15EA4F483C}"/>
              </a:ext>
            </a:extLst>
          </p:cNvPr>
          <p:cNvSpPr txBox="1"/>
          <p:nvPr/>
        </p:nvSpPr>
        <p:spPr>
          <a:xfrm>
            <a:off x="1093303" y="3075057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6CB1D20-035C-4D74-99CE-58A87B6D81BD}"/>
              </a:ext>
            </a:extLst>
          </p:cNvPr>
          <p:cNvSpPr txBox="1"/>
          <p:nvPr/>
        </p:nvSpPr>
        <p:spPr>
          <a:xfrm>
            <a:off x="1093302" y="3625022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1583B62-35CC-4614-A743-98A052DF8820}"/>
              </a:ext>
            </a:extLst>
          </p:cNvPr>
          <p:cNvSpPr txBox="1"/>
          <p:nvPr/>
        </p:nvSpPr>
        <p:spPr>
          <a:xfrm>
            <a:off x="1093302" y="1422401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8094D5BA-A9C5-4F16-BA12-606BB00005D3}"/>
              </a:ext>
            </a:extLst>
          </p:cNvPr>
          <p:cNvSpPr txBox="1"/>
          <p:nvPr/>
        </p:nvSpPr>
        <p:spPr>
          <a:xfrm>
            <a:off x="1093301" y="1972366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xmlns="" val="15043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17D87E1-D59F-4010-A239-B20A52F4BE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5629"/>
            <a:ext cx="12202456" cy="33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70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EA70782-1306-4A59-9749-E6F3C15D1C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72211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D35E7458-CFCF-4BA1-BD02-43F72D1EE03E}"/>
              </a:ext>
            </a:extLst>
          </p:cNvPr>
          <p:cNvSpPr/>
          <p:nvPr/>
        </p:nvSpPr>
        <p:spPr>
          <a:xfrm>
            <a:off x="2869095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Fent- lent találkozó vers</a:t>
            </a:r>
          </a:p>
          <a:p>
            <a:r>
              <a:rPr lang="hu-HU" b="1" dirty="0"/>
              <a:t>Írj szavakat, szószerkezeteket vagy rövid mondatokat a kulcsszó betűinek felhasználásával! A kulcsszó első és utolsó betűjéhez írottak kapcsolódjanak egymáshoz.</a:t>
            </a:r>
          </a:p>
        </p:txBody>
      </p:sp>
    </p:spTree>
    <p:extLst>
      <p:ext uri="{BB962C8B-B14F-4D97-AF65-F5344CB8AC3E}">
        <p14:creationId xmlns:p14="http://schemas.microsoft.com/office/powerpoint/2010/main" xmlns="" val="231716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70FEE7DC-714A-4898-830A-392AB234D7E5}"/>
              </a:ext>
            </a:extLst>
          </p:cNvPr>
          <p:cNvSpPr/>
          <p:nvPr/>
        </p:nvSpPr>
        <p:spPr>
          <a:xfrm>
            <a:off x="3609678" y="6375160"/>
            <a:ext cx="497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https://www.youtube.com/watch?v=6Y4FPNR0TX8</a:t>
            </a:r>
            <a:endParaRPr lang="hu-HU" dirty="0"/>
          </a:p>
        </p:txBody>
      </p:sp>
      <p:pic>
        <p:nvPicPr>
          <p:cNvPr id="3" name="Bagossy Brothers Company - Égnek a fények (Official video)">
            <a:hlinkClick r:id="" action="ppaction://media"/>
            <a:extLst>
              <a:ext uri="{FF2B5EF4-FFF2-40B4-BE49-F238E27FC236}">
                <a16:creationId xmlns:a16="http://schemas.microsoft.com/office/drawing/2014/main" xmlns="" id="{C2228382-A512-419A-A3BF-F0382A9060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8722" y="3898"/>
            <a:ext cx="11983278" cy="67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1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D93C40A-ACEE-4D65-879A-36F956D6E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62" y="719196"/>
            <a:ext cx="10058400" cy="3566160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Szabó T. Anna: Az ünnep azé, aki várja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840270C0-5659-49A0-B9D3-1C283CED3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21" y="5966368"/>
            <a:ext cx="6274784" cy="484128"/>
          </a:xfrm>
        </p:spPr>
        <p:txBody>
          <a:bodyPr>
            <a:normAutofit/>
          </a:bodyPr>
          <a:lstStyle/>
          <a:p>
            <a:r>
              <a:rPr lang="hu-HU" sz="1800" b="1" dirty="0"/>
              <a:t>Készítette: </a:t>
            </a:r>
            <a:r>
              <a:rPr lang="hu-HU" sz="1800" b="1" dirty="0" err="1"/>
              <a:t>Pakayné</a:t>
            </a:r>
            <a:r>
              <a:rPr lang="hu-HU" sz="1800" b="1" dirty="0"/>
              <a:t> Péter Krisztina</a:t>
            </a:r>
          </a:p>
        </p:txBody>
      </p:sp>
    </p:spTree>
    <p:extLst>
      <p:ext uri="{BB962C8B-B14F-4D97-AF65-F5344CB8AC3E}">
        <p14:creationId xmlns:p14="http://schemas.microsoft.com/office/powerpoint/2010/main" xmlns="" val="166754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EB9F3A6-5212-49FA-AEB1-369D205B99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7648" cy="425104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FE1267C-F7A4-42C2-AD5B-6EA55A49FE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0"/>
            <a:ext cx="4568687" cy="62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2004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A3300D9-770C-41F4-8D00-A8D0DEFC94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060" y="607116"/>
            <a:ext cx="9242411" cy="39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68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6851D55-8E86-44DC-A06A-E71CFC7986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315" y="0"/>
            <a:ext cx="10298389" cy="63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847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50EDCBC-DA5E-43D6-A732-CCEE502A7F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00196" cy="30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460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50A04F32-0C4F-47C3-934D-71ABCB658D61}"/>
              </a:ext>
            </a:extLst>
          </p:cNvPr>
          <p:cNvSpPr/>
          <p:nvPr/>
        </p:nvSpPr>
        <p:spPr>
          <a:xfrm>
            <a:off x="3626157" y="5480639"/>
            <a:ext cx="493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https://www.youtube.com/watch?v=-nvv_0MQZ-4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968A75B-09B8-481D-BB10-F6A4B10B0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036" y="156541"/>
            <a:ext cx="7060956" cy="52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0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081576C-1575-42CD-B9A6-074872829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87" y="239642"/>
            <a:ext cx="4120208" cy="5823227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D3055A5-38FE-4E23-8444-C3BFFCD64441}"/>
              </a:ext>
            </a:extLst>
          </p:cNvPr>
          <p:cNvSpPr/>
          <p:nvPr/>
        </p:nvSpPr>
        <p:spPr>
          <a:xfrm>
            <a:off x="5265646" y="144309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sz="3600" b="1" dirty="0"/>
              <a:t>Szabó T. Anna József Attila-díjas magyar költő, műfordító, író </a:t>
            </a:r>
            <a:r>
              <a:rPr lang="hu-HU" sz="3600" b="1" dirty="0">
                <a:hlinkClick r:id="rId3"/>
              </a:rPr>
              <a:t>Wikipédia</a:t>
            </a:r>
            <a:endParaRPr lang="hu-HU" sz="3600" b="1" dirty="0"/>
          </a:p>
          <a:p>
            <a:pPr algn="just"/>
            <a:r>
              <a:rPr lang="hu-HU" sz="3600" b="1" dirty="0"/>
              <a:t>Született: 1972. június 4. (életkor 52 év), </a:t>
            </a:r>
            <a:r>
              <a:rPr lang="hu-HU" sz="3600" b="1" dirty="0">
                <a:hlinkClick r:id="rId4"/>
              </a:rPr>
              <a:t>Kolozsvár, Románia</a:t>
            </a:r>
            <a:endParaRPr lang="hu-HU" sz="3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47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CF27023-4573-4A33-9F3A-5DFE7E169C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1525"/>
            <a:ext cx="12223248" cy="30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7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85186CF-8B34-484C-992B-D6B6B4836F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887" y="923303"/>
            <a:ext cx="12264887" cy="17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005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75A9F24-3F17-4F90-BE2F-0B282D978C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64089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BB9785E-7E65-48FF-9EA6-869D92CE3C3B}"/>
              </a:ext>
            </a:extLst>
          </p:cNvPr>
          <p:cNvSpPr txBox="1"/>
          <p:nvPr/>
        </p:nvSpPr>
        <p:spPr>
          <a:xfrm>
            <a:off x="844825" y="596901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3DA59D0-748B-4D34-BB65-EA1B733C81D2}"/>
              </a:ext>
            </a:extLst>
          </p:cNvPr>
          <p:cNvSpPr txBox="1"/>
          <p:nvPr/>
        </p:nvSpPr>
        <p:spPr>
          <a:xfrm>
            <a:off x="844825" y="1193802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5BEEB04-6F04-463A-AC5E-945D32236993}"/>
              </a:ext>
            </a:extLst>
          </p:cNvPr>
          <p:cNvSpPr txBox="1"/>
          <p:nvPr/>
        </p:nvSpPr>
        <p:spPr>
          <a:xfrm>
            <a:off x="844824" y="1790703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291C34D-0482-4F6C-86B2-22B073FD0889}"/>
              </a:ext>
            </a:extLst>
          </p:cNvPr>
          <p:cNvSpPr txBox="1"/>
          <p:nvPr/>
        </p:nvSpPr>
        <p:spPr>
          <a:xfrm>
            <a:off x="844824" y="2361858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5.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E69EA29B-E54B-4645-BDD1-4FBC6FB45D84}"/>
              </a:ext>
            </a:extLst>
          </p:cNvPr>
          <p:cNvSpPr txBox="1"/>
          <p:nvPr/>
        </p:nvSpPr>
        <p:spPr>
          <a:xfrm>
            <a:off x="844824" y="2933013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C6EE8DB4-E71B-474D-A361-E2A33C95D19F}"/>
              </a:ext>
            </a:extLst>
          </p:cNvPr>
          <p:cNvSpPr txBox="1"/>
          <p:nvPr/>
        </p:nvSpPr>
        <p:spPr>
          <a:xfrm>
            <a:off x="6430616" y="596901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61F808C6-8C7C-4F4F-87CF-5BF5C4A836A0}"/>
              </a:ext>
            </a:extLst>
          </p:cNvPr>
          <p:cNvSpPr txBox="1"/>
          <p:nvPr/>
        </p:nvSpPr>
        <p:spPr>
          <a:xfrm>
            <a:off x="6430616" y="1172476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5.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C89D756A-62A3-4F08-A135-39528E3BB2CA}"/>
              </a:ext>
            </a:extLst>
          </p:cNvPr>
          <p:cNvSpPr txBox="1"/>
          <p:nvPr/>
        </p:nvSpPr>
        <p:spPr>
          <a:xfrm>
            <a:off x="6430615" y="1790703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87534F57-9DF4-4AE2-865E-FDE23F327B99}"/>
              </a:ext>
            </a:extLst>
          </p:cNvPr>
          <p:cNvSpPr txBox="1"/>
          <p:nvPr/>
        </p:nvSpPr>
        <p:spPr>
          <a:xfrm>
            <a:off x="6430614" y="2360411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FCF0AA69-7F87-432B-8434-22ED64EE3129}"/>
              </a:ext>
            </a:extLst>
          </p:cNvPr>
          <p:cNvSpPr txBox="1"/>
          <p:nvPr/>
        </p:nvSpPr>
        <p:spPr>
          <a:xfrm>
            <a:off x="6430613" y="2933013"/>
            <a:ext cx="64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xmlns="" val="14100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F0B987B-B0CC-4F38-BDCF-DF18F86212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182548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952524C-4FC7-4DE4-B93E-0CDF011445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56998"/>
            <a:ext cx="12192001" cy="132070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C16F847D-162A-40EA-BBBE-CF63C2E7E5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736492"/>
            <a:ext cx="12192002" cy="1311318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xmlns="" id="{F14D1C54-6C72-4EE9-AD27-980A8015CBCF}"/>
              </a:ext>
            </a:extLst>
          </p:cNvPr>
          <p:cNvCxnSpPr>
            <a:cxnSpLocks/>
          </p:cNvCxnSpPr>
          <p:nvPr/>
        </p:nvCxnSpPr>
        <p:spPr>
          <a:xfrm>
            <a:off x="755374" y="1093304"/>
            <a:ext cx="246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677D88AE-4FD1-4E52-BD24-FC94D648BC16}"/>
              </a:ext>
            </a:extLst>
          </p:cNvPr>
          <p:cNvCxnSpPr>
            <a:cxnSpLocks/>
          </p:cNvCxnSpPr>
          <p:nvPr/>
        </p:nvCxnSpPr>
        <p:spPr>
          <a:xfrm>
            <a:off x="7308574" y="1093304"/>
            <a:ext cx="1328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0BF28DF9-F122-4160-B8F2-E1C5F20ADB0B}"/>
              </a:ext>
            </a:extLst>
          </p:cNvPr>
          <p:cNvCxnSpPr>
            <a:cxnSpLocks/>
          </p:cNvCxnSpPr>
          <p:nvPr/>
        </p:nvCxnSpPr>
        <p:spPr>
          <a:xfrm>
            <a:off x="3998844" y="1616765"/>
            <a:ext cx="85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34B454CA-E1FC-48D3-99FB-A4A153C20ABC}"/>
              </a:ext>
            </a:extLst>
          </p:cNvPr>
          <p:cNvCxnSpPr>
            <a:cxnSpLocks/>
          </p:cNvCxnSpPr>
          <p:nvPr/>
        </p:nvCxnSpPr>
        <p:spPr>
          <a:xfrm>
            <a:off x="7308574" y="1620078"/>
            <a:ext cx="154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A2CF92E5-2444-4C42-8C4E-8BA149BF3AEB}"/>
              </a:ext>
            </a:extLst>
          </p:cNvPr>
          <p:cNvCxnSpPr>
            <a:cxnSpLocks/>
          </p:cNvCxnSpPr>
          <p:nvPr/>
        </p:nvCxnSpPr>
        <p:spPr>
          <a:xfrm>
            <a:off x="10439400" y="1630017"/>
            <a:ext cx="1596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xmlns="" id="{A82A022A-2A86-47A3-8893-A2812EC2BBDF}"/>
              </a:ext>
            </a:extLst>
          </p:cNvPr>
          <p:cNvCxnSpPr>
            <a:cxnSpLocks/>
          </p:cNvCxnSpPr>
          <p:nvPr/>
        </p:nvCxnSpPr>
        <p:spPr>
          <a:xfrm>
            <a:off x="5052391" y="3429000"/>
            <a:ext cx="268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5EC92519-CEDB-45FF-8D27-D67C1429A663}"/>
              </a:ext>
            </a:extLst>
          </p:cNvPr>
          <p:cNvSpPr txBox="1"/>
          <p:nvPr/>
        </p:nvSpPr>
        <p:spPr>
          <a:xfrm>
            <a:off x="752060" y="4193171"/>
            <a:ext cx="112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„Gyújtsd meg a legutolsó gyertyát!”</a:t>
            </a:r>
          </a:p>
        </p:txBody>
      </p:sp>
    </p:spTree>
    <p:extLst>
      <p:ext uri="{BB962C8B-B14F-4D97-AF65-F5344CB8AC3E}">
        <p14:creationId xmlns:p14="http://schemas.microsoft.com/office/powerpoint/2010/main" xmlns="" val="10651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2B0F03B-A55E-46CF-8DFE-41F3350A20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384"/>
            <a:ext cx="12215741" cy="3588441"/>
          </a:xfrm>
          <a:prstGeom prst="rect">
            <a:avLst/>
          </a:prstGeom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xmlns="" id="{FA1AF33D-DDE9-49AA-A15E-24CB03AE1AB5}"/>
              </a:ext>
            </a:extLst>
          </p:cNvPr>
          <p:cNvCxnSpPr>
            <a:cxnSpLocks/>
          </p:cNvCxnSpPr>
          <p:nvPr/>
        </p:nvCxnSpPr>
        <p:spPr>
          <a:xfrm>
            <a:off x="785192" y="1878495"/>
            <a:ext cx="375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xmlns="" id="{F6683E93-DF46-4659-B632-E17CA149890D}"/>
              </a:ext>
            </a:extLst>
          </p:cNvPr>
          <p:cNvCxnSpPr>
            <a:cxnSpLocks/>
          </p:cNvCxnSpPr>
          <p:nvPr/>
        </p:nvCxnSpPr>
        <p:spPr>
          <a:xfrm>
            <a:off x="6251714" y="2415209"/>
            <a:ext cx="5367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8EC41E04-D2AE-43CC-8490-0479468C0243}"/>
              </a:ext>
            </a:extLst>
          </p:cNvPr>
          <p:cNvCxnSpPr>
            <a:cxnSpLocks/>
          </p:cNvCxnSpPr>
          <p:nvPr/>
        </p:nvCxnSpPr>
        <p:spPr>
          <a:xfrm>
            <a:off x="785192" y="3021496"/>
            <a:ext cx="5158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9B9FF630-F6F4-4E36-95D6-13F5E878105A}"/>
              </a:ext>
            </a:extLst>
          </p:cNvPr>
          <p:cNvCxnSpPr>
            <a:cxnSpLocks/>
          </p:cNvCxnSpPr>
          <p:nvPr/>
        </p:nvCxnSpPr>
        <p:spPr>
          <a:xfrm>
            <a:off x="785192" y="3568147"/>
            <a:ext cx="4740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A585D6DA-CFC1-4DDE-A02E-2217E81EF3BF}"/>
              </a:ext>
            </a:extLst>
          </p:cNvPr>
          <p:cNvCxnSpPr>
            <a:cxnSpLocks/>
          </p:cNvCxnSpPr>
          <p:nvPr/>
        </p:nvCxnSpPr>
        <p:spPr>
          <a:xfrm>
            <a:off x="785192" y="4084983"/>
            <a:ext cx="49397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19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873944BF-E84A-4946-89FB-AA244EC67718}"/>
              </a:ext>
            </a:extLst>
          </p:cNvPr>
          <p:cNvSpPr/>
          <p:nvPr/>
        </p:nvSpPr>
        <p:spPr>
          <a:xfrm>
            <a:off x="3779349" y="6488668"/>
            <a:ext cx="5010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https://www.youtube.com/watch?v=pJY-3MMHjTQ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A08784A8-9C3E-47D8-8B9F-0EF040754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681" y="0"/>
            <a:ext cx="6454637" cy="64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55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DC41E0E-CAB7-457F-91D0-BFE0A258AF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245" y="890381"/>
            <a:ext cx="12281246" cy="23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18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140525E-A6A5-4F47-84AD-2306731B99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7420" y="0"/>
            <a:ext cx="7957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49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0812BE8-AC07-4012-8EBE-C9B92D487A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693" y="0"/>
            <a:ext cx="10112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870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FE974DE-ACE1-4BBC-BDBF-72AE658BB5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063" y="0"/>
            <a:ext cx="8885997" cy="68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84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844C03F-AE39-4D1B-8833-2C5416F9B2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91" y="376652"/>
            <a:ext cx="12195791" cy="378784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545D639-7AEC-41F9-A3F2-4E3DE08F18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7715" y="1919391"/>
            <a:ext cx="342900" cy="381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D0BB832-97A4-4544-A753-80FB7861BD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9165" y="3652630"/>
            <a:ext cx="342900" cy="381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49A02D4-104A-430A-95DF-5BACE38442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5237" y="1889574"/>
            <a:ext cx="342900" cy="381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17827AB-6D70-4165-A41E-0CAD5D3EAA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7769" y="3082270"/>
            <a:ext cx="342900" cy="381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B9B6108-FEAF-440A-A8D0-4E7CF39432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2176" y="3652630"/>
            <a:ext cx="342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9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0AC21D0-D55A-4417-AEAC-1D3D83AC48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90" y="1399760"/>
            <a:ext cx="12276690" cy="14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691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ECB66C7-0B8E-4685-BD29-93F88FF8CD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011626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xmlns="" id="{8B4CA6E0-5AE9-4E45-8C6C-3812B6281BD0}"/>
              </a:ext>
            </a:extLst>
          </p:cNvPr>
          <p:cNvCxnSpPr/>
          <p:nvPr/>
        </p:nvCxnSpPr>
        <p:spPr>
          <a:xfrm>
            <a:off x="1152939" y="1500809"/>
            <a:ext cx="2922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xmlns="" id="{D4A88B75-3396-4ADB-B937-E939749F4CD4}"/>
              </a:ext>
            </a:extLst>
          </p:cNvPr>
          <p:cNvCxnSpPr>
            <a:cxnSpLocks/>
          </p:cNvCxnSpPr>
          <p:nvPr/>
        </p:nvCxnSpPr>
        <p:spPr>
          <a:xfrm>
            <a:off x="7646504" y="2647122"/>
            <a:ext cx="1646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AA112BB7-B00F-48C2-876C-5B9905AE2A07}"/>
              </a:ext>
            </a:extLst>
          </p:cNvPr>
          <p:cNvCxnSpPr>
            <a:cxnSpLocks/>
          </p:cNvCxnSpPr>
          <p:nvPr/>
        </p:nvCxnSpPr>
        <p:spPr>
          <a:xfrm>
            <a:off x="4277139" y="3810000"/>
            <a:ext cx="3216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F1E66B75-275A-402A-90E1-F6E8DD4BA028}"/>
              </a:ext>
            </a:extLst>
          </p:cNvPr>
          <p:cNvCxnSpPr>
            <a:cxnSpLocks/>
          </p:cNvCxnSpPr>
          <p:nvPr/>
        </p:nvCxnSpPr>
        <p:spPr>
          <a:xfrm>
            <a:off x="7832035" y="4823791"/>
            <a:ext cx="38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9ACD4AA5-FB40-4EA2-94A0-66EFE0C370DE}"/>
              </a:ext>
            </a:extLst>
          </p:cNvPr>
          <p:cNvCxnSpPr>
            <a:cxnSpLocks/>
          </p:cNvCxnSpPr>
          <p:nvPr/>
        </p:nvCxnSpPr>
        <p:spPr>
          <a:xfrm>
            <a:off x="1152939" y="5927035"/>
            <a:ext cx="3478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28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224</TotalTime>
  <Words>146</Words>
  <Application>Microsoft Office PowerPoint</Application>
  <PresentationFormat>Egyéni</PresentationFormat>
  <Paragraphs>41</Paragraphs>
  <Slides>27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Retrospektív</vt:lpstr>
      <vt:lpstr>Nagyváradi János: Csendes éj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Szabó T. Anna: Az ünnep azé, aki várja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user</cp:lastModifiedBy>
  <cp:revision>14</cp:revision>
  <dcterms:created xsi:type="dcterms:W3CDTF">2024-12-15T09:36:11Z</dcterms:created>
  <dcterms:modified xsi:type="dcterms:W3CDTF">2025-01-06T22:57:02Z</dcterms:modified>
</cp:coreProperties>
</file>