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68" r:id="rId9"/>
    <p:sldId id="269" r:id="rId10"/>
    <p:sldId id="270" r:id="rId11"/>
    <p:sldId id="272" r:id="rId12"/>
    <p:sldId id="271" r:id="rId13"/>
    <p:sldId id="2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35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10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073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230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900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98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680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090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234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49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358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7B1A-16E1-41C1-9739-01B3F0D24F3D}" type="datetimeFigureOut">
              <a:rPr lang="hu-HU" smtClean="0"/>
              <a:pPr/>
              <a:t>2024.11.13.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16C3-118B-496B-8253-409987F64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504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learningapps.org/display?v=pxi1gzb5c2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5GAApA46VX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b="1" dirty="0" smtClean="0"/>
              <a:t>Megitatják a fűzfát</a:t>
            </a:r>
            <a:endParaRPr lang="hu-HU" sz="8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dirty="0" err="1" smtClean="0"/>
              <a:t>Tk</a:t>
            </a:r>
            <a:r>
              <a:rPr lang="hu-HU" sz="4800" dirty="0" smtClean="0"/>
              <a:t>.  43-44.</a:t>
            </a:r>
          </a:p>
          <a:p>
            <a:r>
              <a:rPr lang="hu-HU" sz="4800" dirty="0" smtClean="0"/>
              <a:t>Mf. 44-45.</a:t>
            </a:r>
          </a:p>
        </p:txBody>
      </p:sp>
    </p:spTree>
    <p:extLst>
      <p:ext uri="{BB962C8B-B14F-4D97-AF65-F5344CB8AC3E}">
        <p14:creationId xmlns:p14="http://schemas.microsoft.com/office/powerpoint/2010/main" xmlns="" val="416271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27" y="707615"/>
            <a:ext cx="10549196" cy="56076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0144" y="138545"/>
            <a:ext cx="136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Mf. 45/8.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731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41968" y="33250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Egy kis játék!</a:t>
            </a:r>
            <a:endParaRPr lang="hu-HU" sz="3600" b="1" dirty="0"/>
          </a:p>
        </p:txBody>
      </p:sp>
      <p:pic>
        <p:nvPicPr>
          <p:cNvPr id="2052" name="Picture 4" descr="Верба дерево рисунок для детей. Скачать и распечатат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411" y="1621991"/>
            <a:ext cx="4706568" cy="43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83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23949" y="1260909"/>
            <a:ext cx="6949440" cy="10156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Ügyesen dolgoztatok!</a:t>
            </a:r>
            <a:endParaRPr lang="hu-HU" sz="6000" dirty="0"/>
          </a:p>
        </p:txBody>
      </p:sp>
      <p:pic>
        <p:nvPicPr>
          <p:cNvPr id="1026" name="Picture 2" descr="a cartoon bunny says yeah with pink pom poms in its paw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475" y="2768166"/>
            <a:ext cx="3594388" cy="33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10196" y="1732451"/>
            <a:ext cx="6889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Házi feladat</a:t>
            </a:r>
          </a:p>
          <a:p>
            <a:endParaRPr lang="hu-HU" sz="3600" b="1" dirty="0">
              <a:solidFill>
                <a:srgbClr val="FF0000"/>
              </a:solidFill>
            </a:endParaRPr>
          </a:p>
          <a:p>
            <a:r>
              <a:rPr lang="hu-HU" sz="2800" b="1" dirty="0" smtClean="0"/>
              <a:t>A mese elolvasása</a:t>
            </a:r>
          </a:p>
          <a:p>
            <a:r>
              <a:rPr lang="hu-HU" sz="2800" b="1" dirty="0" smtClean="0"/>
              <a:t>Mf. 45/6-7.</a:t>
            </a:r>
          </a:p>
          <a:p>
            <a:r>
              <a:rPr lang="hu-HU" sz="2800" b="1" dirty="0" smtClean="0"/>
              <a:t>A 45/6-os feladatot leírni helyes sorrendben a füzetbe!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358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0144" y="138545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Tk</a:t>
            </a:r>
            <a:r>
              <a:rPr lang="hu-HU" sz="2400" b="1" dirty="0" smtClean="0"/>
              <a:t>. 43/1.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227" y="1021608"/>
            <a:ext cx="11037450" cy="28078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27" y="4637290"/>
            <a:ext cx="11037450" cy="8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2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0144" y="138545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Tk</a:t>
            </a:r>
            <a:r>
              <a:rPr lang="hu-HU" sz="2400" b="1" dirty="0" smtClean="0"/>
              <a:t>. 43/3.</a:t>
            </a:r>
            <a:endParaRPr lang="hu-HU" sz="2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002189" y="3979544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15163" y="5031925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051964" y="1953491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15383" y="2472773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2</a:t>
            </a:r>
            <a:r>
              <a:rPr lang="hu-HU" sz="2800" b="1" dirty="0" smtClean="0">
                <a:solidFill>
                  <a:srgbClr val="FF0000"/>
                </a:solidFill>
              </a:rPr>
              <a:t>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762836" y="2995993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2</a:t>
            </a:r>
            <a:r>
              <a:rPr lang="hu-HU" sz="2800" b="1" dirty="0" smtClean="0">
                <a:solidFill>
                  <a:srgbClr val="FF0000"/>
                </a:solidFill>
              </a:rPr>
              <a:t>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601200" y="3494677"/>
            <a:ext cx="5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533" y="2090316"/>
            <a:ext cx="11387965" cy="352246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40144" y="1073901"/>
            <a:ext cx="490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Húzd alá az igaz állításokat!</a:t>
            </a:r>
            <a:endParaRPr lang="hu-HU" sz="3200" b="1" dirty="0">
              <a:solidFill>
                <a:srgbClr val="0070C0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783771" y="3159631"/>
            <a:ext cx="683161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783771" y="4332514"/>
            <a:ext cx="7870372" cy="2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783771" y="5431971"/>
            <a:ext cx="7113321" cy="136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14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4" y="821351"/>
            <a:ext cx="11558190" cy="395747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0144" y="138545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Tk</a:t>
            </a:r>
            <a:r>
              <a:rPr lang="hu-HU" sz="2400" b="1" dirty="0" smtClean="0"/>
              <a:t>. 43/4.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597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30763" y="335358"/>
            <a:ext cx="8469746" cy="612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Formai elemzés lépésről lépésre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Cím – pirossal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Szerző – kékkel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Miről szólhat a szöveg?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Nyomtatási kép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Műfaj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Bekezdések </a:t>
            </a:r>
            <a:r>
              <a:rPr lang="hu-HU" sz="40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számozása (ha szükséges)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Illusztráció</a:t>
            </a:r>
            <a:endParaRPr lang="hu-HU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40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Széljegyzet</a:t>
            </a: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713" y="685737"/>
            <a:ext cx="7100744" cy="53993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96253"/>
            <a:ext cx="306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mese meghallgatása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328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40144" y="138545"/>
            <a:ext cx="19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Mf. 44/1-2.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4" y="1049994"/>
            <a:ext cx="11580428" cy="1867377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326572" y="2699657"/>
            <a:ext cx="48005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144" y="3367155"/>
            <a:ext cx="11580428" cy="3272731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/>
        </p:nvCxnSpPr>
        <p:spPr>
          <a:xfrm>
            <a:off x="446314" y="5410200"/>
            <a:ext cx="582385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46314" y="6531428"/>
            <a:ext cx="6008915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738257" y="4920343"/>
            <a:ext cx="463731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6738257" y="6085114"/>
            <a:ext cx="3657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8914" y="600210"/>
            <a:ext cx="8380683" cy="55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9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808" y="263499"/>
            <a:ext cx="8112051" cy="623636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0144" y="138545"/>
            <a:ext cx="136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Mf. 44/3.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099" y="4263443"/>
            <a:ext cx="358678" cy="3270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2294" y="3324043"/>
            <a:ext cx="358678" cy="3270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5535" y="1924764"/>
            <a:ext cx="358678" cy="3270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45" y="998388"/>
            <a:ext cx="358678" cy="3270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099" y="6020945"/>
            <a:ext cx="426113" cy="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3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4" y="973912"/>
            <a:ext cx="11381522" cy="354033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0144" y="138545"/>
            <a:ext cx="19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Mf. 44/4-5.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458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110</Words>
  <Application>Microsoft Office PowerPoint</Application>
  <PresentationFormat>Egyéni</PresentationFormat>
  <Paragraphs>34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Megitatják a fűzfát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Palkó és a szamara</dc:title>
  <dc:creator>Pénzesné Szabó Katalin</dc:creator>
  <cp:lastModifiedBy>user</cp:lastModifiedBy>
  <cp:revision>27</cp:revision>
  <dcterms:created xsi:type="dcterms:W3CDTF">2024-11-01T13:29:14Z</dcterms:created>
  <dcterms:modified xsi:type="dcterms:W3CDTF">2024-11-13T00:38:31Z</dcterms:modified>
</cp:coreProperties>
</file>