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D7A-81EB-4832-A426-768B8A1FBC8F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6263-4AF3-4382-BA8C-7BA6CCCEDD1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842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D7A-81EB-4832-A426-768B8A1FBC8F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6263-4AF3-4382-BA8C-7BA6CCCED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5070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D7A-81EB-4832-A426-768B8A1FBC8F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6263-4AF3-4382-BA8C-7BA6CCCED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3109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D7A-81EB-4832-A426-768B8A1FBC8F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6263-4AF3-4382-BA8C-7BA6CCCED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2148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D7A-81EB-4832-A426-768B8A1FBC8F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6263-4AF3-4382-BA8C-7BA6CCCEDD1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327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D7A-81EB-4832-A426-768B8A1FBC8F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6263-4AF3-4382-BA8C-7BA6CCCED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7642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D7A-81EB-4832-A426-768B8A1FBC8F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6263-4AF3-4382-BA8C-7BA6CCCED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083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D7A-81EB-4832-A426-768B8A1FBC8F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6263-4AF3-4382-BA8C-7BA6CCCED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080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D7A-81EB-4832-A426-768B8A1FBC8F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6263-4AF3-4382-BA8C-7BA6CCCED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8767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3A0D7A-81EB-4832-A426-768B8A1FBC8F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EC6263-4AF3-4382-BA8C-7BA6CCCED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805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0D7A-81EB-4832-A426-768B8A1FBC8F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6263-4AF3-4382-BA8C-7BA6CCCED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82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3A0D7A-81EB-4832-A426-768B8A1FBC8F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EC6263-4AF3-4382-BA8C-7BA6CCCEDD1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988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37183305/irodalom/vil%c3%a1gsz%c3%a9p-ilonka-ki-mondta-kinek" TargetMode="External"/><Relationship Id="rId2" Type="http://schemas.openxmlformats.org/officeDocument/2006/relationships/hyperlink" Target="https://wordwall.net/hu/resource/38180847/irodalom/vil%c3%a1gsz%c3%a9p-ilonka-kv%c3%ad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play.com/learning-resources/16846098-a_nepmesek_jellemz_i.html?fbclid=IwAR1jaEN2wMpwBSA8t7MblEYL4u3XZSvGwQ6lWKp8vrApy9noifJIFyDiBz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59628" y="560438"/>
            <a:ext cx="10058400" cy="356616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Világszép Ilonka 1. rész</a:t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sz="4800" b="1" dirty="0"/>
              <a:t>m</a:t>
            </a:r>
            <a:r>
              <a:rPr lang="hu-HU" sz="4800" b="1" dirty="0" smtClean="0"/>
              <a:t>agyar népmese</a:t>
            </a:r>
            <a:endParaRPr lang="hu-HU" sz="4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60" y="5959955"/>
            <a:ext cx="5281084" cy="401515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Készítette: </a:t>
            </a:r>
            <a:r>
              <a:rPr lang="hu-HU" sz="1800" b="1" dirty="0" err="1" smtClean="0"/>
              <a:t>Pakayné</a:t>
            </a:r>
            <a:r>
              <a:rPr lang="hu-HU" sz="1800" b="1" dirty="0" smtClean="0"/>
              <a:t> Péter Krisztina</a:t>
            </a:r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xmlns="" val="9710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2830"/>
            <a:ext cx="12192000" cy="397746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17755" y="3121374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1.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17755" y="2570767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2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17754" y="1526022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3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17754" y="100365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4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7754" y="3665433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5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17753" y="204839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6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7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9684"/>
            <a:ext cx="12192000" cy="3639127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 flipH="1">
            <a:off x="2064774" y="2054942"/>
            <a:ext cx="403123" cy="619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6007510" y="2054942"/>
            <a:ext cx="4001729" cy="619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H="1">
            <a:off x="2202426" y="2054942"/>
            <a:ext cx="7639664" cy="619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2310581" y="3136490"/>
            <a:ext cx="3283974" cy="7079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H="1" flipV="1">
            <a:off x="1848465" y="3136490"/>
            <a:ext cx="4454012" cy="629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H="1" flipV="1">
            <a:off x="5801032" y="3136490"/>
            <a:ext cx="4277033" cy="629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87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24465"/>
            <a:ext cx="12192000" cy="368616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988085" y="875071"/>
            <a:ext cx="273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másítja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38124" y="1435509"/>
            <a:ext cx="322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szépségében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59697" y="2005780"/>
            <a:ext cx="3456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rgbClr val="FF0000"/>
                </a:solidFill>
                <a:latin typeface="Magyar Script" panose="030B04020602050B0404" pitchFamily="66" charset="0"/>
              </a:rPr>
              <a:t>c</a:t>
            </a:r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súfságában 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316841" y="2027354"/>
            <a:ext cx="3668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</a:t>
            </a:r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írig tartó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218573" y="2576051"/>
            <a:ext cx="273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tömlöcbe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110362" y="2585393"/>
            <a:ext cx="273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vigyázott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7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59628" y="560438"/>
            <a:ext cx="10058400" cy="356616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Világszép Ilonka 2. rész</a:t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sz="4800" b="1" dirty="0"/>
              <a:t>m</a:t>
            </a:r>
            <a:r>
              <a:rPr lang="hu-HU" sz="4800" b="1" dirty="0" smtClean="0"/>
              <a:t>agyar népmese</a:t>
            </a:r>
            <a:endParaRPr lang="hu-HU" sz="4800" b="1" dirty="0"/>
          </a:p>
        </p:txBody>
      </p:sp>
    </p:spTree>
    <p:extLst>
      <p:ext uri="{BB962C8B-B14F-4D97-AF65-F5344CB8AC3E}">
        <p14:creationId xmlns:p14="http://schemas.microsoft.com/office/powerpoint/2010/main" xmlns="" val="31393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69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206425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0632"/>
            <a:ext cx="12156210" cy="247465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12954" y="3216936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12954" y="3727960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1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12954" y="4218509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1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3213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44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729" y="0"/>
            <a:ext cx="10738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6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932" y="0"/>
            <a:ext cx="894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4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1207" y="0"/>
            <a:ext cx="884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3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0183"/>
            <a:ext cx="12192000" cy="338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1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297" y="0"/>
            <a:ext cx="10796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2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7134"/>
            <a:ext cx="12192000" cy="299983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5425"/>
            <a:ext cx="12192000" cy="949533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4532671" y="990191"/>
            <a:ext cx="19172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6553200" y="990191"/>
            <a:ext cx="1076632" cy="2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7782232" y="990191"/>
            <a:ext cx="3121742" cy="2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2335161" y="1457175"/>
            <a:ext cx="2866104" cy="77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6705599" y="3895362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1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66916" y="3895362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705599" y="4465114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3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66916" y="4454398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4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9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0359"/>
            <a:ext cx="12210581" cy="45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3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6157"/>
            <a:ext cx="12172335" cy="547039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27586" y="386586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1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27586" y="2484432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2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27586" y="177888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3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27586" y="110299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4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27585" y="397456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5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27584" y="4594793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6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27584" y="318311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7</a:t>
            </a:r>
            <a:r>
              <a:rPr lang="hu-HU" sz="4400" b="1" dirty="0" smtClean="0">
                <a:solidFill>
                  <a:srgbClr val="FF0000"/>
                </a:solidFill>
              </a:rPr>
              <a:t>.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72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551055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1258529" y="1612490"/>
            <a:ext cx="4257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4901381" y="2561303"/>
            <a:ext cx="2748116" cy="4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9443884" y="3500284"/>
            <a:ext cx="1912374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4055806" y="4463845"/>
            <a:ext cx="3800168" cy="14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8431161" y="5437239"/>
            <a:ext cx="3662516" cy="14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12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6416" y="0"/>
            <a:ext cx="8817429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226219" y="363794"/>
            <a:ext cx="5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</a:t>
            </a:r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gyszer, egy messze földön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34025" y="840659"/>
            <a:ext cx="5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Világszép </a:t>
            </a:r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I</a:t>
            </a:r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lonka, király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973419" y="1339623"/>
            <a:ext cx="8400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</a:t>
            </a:r>
            <a:r>
              <a:rPr lang="hu-HU" sz="4000" b="1" smtClean="0">
                <a:solidFill>
                  <a:srgbClr val="FF0000"/>
                </a:solidFill>
                <a:latin typeface="Magyar Script" panose="030B04020602050B0404" pitchFamily="66" charset="0"/>
              </a:rPr>
              <a:t>em </a:t>
            </a:r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tudtak találkozni egymással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278321" y="1826364"/>
            <a:ext cx="442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Ilonka kérésére föl-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73418" y="2341058"/>
            <a:ext cx="987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vették a cigányasszonyt a lányával a hintóba.</a:t>
            </a:r>
            <a:endParaRPr lang="hu-HU" sz="36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499877" y="2773547"/>
            <a:ext cx="6706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</a:t>
            </a:r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 cigányasszony kivette Ilonka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973418" y="3271062"/>
            <a:ext cx="8596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</a:t>
            </a:r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indkét szemét, őt pedig a folyóba lökte.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973419" y="3757803"/>
            <a:ext cx="686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A király hazugság áldozata lett.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731045" y="3747927"/>
            <a:ext cx="183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Az öreg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973418" y="4244544"/>
            <a:ext cx="823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</a:t>
            </a:r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alász segített Ilonkának.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446285" y="4712589"/>
            <a:ext cx="375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</a:t>
            </a:r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 halász elviszi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973418" y="5187453"/>
            <a:ext cx="8400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Ilonkát halászni és a király meglátja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866180" y="5668783"/>
            <a:ext cx="5519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</a:t>
            </a:r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 bűnösök elnyerték méltó 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877146" y="6165400"/>
            <a:ext cx="1021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büntetésüket, a jók pedig győzedelmeskedtek </a:t>
            </a:r>
            <a:endParaRPr lang="hu-HU" sz="40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4813" y="55245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2"/>
              </a:rPr>
              <a:t>https://wordwall.net/hu/resource/38180847/irodalom/vil%c3%a1gsz%c3%a9p-ilonka-kv%c3%adz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234813" y="47379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3"/>
              </a:rPr>
              <a:t>https://wordwall.net/hu/resource/37183305/irodalom/vil%c3%a1gsz%c3%a9p-ilonka-ki-mondta-kinek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5525" y="258027"/>
            <a:ext cx="3960012" cy="39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4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83923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57894"/>
            <a:ext cx="12192000" cy="9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75820" y="34491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2"/>
              </a:rPr>
              <a:t>https://www.educaplay.com/learning-resources/16846098-a_nepmesek_jellemz_i.html?fbclid=IwAR1jaEN2wMpwBSA8t7MblEYL4u3XZSvGwQ6lWKp8vrApy9noifJIFyDiBzs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 flipH="1">
            <a:off x="3319861" y="914400"/>
            <a:ext cx="6581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A népmesék jellemzői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3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4842" y="0"/>
            <a:ext cx="95250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3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463" y="0"/>
            <a:ext cx="11121636" cy="62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8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5800" y="0"/>
            <a:ext cx="8655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253218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827696"/>
            <a:ext cx="12192000" cy="2246616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 flipV="1">
            <a:off x="6892413" y="2389239"/>
            <a:ext cx="5093110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/>
          <a:srcRect r="22472" b="22350"/>
          <a:stretch/>
        </p:blipFill>
        <p:spPr>
          <a:xfrm>
            <a:off x="5665379" y="3583370"/>
            <a:ext cx="332300" cy="31063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print"/>
          <a:srcRect r="22472" b="22350"/>
          <a:stretch/>
        </p:blipFill>
        <p:spPr>
          <a:xfrm>
            <a:off x="6125497" y="4650170"/>
            <a:ext cx="332300" cy="31063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/>
          <a:srcRect r="22472" b="22350"/>
          <a:stretch/>
        </p:blipFill>
        <p:spPr>
          <a:xfrm>
            <a:off x="11859700" y="4060235"/>
            <a:ext cx="332300" cy="3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77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95428"/>
            <a:ext cx="12192000" cy="39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5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</TotalTime>
  <Words>142</Words>
  <Application>Microsoft Office PowerPoint</Application>
  <PresentationFormat>Egyéni</PresentationFormat>
  <Paragraphs>47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Retrospektív</vt:lpstr>
      <vt:lpstr>Világszép Ilonka 1. rész magyar népmese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Világszép Ilonka 2. rész magyar népmese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Világszép Ilonka 1. rész magyar népmese</dc:title>
  <dc:creator>Kriszti</dc:creator>
  <cp:lastModifiedBy>user</cp:lastModifiedBy>
  <cp:revision>13</cp:revision>
  <dcterms:created xsi:type="dcterms:W3CDTF">2024-11-01T10:11:11Z</dcterms:created>
  <dcterms:modified xsi:type="dcterms:W3CDTF">2024-11-13T00:47:56Z</dcterms:modified>
</cp:coreProperties>
</file>