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288" r:id="rId32"/>
    <p:sldId id="283" r:id="rId33"/>
    <p:sldId id="284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305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497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152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8987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63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3572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310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1413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946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922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849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646742-3720-436C-9554-3EA0D87B5097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E4F19C-4FAD-421D-8BD7-698BA20F38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95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60762725/irodalom/k%C3%ADgy%C3%B3s-jancsi-sz%C3%A1mok-a-mes%C3%A9ben" TargetMode="External"/><Relationship Id="rId2" Type="http://schemas.openxmlformats.org/officeDocument/2006/relationships/hyperlink" Target="https://wordwall.net/resource/65398149/irodalom/k%C3%ADgy%C3%B3s-jancsi-t%C3%B6rt%C3%A9neti-sorren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hyperlink" Target="https://wordwall.net/hu/resource/64556910/k%C3%ADgy%C3%B3s-jancsi-sz%C3%B3magyar%C3%A1za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Kígyós Jancsi 1. rész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sz="5400" dirty="0" smtClean="0">
                <a:solidFill>
                  <a:srgbClr val="FF0000"/>
                </a:solidFill>
              </a:rPr>
              <a:t>magyar népmese</a:t>
            </a:r>
            <a:endParaRPr lang="hu-HU" sz="54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871467"/>
            <a:ext cx="7050891" cy="647321"/>
          </a:xfrm>
        </p:spPr>
        <p:txBody>
          <a:bodyPr/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8492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97"/>
            <a:ext cx="12192000" cy="124541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1189"/>
            <a:ext cx="12192000" cy="199762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9822426" y="1042219"/>
            <a:ext cx="2281084" cy="444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79597" y="3730420"/>
            <a:ext cx="4286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7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4130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0810"/>
            <a:ext cx="12192000" cy="44969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13891" y="570270"/>
            <a:ext cx="1142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Nem, mert be akarta tartani az ígéretét.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66917" y="479285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66916" y="372754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6916" y="2369523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49" y="0"/>
            <a:ext cx="11736294" cy="614608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002297" y="117458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002296" y="171536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002295" y="225041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2.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002295" y="277733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002294" y="327466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002294" y="3815624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1002293" y="4336642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002293" y="4885554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1002292" y="537474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5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3543"/>
            <a:ext cx="12206805" cy="20380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934622"/>
            <a:ext cx="12206805" cy="18664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2711" y="3648756"/>
            <a:ext cx="4000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4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8237"/>
            <a:ext cx="12192000" cy="30826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572240" y="2045109"/>
            <a:ext cx="3545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rátekerőzött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72240" y="2679570"/>
            <a:ext cx="553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s</a:t>
            </a:r>
            <a:r>
              <a:rPr lang="hu-HU" sz="5400" b="1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zavamnak</a:t>
            </a:r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 állok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65647" y="3341648"/>
            <a:ext cx="3545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szíve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8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433" y="0"/>
            <a:ext cx="9334217" cy="6858000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 flipV="1">
            <a:off x="9085006" y="2064774"/>
            <a:ext cx="1238865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1735393" y="2448232"/>
            <a:ext cx="2305665" cy="4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7733071" y="4655574"/>
            <a:ext cx="2590800" cy="4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1853380" y="4891548"/>
            <a:ext cx="1238865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089355" y="6140245"/>
            <a:ext cx="3977148" cy="34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29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5679" y="0"/>
            <a:ext cx="5025259" cy="6858000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4050890" y="5456902"/>
            <a:ext cx="2025445" cy="29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5889522" y="5643716"/>
            <a:ext cx="1809136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5063612" y="5968180"/>
            <a:ext cx="1612491" cy="9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63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153"/>
            <a:ext cx="12192000" cy="235467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671580"/>
            <a:ext cx="12192000" cy="79306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55406" y="143022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23703" y="196639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23702" y="899282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3.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55404" y="91888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4.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55403" y="194156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5.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23699" y="144168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6.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2110" y="0"/>
            <a:ext cx="7833897" cy="6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8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Kígyós Jancsi 2. rész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sz="5400" dirty="0" smtClean="0">
                <a:solidFill>
                  <a:srgbClr val="FF0000"/>
                </a:solidFill>
              </a:rPr>
              <a:t>magyar népmese</a:t>
            </a:r>
            <a:endParaRPr lang="hu-H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8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32668"/>
            <a:ext cx="12192000" cy="27456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59509" y="1317523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d,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0747" y="1785781"/>
            <a:ext cx="60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a</a:t>
            </a:r>
            <a:r>
              <a:rPr lang="hu-HU" sz="4400" b="1" dirty="0" smtClean="0">
                <a:solidFill>
                  <a:srgbClr val="FF0000"/>
                </a:solidFill>
              </a:rPr>
              <a:t>,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23883" y="2297329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b</a:t>
            </a:r>
            <a:r>
              <a:rPr lang="hu-HU" sz="4400" b="1" dirty="0" smtClean="0">
                <a:solidFill>
                  <a:srgbClr val="FF0000"/>
                </a:solidFill>
              </a:rPr>
              <a:t>,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92245" y="2682049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c</a:t>
            </a:r>
            <a:r>
              <a:rPr lang="hu-HU" sz="4400" b="1" dirty="0" smtClean="0">
                <a:solidFill>
                  <a:srgbClr val="FF0000"/>
                </a:solidFill>
              </a:rPr>
              <a:t>,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8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960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9302" y="1495730"/>
            <a:ext cx="4369347" cy="43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8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59" y="304799"/>
            <a:ext cx="11945102" cy="55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48" y="0"/>
            <a:ext cx="10710718" cy="6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014" y="0"/>
            <a:ext cx="9107506" cy="6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0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73545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91446"/>
            <a:ext cx="12192000" cy="1853184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 flipV="1">
            <a:off x="865238" y="2104103"/>
            <a:ext cx="3765756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865238" y="2615380"/>
            <a:ext cx="2625214" cy="9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102942" y="4080388"/>
            <a:ext cx="2389239" cy="570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44013" y="4574360"/>
            <a:ext cx="2389239" cy="570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733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29800"/>
            <a:ext cx="12194769" cy="193618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930" y="2085427"/>
            <a:ext cx="4000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0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4795"/>
            <a:ext cx="12202538" cy="455848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456446" y="1101214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</a:rPr>
              <a:t>I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356258" y="1710813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H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348817" y="2320412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H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449005" y="2930011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</a:rPr>
              <a:t>I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356258" y="353961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H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456446" y="4195848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</a:rPr>
              <a:t>I</a:t>
            </a:r>
            <a:endParaRPr lang="hu-H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4214"/>
            <a:ext cx="12183589" cy="21690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59697" y="1777093"/>
            <a:ext cx="1142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Ha előbb látta volna a szép leányt, őt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71207" y="2399972"/>
            <a:ext cx="1142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</a:t>
            </a:r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álasztotta volna az abrosz helyett.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4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10725"/>
            <a:ext cx="12192001" cy="31677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6801" y="2449221"/>
            <a:ext cx="4000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9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14281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8156"/>
            <a:ext cx="12192000" cy="305341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90407" y="3023198"/>
            <a:ext cx="1142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Mi tartott hét álló nap és hét éjjel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059233" y="4159096"/>
            <a:ext cx="1142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Hol lakott a kígyókirály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1565"/>
            <a:ext cx="12192000" cy="30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24"/>
            <a:ext cx="12231960" cy="5025666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786580" y="3293806"/>
            <a:ext cx="4729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5043948" y="4100052"/>
            <a:ext cx="3116826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1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948" y="0"/>
            <a:ext cx="5362486" cy="6858000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3510115" y="796413"/>
            <a:ext cx="145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8072283" y="1691148"/>
            <a:ext cx="412956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3392128" y="1877961"/>
            <a:ext cx="1897627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966154" y="2074606"/>
            <a:ext cx="1450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392128" y="2246671"/>
            <a:ext cx="412956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4237702" y="3156155"/>
            <a:ext cx="2222092" cy="1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793656" y="3692013"/>
            <a:ext cx="1492047" cy="1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691283" y="4989871"/>
            <a:ext cx="725130" cy="4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6258232" y="5157019"/>
            <a:ext cx="1433051" cy="4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11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4969"/>
            <a:ext cx="12184385" cy="29350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7419" y="3330611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46606" y="224778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7418" y="2247788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46605" y="333060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37417" y="170637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5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646604" y="170637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6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37417" y="278664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7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46603" y="2775061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8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3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3329" y="0"/>
            <a:ext cx="9170479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386588" y="432670"/>
            <a:ext cx="436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ígyókirály palotája,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80046" y="432670"/>
            <a:ext cx="436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Jancsi palotája,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88150" y="865340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ígyókirály,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18395" y="865340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Jancsi,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12923" y="865340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királylány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1893" y="1359565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Mit mondjon Jancsi a kígyókirálynak? </a:t>
            </a:r>
            <a:endParaRPr lang="hu-HU" sz="36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70764" y="1870962"/>
            <a:ext cx="69667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A kígyókirály örömmel fogadja. </a:t>
            </a:r>
            <a:endParaRPr lang="hu-HU" sz="38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06372" y="2382359"/>
            <a:ext cx="634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Jancsi abroszt kér a királytól.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70764" y="2827944"/>
            <a:ext cx="693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A kígyó átváltozik szép leánnyá. </a:t>
            </a:r>
            <a:endParaRPr lang="hu-HU" sz="36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01534" y="3291392"/>
            <a:ext cx="767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Jancsi feleségül veszi a királylányt. </a:t>
            </a:r>
            <a:endParaRPr lang="hu-HU" sz="36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412639" y="3693285"/>
            <a:ext cx="667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Hazamennek Jancsi hazájába.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770047" y="4395470"/>
            <a:ext cx="753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Szeretettben élnek Jancsi hazájában.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466960" y="5341404"/>
            <a:ext cx="61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Jótett helyébe, jót várj!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875965" y="5800114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becsületesség,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358806" y="6149141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tisztesség,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062322" y="6173999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kitartás,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682740" y="6167832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önzetlenség,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857248" y="6170748"/>
            <a:ext cx="26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szeretetet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2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85652" y="55245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2"/>
              </a:rPr>
              <a:t>https://wordwall.net/resource/65398149/irodalom/k%C3%ADgy%C3%B3s-jancsi-t%C3%B6rt%C3%A9neti-sorrend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185652" y="47478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https://wordwall.net/hu/resource/60762725/irodalom/k%C3%ADgy%C3%B3s-jancsi-sz%C3%A1mok-a-mes%C3%A9ben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185652" y="3971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4"/>
              </a:rPr>
              <a:t>https://wordwall.net/hu/resource/64556910/k%C3%ADgy%C3%B3s-jancsi-sz%C3%B3magyar%C3%A1zat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362" y="89719"/>
            <a:ext cx="4665406" cy="34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1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83" y="0"/>
            <a:ext cx="11421034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816692"/>
            <a:ext cx="12192001" cy="38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9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0062" y="0"/>
            <a:ext cx="7356798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1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76" y="0"/>
            <a:ext cx="11193105" cy="63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7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188" cy="26158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98285"/>
            <a:ext cx="12189742" cy="1752141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V="1">
            <a:off x="589935" y="2487561"/>
            <a:ext cx="5515897" cy="9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558116" y="4168877"/>
            <a:ext cx="1877961" cy="471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217742" y="4168877"/>
            <a:ext cx="2256503" cy="471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42335" y="4631454"/>
            <a:ext cx="1637071" cy="471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780504" y="4631454"/>
            <a:ext cx="2062115" cy="471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97759"/>
            <a:ext cx="12192001" cy="13039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042777"/>
            <a:ext cx="12192001" cy="18907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736258" y="99760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242322" y="99484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89290" y="99484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72884" y="99760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72884" y="3441290"/>
            <a:ext cx="827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Vigye haza az </a:t>
            </a:r>
            <a:r>
              <a:rPr lang="hu-HU" sz="5400" b="1" dirty="0" err="1" smtClean="0">
                <a:solidFill>
                  <a:srgbClr val="FF0000"/>
                </a:solidFill>
                <a:latin typeface="Magyar Script" panose="030B04020602050B0404" pitchFamily="66" charset="0"/>
              </a:rPr>
              <a:t>édesapjához</a:t>
            </a:r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.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207</Words>
  <Application>Microsoft Office PowerPoint</Application>
  <PresentationFormat>Egyéni</PresentationFormat>
  <Paragraphs>73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Retrospektív</vt:lpstr>
      <vt:lpstr>Kígyós Jancsi 1. rész magyar népmese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Kígyós Jancsi 2. rész magyar népmese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Kígyós Jancsi 1. rész magyar népmese</dc:title>
  <dc:creator>Kriszti</dc:creator>
  <cp:lastModifiedBy>user</cp:lastModifiedBy>
  <cp:revision>16</cp:revision>
  <dcterms:created xsi:type="dcterms:W3CDTF">2024-10-31T16:17:46Z</dcterms:created>
  <dcterms:modified xsi:type="dcterms:W3CDTF">2024-11-13T00:48:49Z</dcterms:modified>
</cp:coreProperties>
</file>