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5604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0031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186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4810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9636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5955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6834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6941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5524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0103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9804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F60DC-BF56-48FA-A3E5-792C74C6E9FF}" type="datetimeFigureOut">
              <a:rPr lang="hu-HU" smtClean="0"/>
              <a:pPr/>
              <a:t>2024.11.13.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A51F8-50A6-40C0-BF32-F4CB8257E4B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959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Fekete István: A tölgyfa</a:t>
            </a:r>
            <a:br>
              <a:rPr lang="hu-HU" dirty="0" smtClean="0"/>
            </a:br>
            <a:r>
              <a:rPr lang="hu-HU" dirty="0" smtClean="0"/>
              <a:t>(részlet)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Ok.26-27.o.</a:t>
            </a:r>
          </a:p>
          <a:p>
            <a:r>
              <a:rPr lang="hu-HU" dirty="0" smtClean="0"/>
              <a:t>Mf. 27-28.o.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50872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837" y="1166812"/>
            <a:ext cx="11744325" cy="4524375"/>
          </a:xfrm>
          <a:prstGeom prst="rect">
            <a:avLst/>
          </a:prstGeom>
        </p:spPr>
      </p:pic>
      <p:cxnSp>
        <p:nvCxnSpPr>
          <p:cNvPr id="4" name="Egyenes összekötő 3"/>
          <p:cNvCxnSpPr/>
          <p:nvPr/>
        </p:nvCxnSpPr>
        <p:spPr>
          <a:xfrm>
            <a:off x="1450109" y="2613891"/>
            <a:ext cx="5070764" cy="184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 flipV="1">
            <a:off x="1450109" y="3103418"/>
            <a:ext cx="3048000" cy="92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V="1">
            <a:off x="1450109" y="4082473"/>
            <a:ext cx="4100946" cy="184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1450109" y="4535055"/>
            <a:ext cx="4969164" cy="184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6770255" y="2632364"/>
            <a:ext cx="42025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1450109" y="3565236"/>
            <a:ext cx="4784436" cy="369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>
            <a:off x="6770255" y="3112655"/>
            <a:ext cx="48952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6770255" y="4082473"/>
            <a:ext cx="4470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6770255" y="4535055"/>
            <a:ext cx="3592945" cy="184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3766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769" y="1423410"/>
            <a:ext cx="11630025" cy="4048125"/>
          </a:xfrm>
          <a:prstGeom prst="rect">
            <a:avLst/>
          </a:prstGeom>
        </p:spPr>
      </p:pic>
      <p:sp>
        <p:nvSpPr>
          <p:cNvPr id="5" name="Ferde trapéz 4"/>
          <p:cNvSpPr/>
          <p:nvPr/>
        </p:nvSpPr>
        <p:spPr>
          <a:xfrm>
            <a:off x="7361382" y="2733964"/>
            <a:ext cx="554182" cy="360218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6" name="Ferde trapéz 5"/>
          <p:cNvSpPr/>
          <p:nvPr/>
        </p:nvSpPr>
        <p:spPr>
          <a:xfrm>
            <a:off x="6844146" y="3800764"/>
            <a:ext cx="554182" cy="360218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7" name="Ferde trapéz 6"/>
          <p:cNvSpPr/>
          <p:nvPr/>
        </p:nvSpPr>
        <p:spPr>
          <a:xfrm>
            <a:off x="7938655" y="4826001"/>
            <a:ext cx="554182" cy="360218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08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8125" y="685800"/>
            <a:ext cx="11715750" cy="5486400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7324436" y="572655"/>
            <a:ext cx="1209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Ilona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7970984" y="1911928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7970984" y="2486892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8031020" y="3075057"/>
            <a:ext cx="1209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Ilona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8017168" y="3681520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8031020" y="4900068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8031020" y="4267024"/>
            <a:ext cx="1209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Ilona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8017168" y="5414995"/>
            <a:ext cx="1209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Ilona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765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68870"/>
            <a:ext cx="12025404" cy="4339166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775855" y="1690255"/>
            <a:ext cx="424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7</a:t>
            </a:r>
            <a:endParaRPr lang="hu-HU" sz="3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762001" y="2184749"/>
            <a:ext cx="42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4.</a:t>
            </a:r>
            <a:endParaRPr lang="hu-HU" sz="3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775855" y="2668348"/>
            <a:ext cx="424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1</a:t>
            </a:r>
            <a:endParaRPr lang="hu-HU" sz="3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762001" y="3130852"/>
            <a:ext cx="424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2</a:t>
            </a:r>
            <a:endParaRPr lang="hu-HU" sz="3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762001" y="3600569"/>
            <a:ext cx="424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5</a:t>
            </a:r>
            <a:endParaRPr lang="hu-HU" sz="3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762001" y="4182368"/>
            <a:ext cx="424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6</a:t>
            </a:r>
            <a:endParaRPr lang="hu-HU" sz="3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775855" y="4736366"/>
            <a:ext cx="5541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3</a:t>
            </a:r>
            <a:endParaRPr lang="hu-HU" sz="3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548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680" y="1476144"/>
            <a:ext cx="11858356" cy="370069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534400" y="3689928"/>
            <a:ext cx="1209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Ilona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8534400" y="2569384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Ilona,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8552872" y="4239510"/>
            <a:ext cx="1311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Ilona,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738582" y="3689928"/>
            <a:ext cx="1209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Ilona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745510" y="2618605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9864436" y="2566070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731654" y="2054493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8474364" y="3146270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2738582" y="3083766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2738582" y="4211991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9864436" y="4246619"/>
            <a:ext cx="1330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István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8548256" y="2025726"/>
            <a:ext cx="1209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Ilona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37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194" y="925946"/>
            <a:ext cx="11220450" cy="4876800"/>
          </a:xfrm>
          <a:prstGeom prst="rect">
            <a:avLst/>
          </a:prstGeom>
        </p:spPr>
      </p:pic>
      <p:cxnSp>
        <p:nvCxnSpPr>
          <p:cNvPr id="4" name="Egyenes összekötő 3"/>
          <p:cNvCxnSpPr/>
          <p:nvPr/>
        </p:nvCxnSpPr>
        <p:spPr>
          <a:xfrm flipV="1">
            <a:off x="8460509" y="2392218"/>
            <a:ext cx="2225964" cy="92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 flipV="1">
            <a:off x="8460509" y="3140364"/>
            <a:ext cx="2992582" cy="9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V="1">
            <a:off x="4858327" y="3990109"/>
            <a:ext cx="3445164" cy="184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1542473" y="4867564"/>
            <a:ext cx="849745" cy="184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8552873" y="5802746"/>
            <a:ext cx="22629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068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346" y="2092354"/>
            <a:ext cx="11880689" cy="2555846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3833091" y="2780146"/>
            <a:ext cx="2826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zsongott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8206509" y="3343723"/>
            <a:ext cx="2826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tavaszi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8636000" y="2780146"/>
            <a:ext cx="2826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muzsikaszó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306945" y="3343723"/>
            <a:ext cx="2826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Magyar Script" panose="030B04020602050B0404" pitchFamily="66" charset="0"/>
              </a:rPr>
              <a:t>szívemben</a:t>
            </a:r>
            <a:endParaRPr lang="hu-HU" sz="4000" b="1" dirty="0">
              <a:solidFill>
                <a:srgbClr val="FF0000"/>
              </a:solidFill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45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 rot="10800000" flipV="1">
            <a:off x="1366982" y="649859"/>
            <a:ext cx="92271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/>
              <a:t>Házi feladat: 1x elolvasni, tudni hangsúlyozni!</a:t>
            </a:r>
          </a:p>
          <a:p>
            <a:endParaRPr lang="hu-HU" sz="4000" dirty="0" smtClean="0"/>
          </a:p>
          <a:p>
            <a:r>
              <a:rPr lang="hu-HU" sz="4000" dirty="0" smtClean="0"/>
              <a:t>Lerajzolni az olvasás füzetbe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xmlns="" val="23426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58</Words>
  <Application>Microsoft Office PowerPoint</Application>
  <PresentationFormat>Egyéni</PresentationFormat>
  <Paragraphs>37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Fekete István: A tölgyfa (részlet)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Fekete István: A tölgyfa (részlet)</dc:title>
  <dc:creator>Mariann Németh</dc:creator>
  <cp:lastModifiedBy>user</cp:lastModifiedBy>
  <cp:revision>6</cp:revision>
  <dcterms:created xsi:type="dcterms:W3CDTF">2024-10-31T19:07:20Z</dcterms:created>
  <dcterms:modified xsi:type="dcterms:W3CDTF">2024-11-13T00:49:26Z</dcterms:modified>
</cp:coreProperties>
</file>