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7256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0447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231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8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8595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322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9151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6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0603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680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2108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4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D60E-DB57-4DC1-815F-363D65719691}" type="datetimeFigureOut">
              <a:rPr lang="hu-HU" smtClean="0"/>
              <a:pPr/>
              <a:t>2024.07.09.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387B-130C-4F16-8229-DE9CF0DE27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86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723"/>
            <a:ext cx="9144000" cy="238760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Olvasás</a:t>
            </a:r>
            <a:r>
              <a:rPr lang="hu-HU" sz="4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hu-HU" sz="4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109. óra</a:t>
            </a:r>
            <a:b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Nagy László: Dióverés</a:t>
            </a:r>
            <a:endParaRPr lang="hu-H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39783" y="3967797"/>
            <a:ext cx="4837611" cy="2237059"/>
          </a:xfrm>
        </p:spPr>
        <p:txBody>
          <a:bodyPr>
            <a:noAutofit/>
          </a:bodyPr>
          <a:lstStyle/>
          <a:p>
            <a:pPr algn="l"/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Felszerelés: olvasókönyv</a:t>
            </a:r>
          </a:p>
          <a:p>
            <a:pPr algn="l"/>
            <a:r>
              <a:rPr lang="hu-HU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8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munkafüzet</a:t>
            </a:r>
          </a:p>
          <a:p>
            <a:pPr algn="l"/>
            <a:r>
              <a:rPr lang="hu-HU" sz="2800" dirty="0">
                <a:solidFill>
                  <a:schemeClr val="accent4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füzet</a:t>
            </a:r>
          </a:p>
          <a:p>
            <a:pPr algn="l"/>
            <a:r>
              <a:rPr lang="hu-HU" sz="2800" dirty="0">
                <a:solidFill>
                  <a:schemeClr val="accent4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tolltartó</a:t>
            </a:r>
          </a:p>
          <a:p>
            <a:pPr algn="r"/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599" y="3515450"/>
            <a:ext cx="4194401" cy="314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673797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0724" y="628335"/>
            <a:ext cx="2502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Házi feladat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919" y="1853281"/>
            <a:ext cx="4048125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35" t="11849" r="5914" b="9119"/>
          <a:stretch/>
        </p:blipFill>
        <p:spPr>
          <a:xfrm>
            <a:off x="5821612" y="1800186"/>
            <a:ext cx="5741894" cy="314661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22069" y="5217459"/>
            <a:ext cx="5937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Szorgalmi feladat –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dió haszna</a:t>
            </a:r>
            <a:endParaRPr lang="hu-HU" sz="32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736976" y="5365376"/>
            <a:ext cx="45496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Készíts beszámolót, miért hasznos a dió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</a:p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Képekkel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színesítsd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munkádat!</a:t>
            </a:r>
          </a:p>
          <a:p>
            <a:endParaRPr lang="hu-HU" sz="28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026608" y="6073262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Határidő: április 23. péntek</a:t>
            </a:r>
            <a:endParaRPr lang="hu-HU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0724" y="6072895"/>
            <a:ext cx="4277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Köszönöm a </a:t>
            </a:r>
            <a:r>
              <a:rPr lang="hu-HU" sz="2800" b="1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munkádat!</a:t>
            </a:r>
            <a:endParaRPr lang="hu-HU" sz="28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813981" y="720667"/>
            <a:ext cx="258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hu-HU" sz="2000" b="1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omf</a:t>
            </a:r>
            <a:r>
              <a:rPr lang="hu-HU" sz="20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72. o. 3. 4. 5. </a:t>
            </a:r>
          </a:p>
        </p:txBody>
      </p:sp>
    </p:spTree>
    <p:extLst>
      <p:ext uri="{BB962C8B-B14F-4D97-AF65-F5344CB8AC3E}">
        <p14:creationId xmlns="" xmlns:p14="http://schemas.microsoft.com/office/powerpoint/2010/main" val="22034522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4661" y="209082"/>
            <a:ext cx="1001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Ismétlés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Szóban válaszolj a kérdésekre!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45365" y="1240804"/>
            <a:ext cx="503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Mi volt az előző olvasmány címe?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34721" y="1240803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A süncsalád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4319" y="1702469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Ki írta? 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33862" y="1702468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Tasnádi </a:t>
            </a:r>
            <a:r>
              <a:rPr lang="hu-HU" sz="2400" dirty="0" err="1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Kubacska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András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5365" y="2164134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Mi a műfaja?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44906" y="2164133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Ismeretterjesztő szöveg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74319" y="2795074"/>
            <a:ext cx="996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Igaz vagy hamis? – </a:t>
            </a:r>
            <a:r>
              <a:rPr lang="hu-HU" sz="20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ok-be, /120.o./ a címhez írd az i vagy h betűket!</a:t>
            </a:r>
            <a:endParaRPr lang="hu-HU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06871" y="3549124"/>
            <a:ext cx="572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A sünök szívesen látogatják a kerteket.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532748" y="3549123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06871" y="4015650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A felnőtt sün kb. másfél arasz.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283924" y="4018819"/>
            <a:ext cx="5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06871" y="4488514"/>
            <a:ext cx="768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A kicsik születésükkor ugyanolyanok, mint a nagyok.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267113" y="447245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06871" y="4958209"/>
            <a:ext cx="3177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Gyenge a hátizmuk.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726717" y="4930244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36660" y="5391909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5. A sün csak gyümölcsöt eszik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4984113" y="535831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306871" y="5861604"/>
            <a:ext cx="281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6. Téli álmot alszik. 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444267" y="5861604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36660" y="6295304"/>
            <a:ext cx="690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 Az utódok, ha felnőnek külön élnek a szülőktől.</a:t>
            </a:r>
            <a:endParaRPr lang="hu-HU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241114" y="6295303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12" y="3823982"/>
            <a:ext cx="2733347" cy="180678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/>
          <a:srcRect l="12589" r="18035"/>
          <a:stretch/>
        </p:blipFill>
        <p:spPr>
          <a:xfrm>
            <a:off x="8687421" y="484913"/>
            <a:ext cx="2930604" cy="231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zövegdoboz 25"/>
          <p:cNvSpPr txBox="1"/>
          <p:nvPr/>
        </p:nvSpPr>
        <p:spPr>
          <a:xfrm>
            <a:off x="7711257" y="6215546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ibátlan munka = pirospont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5262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6227" y="553385"/>
            <a:ext cx="7874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Nagy László: </a:t>
            </a:r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Dióverés – </a:t>
            </a:r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ok. 121. o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3620" y="1260071"/>
            <a:ext cx="2846029" cy="365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2088" y="3170204"/>
            <a:ext cx="2342582" cy="336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4956" y="3982849"/>
            <a:ext cx="4054875" cy="255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785" y="1260071"/>
            <a:ext cx="173355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698224" y="3982848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1925-1978</a:t>
            </a:r>
            <a:endParaRPr lang="hu-HU" sz="2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176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0446" y="614282"/>
            <a:ext cx="771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Melyik évszak jut eszedbe a vers címét elolvasva? </a:t>
            </a:r>
            <a:endParaRPr lang="hu-HU" sz="24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425543" y="60089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ősz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00446" y="1167058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Miért? Indokolj!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553096" y="1167058"/>
            <a:ext cx="282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A dió ősszel érik.</a:t>
            </a:r>
            <a:endParaRPr lang="hu-HU" sz="24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76305" y="1167058"/>
            <a:ext cx="37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A dióverés őszi munka.</a:t>
            </a:r>
            <a:endParaRPr lang="hu-HU" sz="24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00446" y="2155372"/>
            <a:ext cx="376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Hallgasd meg a verset!</a:t>
            </a:r>
            <a:endParaRPr lang="hu-HU" sz="24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49078" y="2247705"/>
            <a:ext cx="502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https://www.youtube.com/watch?v=i1R99MR8lUM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0446" y="2912853"/>
            <a:ext cx="1051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Ok. 121. o. Olvasd el a verset és számozd meg a versszakokat! / 1.-8./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" name="Picture 4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455" y="3670334"/>
            <a:ext cx="428625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Kapcsolódó kép"/>
          <p:cNvPicPr>
            <a:picLocks noChangeAspect="1" noChangeArrowheads="1"/>
          </p:cNvPicPr>
          <p:nvPr/>
        </p:nvPicPr>
        <p:blipFill rotWithShape="1">
          <a:blip r:embed="rId3" cstate="print"/>
          <a:srcRect b="6269"/>
          <a:stretch/>
        </p:blipFill>
        <p:spPr bwMode="auto">
          <a:xfrm>
            <a:off x="6603493" y="3700649"/>
            <a:ext cx="4134176" cy="290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zövegdoboz 11"/>
          <p:cNvSpPr txBox="1"/>
          <p:nvPr/>
        </p:nvSpPr>
        <p:spPr>
          <a:xfrm>
            <a:off x="300446" y="1638132"/>
            <a:ext cx="567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Miért verik le és gyűjtik össze a dió?</a:t>
            </a:r>
            <a:endParaRPr lang="hu-HU" sz="24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7556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5943" y="265556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– 2. – 3. versszak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749040" y="727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r="5089" b="3400"/>
          <a:stretch/>
        </p:blipFill>
        <p:spPr>
          <a:xfrm>
            <a:off x="322544" y="958054"/>
            <a:ext cx="3213463" cy="577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0" y="1619794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3384815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5186333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49040" y="311646"/>
            <a:ext cx="548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Melyik évszakot jeleníti meg a költő?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606224" y="378386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ő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 </a:t>
            </a:r>
            <a:endParaRPr lang="hu-HU" sz="20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74311" y="819631"/>
            <a:ext cx="841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Miért hasonlítja a költő a hulló faleveleket a sárgarigóhoz?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16404" y="1334058"/>
            <a:ext cx="3645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Ősszel sárgák a falevelek, </a:t>
            </a:r>
          </a:p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mint a sárgarigó tollai.  </a:t>
            </a:r>
            <a:endParaRPr lang="hu-HU" sz="20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933771" y="2126624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Ősszel a sárgarigó elköltözik, </a:t>
            </a:r>
          </a:p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a falevelek pedig lehullanak.</a:t>
            </a:r>
            <a:endParaRPr lang="hu-HU" sz="20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Picture 8" descr="Kapcsolódó kép"/>
          <p:cNvPicPr>
            <a:picLocks noChangeAspect="1" noChangeArrowheads="1"/>
          </p:cNvPicPr>
          <p:nvPr/>
        </p:nvPicPr>
        <p:blipFill rotWithShape="1">
          <a:blip r:embed="rId3" cstate="print"/>
          <a:srcRect t="19949"/>
          <a:stretch/>
        </p:blipFill>
        <p:spPr bwMode="auto">
          <a:xfrm>
            <a:off x="8576597" y="1269414"/>
            <a:ext cx="3295650" cy="162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Kapcsolódó ké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8502" y="3462234"/>
            <a:ext cx="3131840" cy="2185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Kapcsolódó ké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1405" y="3754221"/>
            <a:ext cx="4270828" cy="286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Szövegdoboz 17"/>
          <p:cNvSpPr txBox="1"/>
          <p:nvPr/>
        </p:nvSpPr>
        <p:spPr>
          <a:xfrm>
            <a:off x="3749040" y="2752356"/>
            <a:ext cx="568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Miért esnek a földre a „diófa kincsei”? 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178969" y="3211207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Érettek.</a:t>
            </a:r>
            <a:endParaRPr lang="hu-HU" sz="20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082276" y="3191387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Fúj a szél.</a:t>
            </a:r>
            <a:endParaRPr lang="hu-HU" sz="20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9537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8269" y="487687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- 5. </a:t>
            </a:r>
            <a:r>
              <a:rPr lang="hu-HU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versszak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4439" r="3207" b="6561"/>
          <a:stretch/>
        </p:blipFill>
        <p:spPr>
          <a:xfrm>
            <a:off x="208330" y="1293003"/>
            <a:ext cx="4222376" cy="400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0" y="1250894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388659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430706" y="632854"/>
            <a:ext cx="5484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Melyik évszakot jeleníti meg a költő?</a:t>
            </a:r>
          </a:p>
        </p:txBody>
      </p:sp>
      <p:sp>
        <p:nvSpPr>
          <p:cNvPr id="7" name="Téglalap 6"/>
          <p:cNvSpPr/>
          <p:nvPr/>
        </p:nvSpPr>
        <p:spPr>
          <a:xfrm>
            <a:off x="10006652" y="580019"/>
            <a:ext cx="822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ősz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430706" y="1100477"/>
            <a:ext cx="602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Melyik kerti munkát jeleníti meg a költő?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71349" y="1722201"/>
            <a:ext cx="2640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dióverés, diószüret</a:t>
            </a:r>
            <a:endParaRPr lang="hu-HU" sz="20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83700" y="2282370"/>
            <a:ext cx="3970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Mit csinálnak a gyerekek?</a:t>
            </a:r>
            <a:endParaRPr lang="hu-HU" sz="2400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871349" y="2842539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Diót törnek.</a:t>
            </a:r>
            <a:endParaRPr lang="hu-HU" sz="20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Picture 6" descr="Kapcsolódó kép"/>
          <p:cNvPicPr>
            <a:picLocks noChangeAspect="1" noChangeArrowheads="1"/>
          </p:cNvPicPr>
          <p:nvPr/>
        </p:nvPicPr>
        <p:blipFill rotWithShape="1">
          <a:blip r:embed="rId3" cstate="print"/>
          <a:srcRect r="7172" b="13725"/>
          <a:stretch/>
        </p:blipFill>
        <p:spPr bwMode="auto">
          <a:xfrm>
            <a:off x="8418735" y="1787779"/>
            <a:ext cx="3813718" cy="250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Képtalálat a következ&amp;odblac;re: „diótörés kép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706" y="3771730"/>
            <a:ext cx="3908614" cy="293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68945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36371" y="35321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6. -7. </a:t>
            </a:r>
            <a:r>
              <a:rPr lang="hu-HU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versszak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r="3331" b="7573"/>
          <a:stretch/>
        </p:blipFill>
        <p:spPr>
          <a:xfrm>
            <a:off x="236371" y="1122861"/>
            <a:ext cx="4349076" cy="36105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28285" y="1028731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28285" y="3065929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85447" y="478268"/>
            <a:ext cx="5484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Melyik évszakot jeleníti meg a költő?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421470" y="47632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tél</a:t>
            </a:r>
            <a:endParaRPr lang="hu-HU" sz="2000" b="1" dirty="0">
              <a:solidFill>
                <a:schemeClr val="tx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585447" y="1059364"/>
            <a:ext cx="642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Melyik otthoni munkát jeleníti meg a költő?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944232" y="1640460"/>
            <a:ext cx="3966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diódarálás, ünnepi készülődés</a:t>
            </a:r>
            <a:endParaRPr lang="hu-HU" sz="20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Picture 8" descr="Képtalálat a következ&amp;odblac;re: „régi diódaráló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917" y="2532161"/>
            <a:ext cx="2934907" cy="406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Képtalálat a következ&amp;odblac;re: „mozsár dió”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23"/>
          <a:stretch/>
        </p:blipFill>
        <p:spPr bwMode="auto">
          <a:xfrm>
            <a:off x="9705975" y="676381"/>
            <a:ext cx="2486025" cy="3409299"/>
          </a:xfrm>
          <a:prstGeom prst="rect">
            <a:avLst/>
          </a:prstGeom>
          <a:noFill/>
        </p:spPr>
      </p:pic>
      <p:pic>
        <p:nvPicPr>
          <p:cNvPr id="14" name="Picture 6" descr="Képtalálat a következ&amp;odblac;re: „diós bejgli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3478" y="4205111"/>
            <a:ext cx="3081191" cy="231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305767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4656" y="282550"/>
            <a:ext cx="26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 - 8. </a:t>
            </a:r>
            <a:r>
              <a:rPr lang="hu-HU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versszak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2449" r="2633"/>
          <a:stretch/>
        </p:blipFill>
        <p:spPr>
          <a:xfrm>
            <a:off x="381114" y="932779"/>
            <a:ext cx="4168588" cy="389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16458" y="933159"/>
            <a:ext cx="52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-31065" y="2866303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66670" y="344105"/>
            <a:ext cx="5565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</a:t>
            </a:r>
            <a:r>
              <a:rPr lang="hu-HU" sz="240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Mely </a:t>
            </a:r>
            <a:r>
              <a:rPr lang="hu-HU" sz="2400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évszakokat </a:t>
            </a:r>
            <a:r>
              <a:rPr lang="hu-HU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jeleníti meg a költő?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435009" y="42197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tél </a:t>
            </a:r>
            <a:endParaRPr lang="hu-HU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66437" y="822543"/>
            <a:ext cx="118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tavasz </a:t>
            </a:r>
            <a:endParaRPr lang="hu-HU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44150" y="2956119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Miért szerez télen örömet a dió?</a:t>
            </a:r>
            <a:endParaRPr lang="hu-HU" sz="2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937120" y="6377026"/>
            <a:ext cx="2212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Finom táplálék.</a:t>
            </a:r>
            <a:endParaRPr lang="hu-HU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41330" y="3431778"/>
            <a:ext cx="318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Jó játék a gyerekeknek.</a:t>
            </a:r>
            <a:endParaRPr lang="hu-HU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 cstate="print"/>
          <a:srcRect l="20317" r="20298"/>
          <a:stretch/>
        </p:blipFill>
        <p:spPr>
          <a:xfrm>
            <a:off x="10361296" y="4115566"/>
            <a:ext cx="1411941" cy="134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 cstate="print"/>
          <a:srcRect t="4378" b="12280"/>
          <a:stretch/>
        </p:blipFill>
        <p:spPr>
          <a:xfrm>
            <a:off x="9764060" y="888069"/>
            <a:ext cx="2347163" cy="311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 cstate="print"/>
          <a:srcRect l="12683" t="9292" r="7034"/>
          <a:stretch/>
        </p:blipFill>
        <p:spPr>
          <a:xfrm>
            <a:off x="4674480" y="3934709"/>
            <a:ext cx="2916416" cy="220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3353" y="888069"/>
            <a:ext cx="3095086" cy="205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zövegdoboz 15"/>
          <p:cNvSpPr txBox="1"/>
          <p:nvPr/>
        </p:nvSpPr>
        <p:spPr>
          <a:xfrm>
            <a:off x="7590896" y="3890031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Dísz a fenyőfán.</a:t>
            </a:r>
            <a:endParaRPr lang="hu-HU" sz="2000" b="1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8034" y="482672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3414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3212" y="540323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 - 8. versszak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2449" r="2633"/>
          <a:stretch/>
        </p:blipFill>
        <p:spPr>
          <a:xfrm>
            <a:off x="236371" y="1356122"/>
            <a:ext cx="4168588" cy="389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-28285" y="1356122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-28285" y="3186953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 </a:t>
            </a:r>
            <a:endParaRPr lang="hu-HU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58552" y="580865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Mit üzen neked az utolsó versszak?</a:t>
            </a:r>
            <a:endParaRPr lang="hu-HU" sz="2400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35071" y="1202725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Tavasszal kizöldül a diófa.</a:t>
            </a:r>
            <a:endParaRPr lang="hu-HU" sz="2000" b="1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7518" y="4356873"/>
            <a:ext cx="3365284" cy="235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4935071" y="1763030"/>
            <a:ext cx="3498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Visszatérnek a sárgarigók.</a:t>
            </a:r>
            <a:endParaRPr lang="hu-HU" sz="2000" b="1" dirty="0">
              <a:solidFill>
                <a:srgbClr val="FFC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2000" y="2646851"/>
            <a:ext cx="3182388" cy="260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 cstate="print"/>
          <a:srcRect b="7926"/>
          <a:stretch/>
        </p:blipFill>
        <p:spPr>
          <a:xfrm>
            <a:off x="8685932" y="1194993"/>
            <a:ext cx="3268456" cy="300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zövegdoboz 12"/>
          <p:cNvSpPr txBox="1"/>
          <p:nvPr/>
        </p:nvSpPr>
        <p:spPr>
          <a:xfrm>
            <a:off x="236371" y="5970569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Jelöld a rímelő szópárokat!</a:t>
            </a:r>
            <a:endParaRPr lang="hu-HU" sz="32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825538" y="6094030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 1. – 3. sor /</a:t>
            </a:r>
            <a:endParaRPr lang="hu-HU" sz="2000" b="1" dirty="0">
              <a:solidFill>
                <a:schemeClr val="accent2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1463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511</Words>
  <Application>Microsoft Office PowerPoint</Application>
  <PresentationFormat>Egyéni</PresentationFormat>
  <Paragraphs>94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Olvasás 109. óra  Nagy László: Dióverés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user</cp:lastModifiedBy>
  <cp:revision>138</cp:revision>
  <dcterms:created xsi:type="dcterms:W3CDTF">2021-04-12T20:00:35Z</dcterms:created>
  <dcterms:modified xsi:type="dcterms:W3CDTF">2024-07-09T04:28:07Z</dcterms:modified>
</cp:coreProperties>
</file>