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A255-A1AA-43A8-8F76-66214B0BDBF5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FADEA-8749-4D7F-8EDE-92DA76801FD3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37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A255-A1AA-43A8-8F76-66214B0BDBF5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FADEA-8749-4D7F-8EDE-92DA76801F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15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A255-A1AA-43A8-8F76-66214B0BDBF5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FADEA-8749-4D7F-8EDE-92DA76801F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739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A255-A1AA-43A8-8F76-66214B0BDBF5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FADEA-8749-4D7F-8EDE-92DA76801F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037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A255-A1AA-43A8-8F76-66214B0BDBF5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FADEA-8749-4D7F-8EDE-92DA76801FD3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29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A255-A1AA-43A8-8F76-66214B0BDBF5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FADEA-8749-4D7F-8EDE-92DA76801F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112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A255-A1AA-43A8-8F76-66214B0BDBF5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FADEA-8749-4D7F-8EDE-92DA76801F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98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A255-A1AA-43A8-8F76-66214B0BDBF5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FADEA-8749-4D7F-8EDE-92DA76801F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868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A255-A1AA-43A8-8F76-66214B0BDBF5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FADEA-8749-4D7F-8EDE-92DA76801F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62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65A255-A1AA-43A8-8F76-66214B0BDBF5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FFADEA-8749-4D7F-8EDE-92DA76801F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643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A255-A1AA-43A8-8F76-66214B0BDBF5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FADEA-8749-4D7F-8EDE-92DA76801F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3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65A255-A1AA-43A8-8F76-66214B0BDBF5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FFADEA-8749-4D7F-8EDE-92DA76801FD3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1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youtube.com/watch?v=smvRBt8XkZ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51284" y="508696"/>
            <a:ext cx="10058400" cy="3566160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A természet védelmében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889785"/>
            <a:ext cx="5310374" cy="568766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Készítette: </a:t>
            </a:r>
            <a:r>
              <a:rPr lang="hu-HU" sz="1800" b="1" dirty="0" err="1" smtClean="0"/>
              <a:t>Pakayné</a:t>
            </a:r>
            <a:r>
              <a:rPr lang="hu-HU" sz="1800" b="1" dirty="0" smtClean="0"/>
              <a:t> Péter Krisztina</a:t>
            </a:r>
            <a:endParaRPr 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19218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14875" y="5458145"/>
            <a:ext cx="7547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hlinkClick r:id="rId2"/>
              </a:rPr>
              <a:t>https://www.youtube.com/watch?v=smvRBt8XkZk</a:t>
            </a:r>
            <a:endParaRPr lang="hu-HU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75" y="-170228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3826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88094"/>
            <a:ext cx="12192000" cy="522999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63629" y="1751799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1.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6719" y="3386490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2</a:t>
            </a:r>
            <a:r>
              <a:rPr lang="hu-HU" sz="4000" b="1" dirty="0" smtClean="0">
                <a:solidFill>
                  <a:srgbClr val="FF0000"/>
                </a:solidFill>
              </a:rPr>
              <a:t>.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6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794" cy="592916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167746" y="325656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3.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21650"/>
          <a:stretch/>
        </p:blipFill>
        <p:spPr>
          <a:xfrm>
            <a:off x="0" y="866272"/>
            <a:ext cx="12221317" cy="292608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074576" y="739543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4.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569"/>
            <a:ext cx="12258082" cy="141125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972808" y="196793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4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050"/>
            <a:ext cx="12192000" cy="468373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1389776" y="774404"/>
            <a:ext cx="320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067456" y="1331065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H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550237" y="1863029"/>
            <a:ext cx="320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1320795" y="2489649"/>
            <a:ext cx="320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8415468" y="3034737"/>
            <a:ext cx="320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0722424" y="3591398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H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876904" y="4204894"/>
            <a:ext cx="320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00B05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818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0593" cy="527429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15360" y="514523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3.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15360" y="103867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2.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15360" y="1631053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4.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15360" y="2246215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1.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5360" y="2823729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2.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15360" y="3433649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1.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15360" y="3919749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4.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15360" y="4566407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3.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6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811"/>
            <a:ext cx="12192000" cy="192505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92362" y="1716826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1.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92362" y="2342468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2</a:t>
            </a:r>
            <a:r>
              <a:rPr lang="hu-HU" sz="4000" b="1" dirty="0" smtClean="0">
                <a:solidFill>
                  <a:srgbClr val="FF0000"/>
                </a:solidFill>
              </a:rPr>
              <a:t>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116160" y="1706346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3</a:t>
            </a:r>
            <a:r>
              <a:rPr lang="hu-HU" sz="4000" b="1" dirty="0" smtClean="0">
                <a:solidFill>
                  <a:srgbClr val="FF0000"/>
                </a:solidFill>
              </a:rPr>
              <a:t>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116160" y="2332907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4</a:t>
            </a:r>
            <a:r>
              <a:rPr lang="hu-HU" sz="4000" b="1" dirty="0" smtClean="0">
                <a:solidFill>
                  <a:srgbClr val="FF0000"/>
                </a:solidFill>
              </a:rPr>
              <a:t>.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6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735"/>
            <a:ext cx="12184951" cy="30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</TotalTime>
  <Words>51</Words>
  <Application>Microsoft Office PowerPoint</Application>
  <PresentationFormat>Szélesvásznú</PresentationFormat>
  <Paragraphs>27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Retrospektív</vt:lpstr>
      <vt:lpstr>A természet védelmében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természet védelmében</dc:title>
  <dc:creator>Kriszti</dc:creator>
  <cp:lastModifiedBy>Erika Viktória Németh</cp:lastModifiedBy>
  <cp:revision>7</cp:revision>
  <dcterms:created xsi:type="dcterms:W3CDTF">2024-11-02T14:29:30Z</dcterms:created>
  <dcterms:modified xsi:type="dcterms:W3CDTF">2024-11-27T17:42:46Z</dcterms:modified>
</cp:coreProperties>
</file>