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4890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5494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1325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372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267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3218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1243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0508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7482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8466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27139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DEDC-771A-4310-986F-29DD3009EB75}" type="datetimeFigureOut">
              <a:rPr lang="hu-HU" smtClean="0"/>
              <a:pPr/>
              <a:t>2023.04.25.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88B08-2896-48C5-8DC5-7BF09C126CE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12944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5" Type="http://schemas.openxmlformats.org/officeDocument/2006/relationships/image" Target="../media/image26.png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454" y="12192"/>
            <a:ext cx="10372436" cy="684580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2622663" y="3435096"/>
            <a:ext cx="4415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Zelk Zoltán: A tölgyfa születésnapja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1154083" y="6003637"/>
            <a:ext cx="601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22744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1149" y="208511"/>
            <a:ext cx="9324975" cy="6400800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8631381" y="1477817"/>
            <a:ext cx="517236" cy="378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8631381" y="2267873"/>
            <a:ext cx="517236" cy="378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631381" y="3436620"/>
            <a:ext cx="517236" cy="378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303817" y="3961197"/>
            <a:ext cx="2586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dalárda</a:t>
            </a:r>
            <a:endParaRPr lang="hu-HU" sz="4400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500582" y="6234545"/>
            <a:ext cx="4405745" cy="360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24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08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0650" y="2624426"/>
            <a:ext cx="9410700" cy="40290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6834909" y="3759201"/>
            <a:ext cx="2586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b</a:t>
            </a:r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agoly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34909" y="4223464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bagoly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34909" y="4687727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rigó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34909" y="5206351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szarka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34909" y="5710310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varjú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8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960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1125" y="1645732"/>
            <a:ext cx="9429750" cy="52673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724072" y="2466109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t</a:t>
            </a:r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iszteletre méltó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24072" y="2969491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ringatott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24072" y="3472873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röppent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724072" y="3976255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kalendáriumát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793345" y="4442512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indítványozta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793345" y="4932218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legalkalmasabb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793345" y="5438271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dalárdát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793345" y="5946383"/>
            <a:ext cx="4239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odalopóztak</a:t>
            </a:r>
            <a:endParaRPr lang="hu-HU" sz="44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1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5411" y="1238249"/>
            <a:ext cx="9401175" cy="4381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10691" y="3428999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410691" y="2057399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410691" y="3829109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2410691" y="2952719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5</a:t>
            </a:r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2410691" y="4772720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6</a:t>
            </a:r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2410691" y="4298468"/>
            <a:ext cx="55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7</a:t>
            </a:r>
            <a:r>
              <a:rPr lang="hu-H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xmlns="" val="520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6309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6862" y="1809750"/>
            <a:ext cx="90582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6984"/>
          </a:xfrm>
          <a:prstGeom prst="rect">
            <a:avLst/>
          </a:prstGeom>
        </p:spPr>
      </p:pic>
      <p:pic>
        <p:nvPicPr>
          <p:cNvPr id="3" name="A tölgy - Az erdő szíve (6) lélegzetelállító természetfilm egy tölgyfáról és lakóiró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075" y="92074"/>
            <a:ext cx="11979852" cy="67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3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elk Zoltán A tölgyfa születésnapj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2074" y="92074"/>
            <a:ext cx="11804361" cy="66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2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53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7362"/>
            <a:ext cx="12214869" cy="35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5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2448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411" y="326141"/>
            <a:ext cx="11687175" cy="617220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1828799" y="4978400"/>
            <a:ext cx="8857673" cy="9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1828799" y="5620327"/>
            <a:ext cx="9033165" cy="23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33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2192001" cy="68656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987" y="266700"/>
            <a:ext cx="11630025" cy="63246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749963" y="1616364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boldog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814289" y="1616364"/>
            <a:ext cx="3412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örömteljes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030951" y="2237590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ajándékoz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671322" y="2242443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etet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934035" y="2237590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ünnepeltet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136070" y="3460116"/>
            <a:ext cx="9753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Szeretem, mert engem ünnepelnek.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134496" y="4094843"/>
            <a:ext cx="258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agyar Script" panose="030B04020602050B0404" pitchFamily="66" charset="0"/>
              </a:rPr>
              <a:t>évforduló</a:t>
            </a:r>
            <a:endParaRPr lang="hu-HU" sz="4800" b="1" dirty="0">
              <a:solidFill>
                <a:schemeClr val="bg1">
                  <a:lumMod val="95000"/>
                  <a:lumOff val="5000"/>
                </a:schemeClr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4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55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69" y="0"/>
            <a:ext cx="11278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0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5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319" y="0"/>
            <a:ext cx="9359360" cy="68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8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2192001" cy="690264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511" y="4530917"/>
            <a:ext cx="9324975" cy="23717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0301" y="553604"/>
            <a:ext cx="6486525" cy="3238500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6142182" y="1403927"/>
            <a:ext cx="1431636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3528291" y="1413164"/>
            <a:ext cx="1542473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2964873" y="1764145"/>
            <a:ext cx="475672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25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-té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gyogó él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50</Words>
  <Application>Microsoft Office PowerPoint</Application>
  <PresentationFormat>Egyéni</PresentationFormat>
  <Paragraphs>29</Paragraphs>
  <Slides>15</Slides>
  <Notes>0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6" baseType="lpstr"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user</cp:lastModifiedBy>
  <cp:revision>13</cp:revision>
  <dcterms:created xsi:type="dcterms:W3CDTF">2023-04-23T12:02:39Z</dcterms:created>
  <dcterms:modified xsi:type="dcterms:W3CDTF">2023-04-24T22:24:05Z</dcterms:modified>
</cp:coreProperties>
</file>