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6A4-3145-4871-87C3-D2ED2EBA4FD6}" type="datetimeFigureOut">
              <a:rPr lang="hu-HU" smtClean="0"/>
              <a:t>2024. 01. 14.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94AC-165A-4C21-AF74-E994AA20BBA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435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6A4-3145-4871-87C3-D2ED2EBA4FD6}" type="datetimeFigureOut">
              <a:rPr lang="hu-HU" smtClean="0"/>
              <a:t>2024. 01. 14.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94AC-165A-4C21-AF74-E994AA20BBA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409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6A4-3145-4871-87C3-D2ED2EBA4FD6}" type="datetimeFigureOut">
              <a:rPr lang="hu-HU" smtClean="0"/>
              <a:t>2024. 01. 14.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94AC-165A-4C21-AF74-E994AA20BBA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1447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6A4-3145-4871-87C3-D2ED2EBA4FD6}" type="datetimeFigureOut">
              <a:rPr lang="hu-HU" smtClean="0"/>
              <a:t>2024. 01. 14.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94AC-165A-4C21-AF74-E994AA20BBA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6425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6A4-3145-4871-87C3-D2ED2EBA4FD6}" type="datetimeFigureOut">
              <a:rPr lang="hu-HU" smtClean="0"/>
              <a:t>2024. 01. 14.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94AC-165A-4C21-AF74-E994AA20BBA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711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6A4-3145-4871-87C3-D2ED2EBA4FD6}" type="datetimeFigureOut">
              <a:rPr lang="hu-HU" smtClean="0"/>
              <a:t>2024. 01. 14.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94AC-165A-4C21-AF74-E994AA20BBA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580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6A4-3145-4871-87C3-D2ED2EBA4FD6}" type="datetimeFigureOut">
              <a:rPr lang="hu-HU" smtClean="0"/>
              <a:t>2024. 01. 14.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94AC-165A-4C21-AF74-E994AA20BBA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739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6A4-3145-4871-87C3-D2ED2EBA4FD6}" type="datetimeFigureOut">
              <a:rPr lang="hu-HU" smtClean="0"/>
              <a:t>2024. 01. 14.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94AC-165A-4C21-AF74-E994AA20BBA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429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6A4-3145-4871-87C3-D2ED2EBA4FD6}" type="datetimeFigureOut">
              <a:rPr lang="hu-HU" smtClean="0"/>
              <a:t>2024. 01. 14.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94AC-165A-4C21-AF74-E994AA20BBA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179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6A4-3145-4871-87C3-D2ED2EBA4FD6}" type="datetimeFigureOut">
              <a:rPr lang="hu-HU" smtClean="0"/>
              <a:t>2024. 01. 14.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94AC-165A-4C21-AF74-E994AA20BBA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2658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86A4-3145-4871-87C3-D2ED2EBA4FD6}" type="datetimeFigureOut">
              <a:rPr lang="hu-HU" smtClean="0"/>
              <a:t>2024. 01. 14.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794AC-165A-4C21-AF74-E994AA20BBA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2145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086A4-3145-4871-87C3-D2ED2EBA4FD6}" type="datetimeFigureOut">
              <a:rPr lang="hu-HU" smtClean="0"/>
              <a:t>2024. 01. 14.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794AC-165A-4C21-AF74-E994AA20BBA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484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609600" y="554182"/>
            <a:ext cx="1111134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hu-HU" dirty="0" smtClean="0"/>
              <a:t>A tragédia elején Rómeót szerelmi bánat gyötri. Kibe volt szerelmes? </a:t>
            </a:r>
            <a:r>
              <a:rPr lang="hu-HU" b="1" dirty="0" smtClean="0"/>
              <a:t>Rózába</a:t>
            </a:r>
          </a:p>
          <a:p>
            <a:pPr marL="342900" indent="-342900">
              <a:buAutoNum type="arabicPeriod"/>
            </a:pPr>
            <a:r>
              <a:rPr lang="hu-HU" dirty="0" smtClean="0"/>
              <a:t>Rómeó beleegyezik, hogy elmegy a bálba, mert… </a:t>
            </a:r>
            <a:r>
              <a:rPr lang="hu-HU" b="1" dirty="0" smtClean="0"/>
              <a:t>Rózát akarja látni.</a:t>
            </a:r>
          </a:p>
          <a:p>
            <a:pPr marL="342900" indent="-342900">
              <a:buAutoNum type="arabicPeriod"/>
            </a:pPr>
            <a:r>
              <a:rPr lang="hu-HU" dirty="0" smtClean="0"/>
              <a:t>Rómeó és Júlia elhatározzák, hogy összeházasodnak. </a:t>
            </a:r>
            <a:r>
              <a:rPr lang="hu-HU" b="1" dirty="0" smtClean="0"/>
              <a:t>Néhány óra múlva.</a:t>
            </a:r>
          </a:p>
          <a:p>
            <a:pPr marL="342900" indent="-342900">
              <a:buAutoNum type="arabicPeriod"/>
            </a:pPr>
            <a:r>
              <a:rPr lang="hu-HU" dirty="0" smtClean="0"/>
              <a:t>Lőrinc barát beleegyezik, hogy összeadja a fiatalokat mert.. </a:t>
            </a:r>
            <a:r>
              <a:rPr lang="hu-HU" b="1" dirty="0" smtClean="0"/>
              <a:t>Véget akar vetni a két család ellenségeskedésének</a:t>
            </a:r>
          </a:p>
          <a:p>
            <a:r>
              <a:rPr lang="hu-HU" dirty="0" smtClean="0"/>
              <a:t>5. Júlia apja azt tervezi, hogy… </a:t>
            </a:r>
            <a:r>
              <a:rPr lang="hu-HU" b="1" dirty="0" smtClean="0"/>
              <a:t>lányát Páris herceghez adja feleségül</a:t>
            </a:r>
          </a:p>
          <a:p>
            <a:r>
              <a:rPr lang="hu-HU" dirty="0" smtClean="0"/>
              <a:t>6. Az, aki Rómeónak elmeséli Júlia halálát…… </a:t>
            </a:r>
            <a:r>
              <a:rPr lang="hu-HU" b="1" dirty="0" smtClean="0"/>
              <a:t>Baltazár </a:t>
            </a:r>
            <a:r>
              <a:rPr lang="hu-HU" dirty="0" smtClean="0"/>
              <a:t>volt</a:t>
            </a:r>
          </a:p>
          <a:p>
            <a:r>
              <a:rPr lang="hu-HU" dirty="0" smtClean="0"/>
              <a:t>7. Pillanatokkal azelőtt, hogy Júlia </a:t>
            </a:r>
            <a:r>
              <a:rPr lang="hu-HU" b="1" dirty="0" smtClean="0"/>
              <a:t>felébred…Rómeó megölte a lány jövendőbeli</a:t>
            </a:r>
          </a:p>
          <a:p>
            <a:r>
              <a:rPr lang="hu-HU" b="1" dirty="0"/>
              <a:t>f</a:t>
            </a:r>
            <a:r>
              <a:rPr lang="hu-HU" b="1" dirty="0" smtClean="0"/>
              <a:t>érjét és megmérgezte magát.</a:t>
            </a:r>
          </a:p>
          <a:p>
            <a:r>
              <a:rPr lang="hu-HU" dirty="0" smtClean="0"/>
              <a:t>8. Lőrinc barát terve meghiúsult, mert… </a:t>
            </a:r>
            <a:r>
              <a:rPr lang="hu-HU" b="1" dirty="0" smtClean="0"/>
              <a:t>nem érkezett meg a levél Rómeóhoz. </a:t>
            </a:r>
          </a:p>
          <a:p>
            <a:pPr marL="342900" indent="-342900">
              <a:buAutoNum type="arabicPeriod" startAt="9"/>
            </a:pPr>
            <a:r>
              <a:rPr lang="hu-HU" dirty="0" smtClean="0"/>
              <a:t>Ki fordította magyarra a művet?  </a:t>
            </a:r>
            <a:r>
              <a:rPr lang="hu-HU" b="1" dirty="0" smtClean="0"/>
              <a:t>Kosztolányi Dezső</a:t>
            </a:r>
          </a:p>
          <a:p>
            <a:pPr marL="342900" indent="-342900">
              <a:buAutoNum type="arabicPeriod" startAt="9"/>
            </a:pPr>
            <a:r>
              <a:rPr lang="hu-HU" dirty="0"/>
              <a:t> </a:t>
            </a:r>
            <a:r>
              <a:rPr lang="hu-HU" dirty="0" smtClean="0"/>
              <a:t>Mi a mű műfaja?  </a:t>
            </a:r>
            <a:r>
              <a:rPr lang="hu-HU" b="1" dirty="0" smtClean="0"/>
              <a:t>Tragédia</a:t>
            </a:r>
          </a:p>
          <a:p>
            <a:pPr marL="342900" indent="-342900">
              <a:buAutoNum type="arabicPeriod" startAt="9"/>
            </a:pPr>
            <a:r>
              <a:rPr lang="hu-HU" dirty="0" err="1" smtClean="0"/>
              <a:t>Párosítsd</a:t>
            </a:r>
            <a:r>
              <a:rPr lang="hu-HU" dirty="0" smtClean="0"/>
              <a:t>!   </a:t>
            </a:r>
            <a:r>
              <a:rPr lang="hu-HU" b="1" dirty="0" err="1" smtClean="0"/>
              <a:t>Benvolio-Mercutio</a:t>
            </a:r>
            <a:r>
              <a:rPr lang="hu-HU" b="1" dirty="0" smtClean="0"/>
              <a:t> ( Rómeó barátai) méreg-tőr ( halál okok)</a:t>
            </a:r>
          </a:p>
          <a:p>
            <a:r>
              <a:rPr lang="hu-HU" b="1" dirty="0" err="1" smtClean="0"/>
              <a:t>Capulet-Montague</a:t>
            </a:r>
            <a:r>
              <a:rPr lang="hu-HU" b="1" dirty="0" smtClean="0"/>
              <a:t> ( a két család)    Páris-gróf   Lőrinc-barát ( pap) </a:t>
            </a:r>
          </a:p>
          <a:p>
            <a:r>
              <a:rPr lang="hu-HU" b="1" dirty="0" err="1" smtClean="0"/>
              <a:t>Tybalt-Capuletné</a:t>
            </a:r>
            <a:r>
              <a:rPr lang="hu-HU" b="1" dirty="0" smtClean="0"/>
              <a:t> unokaöccse ( rokoni szál)   Júlia-14 éves</a:t>
            </a:r>
          </a:p>
          <a:p>
            <a:endParaRPr lang="hu-HU" b="1" dirty="0"/>
          </a:p>
          <a:p>
            <a:r>
              <a:rPr lang="hu-HU" dirty="0" smtClean="0"/>
              <a:t>12. </a:t>
            </a:r>
            <a:r>
              <a:rPr lang="hu-HU" b="1" dirty="0" smtClean="0"/>
              <a:t>Igaz-hamis!   </a:t>
            </a:r>
            <a:r>
              <a:rPr lang="hu-HU" dirty="0" smtClean="0"/>
              <a:t>Páris azért halt meg mert Rómeó megölte ( igaz ) </a:t>
            </a:r>
            <a:r>
              <a:rPr lang="hu-HU" dirty="0" err="1" smtClean="0"/>
              <a:t>Mercutiót</a:t>
            </a:r>
            <a:r>
              <a:rPr lang="hu-HU" dirty="0" smtClean="0"/>
              <a:t> Páris ölte meg ( hamis, mert </a:t>
            </a:r>
            <a:r>
              <a:rPr lang="hu-HU" dirty="0" err="1" smtClean="0"/>
              <a:t>Tybalt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Júia</a:t>
            </a:r>
            <a:r>
              <a:rPr lang="hu-HU" dirty="0" smtClean="0"/>
              <a:t> 14 éves ( igaz)   Rómeó halálát öngyilkosság okozta ( igaz )  Rómeó és Júlia egy fesztiválon találkozott</a:t>
            </a:r>
          </a:p>
          <a:p>
            <a:r>
              <a:rPr lang="hu-HU" dirty="0" smtClean="0"/>
              <a:t>( hamis mert bálban találkozott)  Rómeót nem száműzték miután megölte </a:t>
            </a:r>
            <a:r>
              <a:rPr lang="hu-HU" dirty="0" err="1" smtClean="0"/>
              <a:t>Tybaltot</a:t>
            </a:r>
            <a:r>
              <a:rPr lang="hu-HU" dirty="0" smtClean="0"/>
              <a:t> ( hamis, mert száműzték)</a:t>
            </a:r>
          </a:p>
          <a:p>
            <a:r>
              <a:rPr lang="hu-HU" dirty="0" smtClean="0"/>
              <a:t>A két fiatalt Lőrinc barát adta össze ( igaz )   Rómeónak a mérget a Patikárius adta ( igaz)  </a:t>
            </a:r>
            <a:r>
              <a:rPr lang="hu-HU" dirty="0" err="1" smtClean="0"/>
              <a:t>Benvolio</a:t>
            </a:r>
            <a:r>
              <a:rPr lang="hu-HU" dirty="0" smtClean="0"/>
              <a:t> a </a:t>
            </a:r>
            <a:r>
              <a:rPr lang="hu-HU" dirty="0" err="1" smtClean="0"/>
              <a:t>Capulet</a:t>
            </a:r>
            <a:r>
              <a:rPr lang="hu-HU" dirty="0" smtClean="0"/>
              <a:t> család tagja ( hamis) Páris szerelmes volt Júliába ( igaz)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5460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256</Words>
  <Application>Microsoft Office PowerPoint</Application>
  <PresentationFormat>Szélesvásznú</PresentationFormat>
  <Paragraphs>19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Erika Viktória Németh</dc:creator>
  <cp:lastModifiedBy>Erika Viktória Németh</cp:lastModifiedBy>
  <cp:revision>4</cp:revision>
  <dcterms:created xsi:type="dcterms:W3CDTF">2024-01-14T11:59:15Z</dcterms:created>
  <dcterms:modified xsi:type="dcterms:W3CDTF">2024-01-14T13:04:16Z</dcterms:modified>
</cp:coreProperties>
</file>