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8CA4-05A5-489F-A248-EE0D3DF3E437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0552-1B72-4D9F-A365-5FBF10A39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551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8CA4-05A5-489F-A248-EE0D3DF3E437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0552-1B72-4D9F-A365-5FBF10A39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204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8CA4-05A5-489F-A248-EE0D3DF3E437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0552-1B72-4D9F-A365-5FBF10A39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266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8CA4-05A5-489F-A248-EE0D3DF3E437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0552-1B72-4D9F-A365-5FBF10A39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915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8CA4-05A5-489F-A248-EE0D3DF3E437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0552-1B72-4D9F-A365-5FBF10A39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03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8CA4-05A5-489F-A248-EE0D3DF3E437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0552-1B72-4D9F-A365-5FBF10A39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85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8CA4-05A5-489F-A248-EE0D3DF3E437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0552-1B72-4D9F-A365-5FBF10A39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612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8CA4-05A5-489F-A248-EE0D3DF3E437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0552-1B72-4D9F-A365-5FBF10A39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25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8CA4-05A5-489F-A248-EE0D3DF3E437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0552-1B72-4D9F-A365-5FBF10A39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05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8CA4-05A5-489F-A248-EE0D3DF3E437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0552-1B72-4D9F-A365-5FBF10A39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77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E8CA4-05A5-489F-A248-EE0D3DF3E437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10552-1B72-4D9F-A365-5FBF10A39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009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174</Words>
  <Application>Microsoft Office PowerPoint</Application>
  <PresentationFormat>Szélesvásznú</PresentationFormat>
  <Paragraphs>19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Calibri-Bold</vt:lpstr>
      <vt:lpstr>Office-téma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Erika Viktória Németh</dc:creator>
  <cp:lastModifiedBy>Erika Viktória Németh</cp:lastModifiedBy>
  <cp:revision>5</cp:revision>
  <dcterms:created xsi:type="dcterms:W3CDTF">2023-10-16T01:11:35Z</dcterms:created>
  <dcterms:modified xsi:type="dcterms:W3CDTF">2023-10-19T08:57:23Z</dcterms:modified>
</cp:coreProperties>
</file>