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6" r:id="rId7"/>
    <p:sldId id="259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79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006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449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389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04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79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03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960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13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0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00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1568-1DE7-44EC-81A5-66CDD92B4A77}" type="datetimeFigureOut">
              <a:rPr lang="hu-HU" smtClean="0"/>
              <a:t>2024. 01. 31.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B7105-24CE-4956-B4B7-608AC11C7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81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9940" t="5042" r="31082" b="5964"/>
          <a:stretch/>
        </p:blipFill>
        <p:spPr>
          <a:xfrm>
            <a:off x="3362036" y="360218"/>
            <a:ext cx="4645891" cy="59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6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3137" t="26158" r="19959" b="36712"/>
          <a:stretch/>
        </p:blipFill>
        <p:spPr>
          <a:xfrm>
            <a:off x="604984" y="219181"/>
            <a:ext cx="5153891" cy="160894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14165" t="26207" r="25399" b="36513"/>
          <a:stretch/>
        </p:blipFill>
        <p:spPr>
          <a:xfrm>
            <a:off x="604984" y="2016673"/>
            <a:ext cx="4641573" cy="1610511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604984" y="1225730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00368" y="2966784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13881" t="22194" r="22094" b="39726"/>
          <a:stretch/>
        </p:blipFill>
        <p:spPr>
          <a:xfrm>
            <a:off x="600368" y="3867328"/>
            <a:ext cx="5024583" cy="1681019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4262581" y="5045008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17586" t="26322" r="26077" b="38395"/>
          <a:stretch/>
        </p:blipFill>
        <p:spPr>
          <a:xfrm>
            <a:off x="6659419" y="157017"/>
            <a:ext cx="4876800" cy="1717963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8460507" y="1277883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l="14358" t="28122" r="27191" b="40560"/>
          <a:stretch/>
        </p:blipFill>
        <p:spPr>
          <a:xfrm>
            <a:off x="6253016" y="2120303"/>
            <a:ext cx="5301673" cy="1597891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>
          <a:xfrm>
            <a:off x="8460506" y="3179221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/>
          <a:srcRect l="14209" t="27277" r="19751" b="37587"/>
          <a:stretch/>
        </p:blipFill>
        <p:spPr>
          <a:xfrm>
            <a:off x="6031345" y="4492461"/>
            <a:ext cx="5112325" cy="1529965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9656617" y="5469881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9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6666" t="27174" r="16216" b="35487"/>
          <a:stretch/>
        </p:blipFill>
        <p:spPr>
          <a:xfrm>
            <a:off x="1163782" y="621798"/>
            <a:ext cx="4701309" cy="1471159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4211778" y="1442785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4415" t="27220" r="19262" b="36473"/>
          <a:stretch/>
        </p:blipFill>
        <p:spPr>
          <a:xfrm>
            <a:off x="1197806" y="2489198"/>
            <a:ext cx="4839855" cy="149034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618176" y="3377803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14986" t="13356" r="18637" b="51860"/>
          <a:stretch/>
        </p:blipFill>
        <p:spPr>
          <a:xfrm>
            <a:off x="1025236" y="4427198"/>
            <a:ext cx="4978400" cy="1467514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942109" y="5349766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14820" t="12912" r="24099" b="54813"/>
          <a:stretch/>
        </p:blipFill>
        <p:spPr>
          <a:xfrm>
            <a:off x="6280728" y="841127"/>
            <a:ext cx="4211781" cy="1251829"/>
          </a:xfrm>
          <a:prstGeom prst="rect">
            <a:avLst/>
          </a:prstGeom>
        </p:spPr>
      </p:pic>
      <p:sp>
        <p:nvSpPr>
          <p:cNvPr id="10" name="Ellipszis 9"/>
          <p:cNvSpPr/>
          <p:nvPr/>
        </p:nvSpPr>
        <p:spPr>
          <a:xfrm>
            <a:off x="9397996" y="1668083"/>
            <a:ext cx="443346" cy="424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9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7847" t="5033" r="18054" b="7763"/>
          <a:stretch/>
        </p:blipFill>
        <p:spPr>
          <a:xfrm>
            <a:off x="415635" y="578505"/>
            <a:ext cx="6179130" cy="47286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églalap 2"/>
          <p:cNvSpPr/>
          <p:nvPr/>
        </p:nvSpPr>
        <p:spPr>
          <a:xfrm>
            <a:off x="2715491" y="5885978"/>
            <a:ext cx="711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https://www.youtube.com/watch?app=desktop&amp;v=xK1GojQNYr0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50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2282" t="33865" r="31521" b="18400"/>
          <a:stretch/>
        </p:blipFill>
        <p:spPr>
          <a:xfrm>
            <a:off x="1865744" y="147780"/>
            <a:ext cx="8168219" cy="605905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4950691" y="1810328"/>
            <a:ext cx="1736436" cy="92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7079672" y="1819564"/>
            <a:ext cx="1736436" cy="92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230582" y="2193637"/>
            <a:ext cx="1736436" cy="92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2341418" y="2641600"/>
            <a:ext cx="6156037" cy="138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4213417" y="3015673"/>
            <a:ext cx="1736436" cy="92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230582" y="3477491"/>
            <a:ext cx="634076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2230582" y="4336474"/>
            <a:ext cx="3170381" cy="3232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230582" y="5624945"/>
            <a:ext cx="5315527" cy="1385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7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290619" y="124009"/>
            <a:ext cx="6096000" cy="309828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hu-HU" b="1" i="0" dirty="0" smtClean="0">
                <a:solidFill>
                  <a:srgbClr val="333333"/>
                </a:solidFill>
                <a:effectLst/>
                <a:latin typeface="-apple-system"/>
              </a:rPr>
              <a:t>                        Kölcsey </a:t>
            </a:r>
            <a:r>
              <a:rPr lang="hu-HU" b="1" dirty="0">
                <a:solidFill>
                  <a:srgbClr val="333333"/>
                </a:solidFill>
                <a:latin typeface="-apple-system"/>
              </a:rPr>
              <a:t>F</a:t>
            </a:r>
            <a:r>
              <a:rPr lang="hu-HU" b="1" i="0" dirty="0" smtClean="0">
                <a:solidFill>
                  <a:srgbClr val="333333"/>
                </a:solidFill>
                <a:effectLst/>
                <a:latin typeface="-apple-system"/>
              </a:rPr>
              <a:t>erenc: Huszt   ( MEGTANULNI)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Bús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düledékeiden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Husztnak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romvára,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megállék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Csend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vala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, felleg alól szállt fel az éjjeli hold.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Szél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kele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most, mint sír szele kél; s a csarnok elontott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Oszlopi közt lebegő rémalak inte felém.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És mond: Honfi! Mit ér epedő kebel e romok ormán?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Régi kor árnya felé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visszamerengni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mit ér?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Messze jövendővel komolyan vess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öszve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jelenkort;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Hass, alkoss, gyarapíts: s a haza fényre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derűl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!</a:t>
            </a:r>
            <a:endParaRPr lang="hu-HU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90619" y="3412781"/>
            <a:ext cx="6096000" cy="309828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hu-HU" b="1" i="0" dirty="0" smtClean="0">
                <a:solidFill>
                  <a:srgbClr val="333333"/>
                </a:solidFill>
                <a:effectLst/>
                <a:latin typeface="-apple-system"/>
              </a:rPr>
              <a:t>                        Kölcsey </a:t>
            </a:r>
            <a:r>
              <a:rPr lang="hu-HU" b="1" dirty="0">
                <a:solidFill>
                  <a:srgbClr val="333333"/>
                </a:solidFill>
                <a:latin typeface="-apple-system"/>
              </a:rPr>
              <a:t>F</a:t>
            </a:r>
            <a:r>
              <a:rPr lang="hu-HU" b="1" i="0" dirty="0" smtClean="0">
                <a:solidFill>
                  <a:srgbClr val="333333"/>
                </a:solidFill>
                <a:effectLst/>
                <a:latin typeface="-apple-system"/>
              </a:rPr>
              <a:t>erenc: Huszt   ( MEGTANULNI)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Bús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düledékeiden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Husztnak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romvára,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megállék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Csend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vala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, felleg alól szállt fel az éjjeli hold.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Szél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kele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most, mint sír szele kél; s a csarnok elontott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Oszlopi közt lebegő rémalak inte felém.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És mond: Honfi! Mit ér epedő kebel e romok ormán?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Régi kor árnya felé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visszamerengni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mit ér?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Messze jövendővel komolyan vess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öszve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 jelenkort;</a:t>
            </a:r>
          </a:p>
          <a:p>
            <a:pPr>
              <a:spcAft>
                <a:spcPts val="500"/>
              </a:spcAft>
            </a:pP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   Hass, alkoss, gyarapíts: s a haza fényre </a:t>
            </a:r>
            <a:r>
              <a:rPr lang="hu-HU" b="0" i="0" dirty="0" err="1" smtClean="0">
                <a:solidFill>
                  <a:srgbClr val="333333"/>
                </a:solidFill>
                <a:effectLst/>
                <a:latin typeface="-apple-system"/>
              </a:rPr>
              <a:t>derűl</a:t>
            </a:r>
            <a:r>
              <a:rPr lang="hu-HU" b="0" i="0" dirty="0" smtClean="0">
                <a:solidFill>
                  <a:srgbClr val="333333"/>
                </a:solidFill>
                <a:effectLst/>
                <a:latin typeface="-apple-system"/>
              </a:rPr>
              <a:t>!</a:t>
            </a:r>
            <a:endParaRPr lang="hu-HU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9888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40727" y="461818"/>
            <a:ext cx="314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DOLGOZAT-SZINONIMA SZAVAK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2516" t="13375" r="22440" b="14097"/>
          <a:stretch/>
        </p:blipFill>
        <p:spPr>
          <a:xfrm>
            <a:off x="1237673" y="905040"/>
            <a:ext cx="9153236" cy="574100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225644" y="314097"/>
            <a:ext cx="3393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https://learningapps.org/2614475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90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95981" y="5096648"/>
            <a:ext cx="2114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 jövendő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03745" y="978732"/>
            <a:ext cx="269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visszamereng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934913" y="1625063"/>
            <a:ext cx="195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csarnok</a:t>
            </a: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88731" y="2271394"/>
            <a:ext cx="132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árny</a:t>
            </a:r>
            <a:endParaRPr lang="hu-HU" sz="3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88731" y="3037690"/>
            <a:ext cx="200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rémalak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63856" y="4450317"/>
            <a:ext cx="15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 honfi</a:t>
            </a:r>
            <a:endParaRPr lang="hu-HU" sz="3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888731" y="3684021"/>
            <a:ext cx="1514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felleg</a:t>
            </a:r>
            <a:endParaRPr lang="hu-HU" sz="36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103745" y="364836"/>
            <a:ext cx="1193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orom</a:t>
            </a:r>
            <a:endParaRPr lang="hu-HU" sz="3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95981" y="5862944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    düledék</a:t>
            </a:r>
            <a:endParaRPr lang="hu-HU" sz="3600" dirty="0"/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2297277" y="758173"/>
            <a:ext cx="1000105" cy="7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910534" y="1970494"/>
            <a:ext cx="887988" cy="14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3798522" y="1324827"/>
            <a:ext cx="884314" cy="8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2916232" y="3397640"/>
            <a:ext cx="658241" cy="132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2202489" y="2661336"/>
            <a:ext cx="845511" cy="126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2437235" y="4840846"/>
            <a:ext cx="610765" cy="16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2437235" y="4030280"/>
            <a:ext cx="808117" cy="11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827131" y="6216073"/>
            <a:ext cx="568390" cy="47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2841293" y="5502585"/>
            <a:ext cx="513235" cy="1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3316408" y="481844"/>
            <a:ext cx="352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b</a:t>
            </a:r>
            <a:r>
              <a:rPr lang="hu-HU" sz="2400" dirty="0" smtClean="0"/>
              <a:t>érc, hegy, magaslat, csúcs</a:t>
            </a:r>
            <a:endParaRPr lang="hu-HU" sz="24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4682836" y="1091390"/>
            <a:ext cx="4589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á</a:t>
            </a:r>
            <a:r>
              <a:rPr lang="hu-HU" sz="2400" dirty="0" smtClean="0"/>
              <a:t>brándozik, álmokat sző, álmodozik</a:t>
            </a:r>
            <a:endParaRPr lang="hu-HU" sz="2400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3798522" y="1726743"/>
            <a:ext cx="1924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h</a:t>
            </a:r>
            <a:r>
              <a:rPr lang="hu-HU" sz="2400" dirty="0" smtClean="0"/>
              <a:t>angár, terem</a:t>
            </a:r>
            <a:endParaRPr lang="hu-HU" sz="240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3053651" y="2435228"/>
            <a:ext cx="285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k</a:t>
            </a:r>
            <a:r>
              <a:rPr lang="hu-HU" sz="2400" dirty="0" smtClean="0"/>
              <a:t>ísértet, rém, szellem</a:t>
            </a:r>
            <a:endParaRPr lang="hu-HU" sz="2400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3601571" y="3136111"/>
            <a:ext cx="1557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i</a:t>
            </a:r>
            <a:r>
              <a:rPr lang="hu-HU" sz="2400" dirty="0" smtClean="0"/>
              <a:t>jesztő alak</a:t>
            </a:r>
            <a:endParaRPr lang="hu-HU" sz="2400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3245352" y="3763133"/>
            <a:ext cx="81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felhő</a:t>
            </a:r>
            <a:endParaRPr lang="hu-HU" sz="2400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3068247" y="4585629"/>
            <a:ext cx="9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hazafi</a:t>
            </a:r>
            <a:endParaRPr lang="hu-HU" sz="24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3395521" y="5254393"/>
            <a:ext cx="416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e</a:t>
            </a:r>
            <a:r>
              <a:rPr lang="hu-HU" sz="2400" dirty="0" smtClean="0"/>
              <a:t>ljövendő, jövő, elkövetkezendő</a:t>
            </a:r>
            <a:endParaRPr lang="hu-HU" sz="2400" dirty="0"/>
          </a:p>
        </p:txBody>
      </p:sp>
      <p:sp>
        <p:nvSpPr>
          <p:cNvPr id="47" name="Szövegdoboz 46"/>
          <p:cNvSpPr txBox="1"/>
          <p:nvPr/>
        </p:nvSpPr>
        <p:spPr>
          <a:xfrm>
            <a:off x="3395521" y="5955276"/>
            <a:ext cx="69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rom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8152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8" grpId="0"/>
      <p:bldP spid="29" grpId="0"/>
      <p:bldP spid="30" grpId="0"/>
      <p:bldP spid="33" grpId="0"/>
      <p:bldP spid="38" grpId="0"/>
      <p:bldP spid="40" grpId="0"/>
      <p:bldP spid="41" grpId="0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1296" t="34266" r="32086" b="26435"/>
          <a:stretch/>
        </p:blipFill>
        <p:spPr>
          <a:xfrm>
            <a:off x="1487055" y="632330"/>
            <a:ext cx="8917459" cy="538335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62545" y="868218"/>
            <a:ext cx="175491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/>
          <p:cNvCxnSpPr/>
          <p:nvPr/>
        </p:nvCxnSpPr>
        <p:spPr>
          <a:xfrm>
            <a:off x="5098473" y="2761672"/>
            <a:ext cx="2281382" cy="184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2540000" y="3324006"/>
            <a:ext cx="6105236" cy="1493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7569200" y="3882806"/>
            <a:ext cx="2281382" cy="184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2461492" y="4405745"/>
            <a:ext cx="4391890" cy="46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6987310" y="4445140"/>
            <a:ext cx="1500908" cy="36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2376055" y="4950691"/>
            <a:ext cx="6333836" cy="2309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2461492" y="5592617"/>
            <a:ext cx="7024253" cy="461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321" t="31491" r="40825" b="22404"/>
          <a:stretch/>
        </p:blipFill>
        <p:spPr>
          <a:xfrm>
            <a:off x="83126" y="249381"/>
            <a:ext cx="11860570" cy="6169891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 flipV="1">
            <a:off x="757381" y="3731491"/>
            <a:ext cx="1108364" cy="1112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1163782" y="4657018"/>
            <a:ext cx="875607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877454" y="5617600"/>
            <a:ext cx="7213601" cy="1658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877454" y="6003636"/>
            <a:ext cx="5486401" cy="2036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369455" y="1052945"/>
            <a:ext cx="4387272" cy="92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604982" y="1657927"/>
            <a:ext cx="1122218" cy="13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753" t="33335" r="39914" b="21186"/>
          <a:stretch/>
        </p:blipFill>
        <p:spPr>
          <a:xfrm>
            <a:off x="332509" y="641089"/>
            <a:ext cx="10968957" cy="5574984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1939636" y="3428581"/>
            <a:ext cx="875607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893617" y="3676073"/>
            <a:ext cx="1046019" cy="2498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893617" y="4119418"/>
            <a:ext cx="5811983" cy="1574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893617" y="5689600"/>
            <a:ext cx="7964056" cy="2498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5283200" y="6132945"/>
            <a:ext cx="452581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2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87</Words>
  <Application>Microsoft Office PowerPoint</Application>
  <PresentationFormat>Szélesvásznú</PresentationFormat>
  <Paragraphs>39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-apple-system</vt:lpstr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Erika Viktória Németh</dc:creator>
  <cp:lastModifiedBy>Erika Viktória Németh</cp:lastModifiedBy>
  <cp:revision>8</cp:revision>
  <dcterms:created xsi:type="dcterms:W3CDTF">2024-01-31T19:47:18Z</dcterms:created>
  <dcterms:modified xsi:type="dcterms:W3CDTF">2024-01-31T20:48:53Z</dcterms:modified>
</cp:coreProperties>
</file>