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59" r:id="rId6"/>
    <p:sldId id="258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F7FA-3BD5-4AB3-8D27-A2101391CDB7}" type="datetimeFigureOut">
              <a:rPr lang="hu-HU" smtClean="0"/>
              <a:t>2024. 02. 19.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E827-68B5-4380-A4BC-B6569F0034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559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F7FA-3BD5-4AB3-8D27-A2101391CDB7}" type="datetimeFigureOut">
              <a:rPr lang="hu-HU" smtClean="0"/>
              <a:t>2024. 02. 19.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E827-68B5-4380-A4BC-B6569F0034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4621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F7FA-3BD5-4AB3-8D27-A2101391CDB7}" type="datetimeFigureOut">
              <a:rPr lang="hu-HU" smtClean="0"/>
              <a:t>2024. 02. 19.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E827-68B5-4380-A4BC-B6569F0034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182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F7FA-3BD5-4AB3-8D27-A2101391CDB7}" type="datetimeFigureOut">
              <a:rPr lang="hu-HU" smtClean="0"/>
              <a:t>2024. 02. 19.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E827-68B5-4380-A4BC-B6569F0034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4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F7FA-3BD5-4AB3-8D27-A2101391CDB7}" type="datetimeFigureOut">
              <a:rPr lang="hu-HU" smtClean="0"/>
              <a:t>2024. 02. 19.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E827-68B5-4380-A4BC-B6569F0034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757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F7FA-3BD5-4AB3-8D27-A2101391CDB7}" type="datetimeFigureOut">
              <a:rPr lang="hu-HU" smtClean="0"/>
              <a:t>2024. 02. 19.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E827-68B5-4380-A4BC-B6569F0034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19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F7FA-3BD5-4AB3-8D27-A2101391CDB7}" type="datetimeFigureOut">
              <a:rPr lang="hu-HU" smtClean="0"/>
              <a:t>2024. 02. 19.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E827-68B5-4380-A4BC-B6569F0034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992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F7FA-3BD5-4AB3-8D27-A2101391CDB7}" type="datetimeFigureOut">
              <a:rPr lang="hu-HU" smtClean="0"/>
              <a:t>2024. 02. 19.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E827-68B5-4380-A4BC-B6569F0034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522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F7FA-3BD5-4AB3-8D27-A2101391CDB7}" type="datetimeFigureOut">
              <a:rPr lang="hu-HU" smtClean="0"/>
              <a:t>2024. 02. 19.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E827-68B5-4380-A4BC-B6569F0034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755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F7FA-3BD5-4AB3-8D27-A2101391CDB7}" type="datetimeFigureOut">
              <a:rPr lang="hu-HU" smtClean="0"/>
              <a:t>2024. 02. 19.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E827-68B5-4380-A4BC-B6569F0034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921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0F7FA-3BD5-4AB3-8D27-A2101391CDB7}" type="datetimeFigureOut">
              <a:rPr lang="hu-HU" smtClean="0"/>
              <a:t>2024. 02. 19.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BE827-68B5-4380-A4BC-B6569F0034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530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0F7FA-3BD5-4AB3-8D27-A2101391CDB7}" type="datetimeFigureOut">
              <a:rPr lang="hu-HU" smtClean="0"/>
              <a:t>2024. 02. 19.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BE827-68B5-4380-A4BC-B6569F0034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896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27230" t="29670" r="27270" b="17350"/>
          <a:stretch/>
        </p:blipFill>
        <p:spPr>
          <a:xfrm>
            <a:off x="1311563" y="203199"/>
            <a:ext cx="9578109" cy="62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1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826328" y="221673"/>
            <a:ext cx="6129948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hu-HU" sz="3200" dirty="0" smtClean="0"/>
              <a:t>Csokonai Vitéz Mihály -REMÉNYHEZ</a:t>
            </a:r>
            <a:endParaRPr lang="hu-HU" sz="3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858982" y="1422400"/>
            <a:ext cx="194258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400" dirty="0" smtClean="0"/>
              <a:t>1798-ban írta.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858982" y="2018146"/>
            <a:ext cx="662399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400" dirty="0" smtClean="0"/>
              <a:t>Vajda Juliannához fűződő szerelmének utolsó verse.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858982" y="2726431"/>
            <a:ext cx="431432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400" dirty="0" smtClean="0"/>
              <a:t>A versben LILLÁNAK hívja a lányt.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858981" y="3581287"/>
            <a:ext cx="994265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400" dirty="0" smtClean="0"/>
              <a:t>Szerelmesek voltak egymásba-anyagi különbségek miatt máshoz kellett férjhez</a:t>
            </a:r>
          </a:p>
          <a:p>
            <a:r>
              <a:rPr lang="hu-HU" sz="2400" dirty="0"/>
              <a:t>m</a:t>
            </a:r>
            <a:r>
              <a:rPr lang="hu-HU" sz="2400" dirty="0" smtClean="0"/>
              <a:t>ennie.</a:t>
            </a:r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858982" y="4784242"/>
            <a:ext cx="671074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400" dirty="0" smtClean="0"/>
              <a:t>Ez a vers a szerelmének lezárása.( búcsú, elszakadás)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5374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26179" t="27020" r="30004" b="35856"/>
          <a:stretch/>
        </p:blipFill>
        <p:spPr>
          <a:xfrm>
            <a:off x="1071418" y="1302327"/>
            <a:ext cx="9476753" cy="45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2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25263" t="27817" r="25040" b="15606"/>
          <a:stretch/>
        </p:blipFill>
        <p:spPr>
          <a:xfrm>
            <a:off x="1117599" y="286327"/>
            <a:ext cx="9663776" cy="618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45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28706" t="27131" r="26224" b="14861"/>
          <a:stretch/>
        </p:blipFill>
        <p:spPr>
          <a:xfrm>
            <a:off x="1644074" y="267853"/>
            <a:ext cx="8700654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2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l="27548" t="27979" r="30112" b="16276"/>
          <a:stretch/>
        </p:blipFill>
        <p:spPr>
          <a:xfrm>
            <a:off x="1616363" y="195531"/>
            <a:ext cx="8996218" cy="66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43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43</Words>
  <Application>Microsoft Office PowerPoint</Application>
  <PresentationFormat>Szélesvásznú</PresentationFormat>
  <Paragraphs>7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Erika Viktória Németh</dc:creator>
  <cp:lastModifiedBy>Erika Viktória Németh</cp:lastModifiedBy>
  <cp:revision>2</cp:revision>
  <dcterms:created xsi:type="dcterms:W3CDTF">2024-02-19T09:33:56Z</dcterms:created>
  <dcterms:modified xsi:type="dcterms:W3CDTF">2024-02-19T09:41:07Z</dcterms:modified>
</cp:coreProperties>
</file>