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58" r:id="rId7"/>
    <p:sldId id="265" r:id="rId8"/>
    <p:sldId id="266" r:id="rId9"/>
    <p:sldId id="259" r:id="rId10"/>
    <p:sldId id="260" r:id="rId11"/>
    <p:sldId id="267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579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742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944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35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617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67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27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106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8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373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928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0327-CBD9-4D23-AC8A-29DFCD693DC0}" type="datetimeFigureOut">
              <a:rPr lang="hu-HU" smtClean="0"/>
              <a:pPr/>
              <a:t>2021.09.13.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D09C-43FB-4411-8EC2-756537142B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26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Weöres Sándor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Galagonya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8799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Köd-fátyol</a:t>
            </a:r>
            <a:br>
              <a:rPr lang="hu-HU" dirty="0" smtClean="0"/>
            </a:br>
            <a:r>
              <a:rPr lang="hu-HU" dirty="0" smtClean="0"/>
              <a:t>Ködcsepp-könnycsepp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861" y="1600201"/>
            <a:ext cx="2309563" cy="154076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28800"/>
            <a:ext cx="2550021" cy="40915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03716"/>
            <a:ext cx="4829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77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Weöres Sándor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költő</a:t>
            </a:r>
          </a:p>
          <a:p>
            <a:pPr marL="0" indent="0">
              <a:buNone/>
            </a:pPr>
            <a:r>
              <a:rPr lang="hu-HU" dirty="0" smtClean="0"/>
              <a:t>Költ ő!</a:t>
            </a:r>
          </a:p>
          <a:p>
            <a:pPr marL="0" indent="0">
              <a:buNone/>
            </a:pPr>
            <a:r>
              <a:rPr lang="hu-HU" dirty="0" smtClean="0"/>
              <a:t>Költemény-formája verses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nevét a hagyomány szerint írjuk. </a:t>
            </a:r>
          </a:p>
          <a:p>
            <a:pPr marL="0" indent="0">
              <a:buNone/>
            </a:pPr>
            <a:r>
              <a:rPr lang="hu-HU" dirty="0" smtClean="0"/>
              <a:t>Nem annyi betűből áll, ahány hangot hallunk benne! Hoppá! Ezt megjegyezzük!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24744"/>
            <a:ext cx="1981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51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Internet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9774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Őszi éjjel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7190991" cy="4536504"/>
          </a:xfrm>
          <a:prstGeom prst="rect">
            <a:avLst/>
          </a:prstGeom>
        </p:spPr>
      </p:pic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481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Őszi éjjel-hideg, sötét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Mit látsz? </a:t>
            </a:r>
          </a:p>
          <a:p>
            <a:r>
              <a:rPr lang="hu-HU" dirty="0" smtClean="0"/>
              <a:t>Mit érzel a kezeddel, testeddel? </a:t>
            </a:r>
          </a:p>
          <a:p>
            <a:pPr marL="0" indent="0">
              <a:buNone/>
            </a:pPr>
            <a:r>
              <a:rPr lang="hu-HU" dirty="0" smtClean="0"/>
              <a:t>Játszd el, hogy fázol!(</a:t>
            </a:r>
            <a:r>
              <a:rPr lang="hu-HU" dirty="0"/>
              <a:t>Mi az ami mozog ilyenkor</a:t>
            </a:r>
            <a:r>
              <a:rPr lang="hu-HU" dirty="0" smtClean="0"/>
              <a:t>?)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Milyen hangot adsz ki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Miből látod, hogy egy ember fázik?</a:t>
            </a:r>
          </a:p>
          <a:p>
            <a:pPr marL="0" indent="0">
              <a:buNone/>
            </a:pPr>
            <a:r>
              <a:rPr lang="hu-HU" dirty="0" smtClean="0"/>
              <a:t>Reszket, vacog a foga, összedörzsöli a tenyerét, összehúzza magát.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587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izzik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17032"/>
            <a:ext cx="4117999" cy="274034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16832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24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Izzik a parázs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látsz?</a:t>
            </a:r>
            <a:r>
              <a:rPr lang="hu-HU" dirty="0"/>
              <a:t> </a:t>
            </a:r>
            <a:r>
              <a:rPr lang="hu-HU" dirty="0" smtClean="0"/>
              <a:t>Milyen színű?</a:t>
            </a:r>
          </a:p>
          <a:p>
            <a:r>
              <a:rPr lang="hu-HU" dirty="0" smtClean="0"/>
              <a:t>Mit hallasz?</a:t>
            </a:r>
          </a:p>
          <a:p>
            <a:r>
              <a:rPr lang="hu-HU" dirty="0" smtClean="0"/>
              <a:t>Mit érzel a kezeddel?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1950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</a:t>
            </a:r>
            <a:r>
              <a:rPr lang="hu-HU" dirty="0" smtClean="0"/>
              <a:t>alagonya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873" y="2564904"/>
            <a:ext cx="5251382" cy="355699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3471772" cy="23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01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galagonya ruhája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Milyen színű?</a:t>
            </a:r>
          </a:p>
          <a:p>
            <a:r>
              <a:rPr lang="hu-HU" dirty="0" smtClean="0"/>
              <a:t>Olyan, mint a ……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Őszi éjjel                         izzik a galagonya ruhája</a:t>
            </a:r>
            <a:br>
              <a:rPr lang="hu-HU" dirty="0" smtClean="0"/>
            </a:br>
            <a:r>
              <a:rPr lang="hu-HU" dirty="0" smtClean="0"/>
              <a:t>hideg, sötét                       meleg, pirosló, fényes</a:t>
            </a:r>
          </a:p>
          <a:p>
            <a:pPr marL="0" indent="0">
              <a:buNone/>
            </a:pPr>
            <a:r>
              <a:rPr lang="hu-HU" dirty="0" smtClean="0"/>
              <a:t>Vegyél elő színes ceruzákat ennek megfelelően! 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55776" y="4221088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805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Zúg a tüske, szél szalad ide-oda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Utánozzuk a szél hangját!</a:t>
            </a:r>
            <a:br>
              <a:rPr lang="hu-HU" dirty="0" smtClean="0"/>
            </a:br>
            <a:r>
              <a:rPr lang="hu-HU" dirty="0" smtClean="0"/>
              <a:t>Formázzunk galagonyaágakat az ujjainkból. Fújjunk rá!</a:t>
            </a:r>
            <a:endParaRPr lang="hu-HU" dirty="0"/>
          </a:p>
          <a:p>
            <a:r>
              <a:rPr lang="hu-HU" dirty="0" smtClean="0"/>
              <a:t>Mi történne, ha a parázsra fújnál?</a:t>
            </a:r>
          </a:p>
          <a:p>
            <a:r>
              <a:rPr lang="hu-HU" dirty="0" smtClean="0"/>
              <a:t>Mi történik, ha a galagonyát fújja a szél?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805" y="4221088"/>
            <a:ext cx="3345135" cy="22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65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Hold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8760"/>
            <a:ext cx="4572000" cy="3429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3056"/>
            <a:ext cx="4337423" cy="2736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78" y="1268760"/>
            <a:ext cx="3376395" cy="22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69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</Words>
  <Application>Microsoft Office PowerPoint</Application>
  <PresentationFormat>Diavetítés a képernyőre (4:3 oldalarány)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Weöres Sándor</vt:lpstr>
      <vt:lpstr>Őszi éjjel</vt:lpstr>
      <vt:lpstr>Őszi éjjel-hideg, sötét</vt:lpstr>
      <vt:lpstr>izzik</vt:lpstr>
      <vt:lpstr>Izzik a parázs</vt:lpstr>
      <vt:lpstr>galagonya </vt:lpstr>
      <vt:lpstr>A galagonya ruhája</vt:lpstr>
      <vt:lpstr>Zúg a tüske, szél szalad ide-oda </vt:lpstr>
      <vt:lpstr>Hold</vt:lpstr>
      <vt:lpstr>Köd-fátyol Ködcsepp-könnycsepp</vt:lpstr>
      <vt:lpstr>Weöres Sándor</vt:lpstr>
      <vt:lpstr>Képek forrása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Weöres Sándor</dc:title>
  <dc:creator>Windows-felhasználó</dc:creator>
  <cp:lastModifiedBy>user</cp:lastModifiedBy>
  <cp:revision>6</cp:revision>
  <dcterms:created xsi:type="dcterms:W3CDTF">2021-09-13T06:18:11Z</dcterms:created>
  <dcterms:modified xsi:type="dcterms:W3CDTF">2021-09-13T19:06:41Z</dcterms:modified>
</cp:coreProperties>
</file>