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0" r:id="rId4"/>
    <p:sldId id="262" r:id="rId5"/>
    <p:sldId id="268" r:id="rId6"/>
    <p:sldId id="271" r:id="rId7"/>
    <p:sldId id="264" r:id="rId8"/>
    <p:sldId id="265" r:id="rId9"/>
    <p:sldId id="266" r:id="rId10"/>
    <p:sldId id="272" r:id="rId11"/>
    <p:sldId id="263" r:id="rId12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3979" autoAdjust="0"/>
  </p:normalViewPr>
  <p:slideViewPr>
    <p:cSldViewPr snapToGrid="0">
      <p:cViewPr varScale="1">
        <p:scale>
          <a:sx n="109" d="100"/>
          <a:sy n="109" d="100"/>
        </p:scale>
        <p:origin x="-6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84" name="83. csoport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98" name="97. csoport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112" name="111. csoport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126" name="Szöveg hely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grpSp>
        <p:nvGrpSpPr>
          <p:cNvPr id="8" name="7. csoport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zabadkézi sokszög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zabadkézi sokszög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10. csoport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zabadkézi sokszög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zabadkézi sokszög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zabadkézi sokszög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kép képaláírás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9" name="8. csoport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39" name="Szöveg hely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22" name="21. csoport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0" name="Szöveg hely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52" name="51. csoport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1" name="Szöveg hely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84" name="83. csoport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2" name="Szöveg hely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97" name="96. csoport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3" name="Szöveg hely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2016. 08. 24.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u/resource/748309/irodalom/tavaszk%c3%b6sz%c3%b6nt%c5%91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y-5xhzs77eY" TargetMode="External"/><Relationship Id="rId5" Type="http://schemas.openxmlformats.org/officeDocument/2006/relationships/hyperlink" Target="https://youtu.be/GZVF8ikc-eg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" dirty="0" smtClean="0"/>
              <a:t>Tavaszköszöntő</a:t>
            </a:r>
            <a:br>
              <a:rPr lang="hu" dirty="0" smtClean="0"/>
            </a:br>
            <a:r>
              <a:rPr lang="hu" sz="3600" dirty="0"/>
              <a:t> </a:t>
            </a:r>
            <a:r>
              <a:rPr lang="hu" sz="3600" dirty="0" smtClean="0"/>
              <a:t>                  (László Gyula)</a:t>
            </a:r>
            <a:endParaRPr lang="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462780" y="5696824"/>
            <a:ext cx="2239671" cy="888534"/>
          </a:xfrm>
        </p:spPr>
        <p:txBody>
          <a:bodyPr rtlCol="0">
            <a:normAutofit/>
          </a:bodyPr>
          <a:lstStyle/>
          <a:p>
            <a:pPr rtl="0"/>
            <a:r>
              <a:rPr lang="hu" sz="1200" dirty="0" smtClean="0"/>
              <a:t>Készítette: Lipők Lászlóné</a:t>
            </a:r>
            <a:endParaRPr lang="hu" sz="1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32352" y="3800213"/>
            <a:ext cx="4739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2021. 03. 11.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886" y="1241571"/>
            <a:ext cx="10838223" cy="399315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0606" y="2659884"/>
            <a:ext cx="4964418" cy="8293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0606" y="4192529"/>
            <a:ext cx="6568360" cy="7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214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78663" y="377505"/>
            <a:ext cx="6858002" cy="1828800"/>
          </a:xfrm>
        </p:spPr>
        <p:txBody>
          <a:bodyPr rtlCol="0"/>
          <a:lstStyle/>
          <a:p>
            <a:pPr rtl="0"/>
            <a:r>
              <a:rPr lang="hu" dirty="0" smtClean="0"/>
              <a:t>Ügyes voltál! </a:t>
            </a:r>
            <a:br>
              <a:rPr lang="hu" dirty="0" smtClean="0"/>
            </a:br>
            <a:endParaRPr lang="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055886" y="2274115"/>
            <a:ext cx="7277641" cy="1282817"/>
          </a:xfrm>
        </p:spPr>
        <p:txBody>
          <a:bodyPr rtlCol="0">
            <a:normAutofit/>
          </a:bodyPr>
          <a:lstStyle/>
          <a:p>
            <a:pPr rtl="0"/>
            <a:r>
              <a:rPr lang="hu-HU" dirty="0" smtClean="0"/>
              <a:t>Ha teheted és az időjárás is engedi menj ki a szabadba, hátha hallhatsz madárhangokat is!</a:t>
            </a:r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3481431" y="3556932"/>
            <a:ext cx="78520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7030A0"/>
                </a:solidFill>
              </a:rPr>
              <a:t>ÍME A JUTALOMJÁTÉK: (</a:t>
            </a:r>
            <a:r>
              <a:rPr lang="hu-HU" sz="2400" dirty="0">
                <a:solidFill>
                  <a:srgbClr val="7030A0"/>
                </a:solidFill>
              </a:rPr>
              <a:t>K</a:t>
            </a:r>
            <a:r>
              <a:rPr lang="hu-HU" sz="2400" dirty="0" smtClean="0">
                <a:solidFill>
                  <a:srgbClr val="7030A0"/>
                </a:solidFill>
              </a:rPr>
              <a:t>attints rá! </a:t>
            </a:r>
            <a:r>
              <a:rPr lang="hu-HU" sz="2400" dirty="0">
                <a:solidFill>
                  <a:srgbClr val="7030A0"/>
                </a:solidFill>
              </a:rPr>
              <a:t> </a:t>
            </a:r>
            <a:r>
              <a:rPr lang="hu-HU" sz="2400" dirty="0" smtClean="0">
                <a:solidFill>
                  <a:srgbClr val="7030A0"/>
                </a:solidFill>
              </a:rPr>
              <a:t> )</a:t>
            </a:r>
          </a:p>
          <a:p>
            <a:endParaRPr lang="hu-HU" dirty="0" smtClean="0">
              <a:hlinkClick r:id="rId2"/>
            </a:endParaRPr>
          </a:p>
          <a:p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wordwall.net/hu/resource/748309/irodalom/tavaszk%c3%b6sz%c3%b6nt%c5%91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7" name="Lefelé nyíl 6"/>
          <p:cNvSpPr/>
          <p:nvPr/>
        </p:nvSpPr>
        <p:spPr>
          <a:xfrm>
            <a:off x="9487950" y="3724712"/>
            <a:ext cx="176168" cy="35233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Amire szükséged lesz:</a:t>
            </a:r>
            <a:endParaRPr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065213" y="1752600"/>
            <a:ext cx="6140929" cy="4229100"/>
          </a:xfrm>
        </p:spPr>
        <p:txBody>
          <a:bodyPr rtlCol="0"/>
          <a:lstStyle/>
          <a:p>
            <a:pPr rtl="0"/>
            <a:r>
              <a:rPr lang="hu-HU" dirty="0" smtClean="0"/>
              <a:t>Olvasókönyv</a:t>
            </a:r>
          </a:p>
          <a:p>
            <a:pPr rtl="0"/>
            <a:endParaRPr lang="hu-HU" dirty="0"/>
          </a:p>
          <a:p>
            <a:pPr marL="0" indent="0" rtl="0">
              <a:buNone/>
            </a:pPr>
            <a:endParaRPr lang="hu-HU" dirty="0" smtClean="0"/>
          </a:p>
          <a:p>
            <a:pPr marL="0" indent="0" rtl="0">
              <a:buNone/>
            </a:pPr>
            <a:endParaRPr dirty="0"/>
          </a:p>
          <a:p>
            <a:pPr rtl="0"/>
            <a:r>
              <a:rPr lang="hu-HU" dirty="0" smtClean="0"/>
              <a:t>Olvasás munkafüzet</a:t>
            </a:r>
            <a:endParaRPr dirty="0"/>
          </a:p>
        </p:txBody>
      </p:sp>
      <p:sp>
        <p:nvSpPr>
          <p:cNvPr id="2" name="AutoShape 2" descr="Tankönyvkatalógus - FI-501020202/1 - Olvasókönyv 2/2. tanköny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0" name="Picture 6" descr="Tankönyvkatalógus - FI-501020202/1 - Olvasókönyv 2/2. tanköny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63340">
            <a:off x="5465239" y="1479216"/>
            <a:ext cx="2182326" cy="29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nkönyvkatalógus - FI-501020204/1 - Olvasás 2/2. munkafüz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56460">
            <a:off x="8287587" y="3587690"/>
            <a:ext cx="1978236" cy="267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 smtClean="0"/>
              <a:t>Ráhangolódó feladatok:</a:t>
            </a:r>
            <a:endParaRPr lang="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39377" y="1708179"/>
            <a:ext cx="9823698" cy="446611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hu-HU" dirty="0"/>
              <a:t>Olvasd el és oldd meg az utasításoknak megfelelően az Olvasókönyved 66. oldalán lévő feladatokat</a:t>
            </a:r>
            <a:r>
              <a:rPr lang="hu-HU" dirty="0" smtClean="0"/>
              <a:t>!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1. feladat </a:t>
            </a:r>
            <a:r>
              <a:rPr lang="hu-HU" dirty="0"/>
              <a:t>- csak szóban</a:t>
            </a:r>
          </a:p>
          <a:p>
            <a:r>
              <a:rPr lang="hu-HU" dirty="0" smtClean="0"/>
              <a:t>2. feladat- </a:t>
            </a:r>
            <a:r>
              <a:rPr lang="hu-HU" dirty="0"/>
              <a:t>Kösd össze!</a:t>
            </a:r>
          </a:p>
          <a:p>
            <a:r>
              <a:rPr lang="hu-HU" dirty="0" smtClean="0"/>
              <a:t>3. feladat- </a:t>
            </a:r>
            <a:r>
              <a:rPr lang="hu-HU" dirty="0"/>
              <a:t>Húzd alá!</a:t>
            </a:r>
          </a:p>
          <a:p>
            <a:r>
              <a:rPr lang="hu-HU" dirty="0" smtClean="0"/>
              <a:t>4. feladat- </a:t>
            </a:r>
            <a:r>
              <a:rPr lang="hu-HU" dirty="0"/>
              <a:t>Csak ha van hozzá kedved!</a:t>
            </a:r>
          </a:p>
          <a:p>
            <a:pPr rtl="0"/>
            <a:endParaRPr lang="hu" dirty="0"/>
          </a:p>
        </p:txBody>
      </p:sp>
    </p:spTree>
    <p:extLst>
      <p:ext uri="{BB962C8B-B14F-4D97-AF65-F5344CB8AC3E}">
        <p14:creationId xmlns:p14="http://schemas.microsoft.com/office/powerpoint/2010/main" xmlns="" val="9233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98422" y="1795244"/>
            <a:ext cx="4085283" cy="2678457"/>
          </a:xfrm>
        </p:spPr>
        <p:txBody>
          <a:bodyPr rtlCol="0">
            <a:normAutofit/>
          </a:bodyPr>
          <a:lstStyle/>
          <a:p>
            <a:r>
              <a:rPr lang="hu" dirty="0" smtClean="0"/>
              <a:t>Olvasd el 2x a verset </a:t>
            </a:r>
            <a:r>
              <a:rPr lang="hu" dirty="0"/>
              <a:t>hangosan!</a:t>
            </a:r>
            <a:br>
              <a:rPr lang="hu" dirty="0"/>
            </a:br>
            <a:r>
              <a:rPr lang="hu" dirty="0" smtClean="0"/>
              <a:t/>
            </a:r>
            <a:br>
              <a:rPr lang="hu" dirty="0" smtClean="0"/>
            </a:br>
            <a:r>
              <a:rPr lang="hu" sz="2200" dirty="0" smtClean="0"/>
              <a:t>Olvasókönyv </a:t>
            </a:r>
            <a:r>
              <a:rPr lang="hu" sz="2200" dirty="0"/>
              <a:t>67. oldalán</a:t>
            </a:r>
            <a:r>
              <a:rPr lang="en-US" sz="2200" dirty="0"/>
              <a:t/>
            </a:r>
            <a:br>
              <a:rPr lang="en-US" sz="2200" dirty="0"/>
            </a:br>
            <a:endParaRPr lang="hu" dirty="0"/>
          </a:p>
        </p:txBody>
      </p:sp>
      <p:pic>
        <p:nvPicPr>
          <p:cNvPr id="2054" name="Picture 6" descr="Tavasz témakör ismétlése | Sutori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58" t="4834" r="27390" b="13897"/>
          <a:stretch/>
        </p:blipFill>
        <p:spPr bwMode="auto">
          <a:xfrm>
            <a:off x="1956568" y="931179"/>
            <a:ext cx="3496276" cy="470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7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 smtClean="0"/>
              <a:t>Ismerkedj meg a szavak jelentésével!</a:t>
            </a:r>
            <a:endParaRPr lang="hu" dirty="0"/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/>
          <a:srcRect t="1306" b="130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sz="3200" dirty="0"/>
              <a:t>b</a:t>
            </a:r>
            <a:r>
              <a:rPr lang="hu-HU" sz="3200" dirty="0" smtClean="0"/>
              <a:t>arka</a:t>
            </a:r>
            <a:endParaRPr lang="en-US" sz="3200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l="17450" r="1745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Szöveg helye 12"/>
          <p:cNvSpPr>
            <a:spLocks noGrp="1"/>
          </p:cNvSpPr>
          <p:nvPr>
            <p:ph type="body" sz="half" idx="21"/>
          </p:nvPr>
        </p:nvSpPr>
        <p:spPr>
          <a:xfrm>
            <a:off x="4589762" y="4953694"/>
            <a:ext cx="2743200" cy="914400"/>
          </a:xfrm>
        </p:spPr>
        <p:txBody>
          <a:bodyPr rtlCol="0">
            <a:normAutofit/>
          </a:bodyPr>
          <a:lstStyle/>
          <a:p>
            <a:pPr rtl="0"/>
            <a:r>
              <a:rPr lang="hu-HU" sz="3200" dirty="0" smtClean="0"/>
              <a:t>sürgönydrót</a:t>
            </a:r>
            <a:endParaRPr lang="en-US" sz="3200" dirty="0"/>
          </a:p>
        </p:txBody>
      </p:sp>
      <p:pic>
        <p:nvPicPr>
          <p:cNvPr id="4" name="Kép helye 3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/>
          <a:srcRect l="13336" r="1333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" name="Szöveg helye 13"/>
          <p:cNvSpPr>
            <a:spLocks noGrp="1"/>
          </p:cNvSpPr>
          <p:nvPr>
            <p:ph type="body" sz="half" idx="22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sz="3200" dirty="0" smtClean="0"/>
              <a:t>eresz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4230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build="p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helye 13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/>
          <a:srcRect l="17469" r="1746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05334" y="4880293"/>
            <a:ext cx="2743200" cy="9144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csiripel</a:t>
            </a:r>
            <a:endParaRPr lang="hu-HU" sz="2400" dirty="0"/>
          </a:p>
        </p:txBody>
      </p:sp>
      <p:pic>
        <p:nvPicPr>
          <p:cNvPr id="13" name="Kép helye 1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t="13821" b="13821"/>
          <a:stretch>
            <a:fillRect/>
          </a:stretch>
        </p:blipFill>
        <p:spPr>
          <a:xfrm>
            <a:off x="4707208" y="1824285"/>
            <a:ext cx="2715768" cy="2776308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kelepel</a:t>
            </a:r>
            <a:endParaRPr lang="hu-HU" sz="2400" dirty="0"/>
          </a:p>
        </p:txBody>
      </p:sp>
      <p:pic>
        <p:nvPicPr>
          <p:cNvPr id="15" name="Kép helye 14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/>
          <a:srcRect l="13383" r="1338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Szöveg helye 7"/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csermely</a:t>
            </a:r>
            <a:endParaRPr lang="hu-HU" sz="2400" dirty="0"/>
          </a:p>
        </p:txBody>
      </p:sp>
      <p:sp>
        <p:nvSpPr>
          <p:cNvPr id="11" name="Téglalap 10"/>
          <p:cNvSpPr/>
          <p:nvPr/>
        </p:nvSpPr>
        <p:spPr>
          <a:xfrm>
            <a:off x="1144958" y="5404605"/>
            <a:ext cx="2474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youtu.be/GZVF8ikc-eg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4735743" y="5404605"/>
            <a:ext cx="2357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6"/>
              </a:rPr>
              <a:t>https://</a:t>
            </a:r>
            <a:r>
              <a:rPr lang="hu-HU" dirty="0" smtClean="0">
                <a:hlinkClick r:id="rId6"/>
              </a:rPr>
              <a:t>youtu.be/y-5xhzs77eY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44617" y="958382"/>
            <a:ext cx="75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Kattints a hivatkozásokra, segít!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427485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 build="p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6155" y="199542"/>
            <a:ext cx="10058402" cy="1219200"/>
          </a:xfrm>
        </p:spPr>
        <p:txBody>
          <a:bodyPr rtlCol="0"/>
          <a:lstStyle/>
          <a:p>
            <a:pPr rtl="0"/>
            <a:r>
              <a:rPr lang="hu" dirty="0" smtClean="0"/>
              <a:t>Vedd elő a munkafüzetedet, nyisd ki a 30. oldalon!</a:t>
            </a:r>
            <a:endParaRPr lang="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79508" y="1971413"/>
            <a:ext cx="655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Egészítsd ki az 1. feladat szövegét!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/>
          <a:srcRect l="26072" t="22649" r="28195" b="54641"/>
          <a:stretch/>
        </p:blipFill>
        <p:spPr>
          <a:xfrm>
            <a:off x="1174460" y="2592199"/>
            <a:ext cx="8363823" cy="220630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4792" y="1400389"/>
            <a:ext cx="2405083" cy="639139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8674217" y="1971413"/>
            <a:ext cx="2516697" cy="62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87935" y="1719958"/>
            <a:ext cx="1705536" cy="70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40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21093 0.27524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084 0.07616 L -0.42084 0.3261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 smtClean="0"/>
              <a:t>Haladj tovább a következő feladatra!</a:t>
            </a:r>
            <a:endParaRPr lang="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/>
          <a:srcRect l="24649" t="45877" r="23837" b="32855"/>
          <a:stretch/>
        </p:blipFill>
        <p:spPr>
          <a:xfrm>
            <a:off x="1065212" y="1809399"/>
            <a:ext cx="9421026" cy="206631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3607" y="4085439"/>
            <a:ext cx="8533589" cy="12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5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24878" t="20317" r="23838" b="37891"/>
          <a:stretch/>
        </p:blipFill>
        <p:spPr>
          <a:xfrm>
            <a:off x="1132515" y="981512"/>
            <a:ext cx="9378892" cy="406027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613946" y="3783435"/>
            <a:ext cx="2952925" cy="9563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6647" y="2604962"/>
            <a:ext cx="298729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7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rmészeti ábra (16x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137</TotalTime>
  <Words>153</Words>
  <Application>Microsoft Office PowerPoint</Application>
  <PresentationFormat>Egyéni</PresentationFormat>
  <Paragraphs>35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Természeti ábra (16x9)</vt:lpstr>
      <vt:lpstr>Tavaszköszöntő                    (László Gyula)</vt:lpstr>
      <vt:lpstr>Amire szükséged lesz:</vt:lpstr>
      <vt:lpstr>Ráhangolódó feladatok:</vt:lpstr>
      <vt:lpstr>Olvasd el 2x a verset hangosan!  Olvasókönyv 67. oldalán </vt:lpstr>
      <vt:lpstr>Ismerkedj meg a szavak jelentésével!</vt:lpstr>
      <vt:lpstr>6. dia</vt:lpstr>
      <vt:lpstr>Vedd elő a munkafüzetedet, nyisd ki a 30. oldalon!</vt:lpstr>
      <vt:lpstr>Haladj tovább a következő feladatra!</vt:lpstr>
      <vt:lpstr>9. dia</vt:lpstr>
      <vt:lpstr>10. dia</vt:lpstr>
      <vt:lpstr>Ügyes voltál!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Tavaszköszöntő                    (László Gyula)</dc:title>
  <dc:creator>Lipők Lászlóné</dc:creator>
  <cp:lastModifiedBy>user</cp:lastModifiedBy>
  <cp:revision>12</cp:revision>
  <dcterms:created xsi:type="dcterms:W3CDTF">2021-03-10T13:22:45Z</dcterms:created>
  <dcterms:modified xsi:type="dcterms:W3CDTF">2021-06-26T18:13:30Z</dcterms:modified>
</cp:coreProperties>
</file>