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8.xml" ContentType="application/inkml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ink/ink6.xml" ContentType="application/inkml+xml"/>
  <Override PartName="/ppt/ink/ink7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0" r:id="rId3"/>
    <p:sldId id="256" r:id="rId4"/>
    <p:sldId id="261" r:id="rId5"/>
    <p:sldId id="258" r:id="rId6"/>
    <p:sldId id="257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ály Ákosné" initials="KÁ" lastIdx="0" clrIdx="0">
    <p:extLst>
      <p:ext uri="{19B8F6BF-5375-455C-9EA6-DF929625EA0E}">
        <p15:presenceInfo xmlns:p15="http://schemas.microsoft.com/office/powerpoint/2012/main" xmlns="" userId="Király Ákosné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1-30T12:07:42.0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931A108-B382-4B0B-AF16-864954321BED}" emma:medium="tactile" emma:mode="ink">
          <msink:context xmlns:msink="http://schemas.microsoft.com/ink/2010/main" type="inkDrawing" rotatedBoundingBox="5689,4204 12029,3809 12230,7024 5889,7419" hotPoints="12432,5696 8947,7133 5605,5390 9090,3953" semanticType="enclosure" shapeName="Ellipse"/>
        </emma:interpretation>
      </emma:emma>
    </inkml:annotationXML>
    <inkml:trace contextRef="#ctx0" brushRef="#br0">5806 176 0,'-77'0'219,"-154"-77"-204,1 52 1,127-1-16,-25 26 16,25 0-1,-25 0-15,-1-26 16,-50 26-16,51 0 16,51 0-16,0 0 15,25 0-15,-25 0 16,0 0-16,26 0 15,-52 0-15,52 0 16,-26 0-16,-25 0 16,76 0-16,-77 0 15,52 0-15,25 0 16,-25 0-16,0 0 16,-1 0-16,1 0 15,0 0-15,-1 0 16,1 0-1,-52 0 1,1 0-16,51 0 16,-1 0-16,1 26 15,0 0-15,-1-26 16,1 0-16,-26 25 16,26 1-16,-1-26 0,1 0 15,0 26-15,-1-1 16,1-25-16,0 0 15,0 26-15,-1-26 16,-50 26 0,50-1-16,1 1 15,0-26-15,-1 26 16,1-1-16,0-25 16,-1 26-16,1-1 15,0-25-15,-1 26 0,1 0 16,0-26-1,-1 51-15,1-25 0,26-26 16,-1 0-16,-51 51 16,26-51-1,-1 26 1,27-26-16,-1 25 0,-25 1 16,25-26-16,0 26 15,1-1-15,-1-25 16,0 26-16,-25 0 15,25-26-15,1 25 0,-27 1 16,27-26 0,-27 26-16,27-1 15,-1 1-15,-25 25 16,25 1-16,1-1 16,-27 0-16,27 1 15,-1-1-15,0-25 16,1-1-16,25 26 15,-26-25-15,26 0 16,0-1-16,-26-25 0,1 26 16,25 0-16,-26-26 15,0 25-15,26 1 16,-25-26 0,-1 77-1,26-26 1,0-25-1,0 0-15,0 25 16,0-25 0,0-1-1,0 1 1,0 0 0,0 25-1,0-25 1,0-1 15,0 1-15,0 0-1,26-1-15,-26 1 16,25-26 0,1 26-1,0-1 16,-26 1-15,25-26 0,1 25-16,-26 1 15,26-26 1,-1 26-16,-25-1 16,26-25-1,0 0-15,-1 26 16,1 0-1,0 25 1,-1-51-16,1 26 16,-1-26-1,-25 25 1,0 1-16,26-26 16,0 51-16,-1-51 15,1 0-15,-26 26 16,26-26-16,-1 26 31,1-1-31,0 1 16,-1 0-16,1-1 15,-26 1 1,26-26 0,-26 26-16,0-1 15,25 1 1,1 0-1,0-1-15,-1 1 16,1-26 0,0 26-1,-26-1-15,25 1 16,52 25 0,-51-25-1,51-1 1,-51-25-1,25 26-15,-25 0 16,-1-26-16,26 0 16,-25 25-16,25-25 15,-25 0 1,77 0 0,-1 26-16,-50-26 15,-27 0 1,52 0-16,-25 0 15,-1 26-15,-25-26 16,25 0-16,0 25 16,1-25-1,50 0 1,-51 26-16,1-26 16,76 26-1,0-26 1,-51 0-16,-25 25 0,25-25 15,-26 0-15,0 0 16,78 0 0,-27 0-1,1 0-15,-52 0 16,0 0-16,1 0 16,-1 0-16,0 0 15,52 0 1,-26 0-1,-26 0 1,1 0 0,-1 0-16,0 0 15,26 0 1,-51 0 0,25 0-16,0 0 15,1 0 1,-1 0-16,0 0 15,1 0-15,-27 0 16,27 0-16,-1 0 0,0 0 16,1-25-16,-1-1 15,0 26-15,1 0 16,50-26 0,-51 26-16,1 0 0,-1-25 15,0 25-15,1-26 16,50 0-1,-25 26-15,-25 0 16,-1 0-16,0-25 16,1 25-16,-1 0 15,0 0-15,-25 0 0,25 0 16,0-26 0,-25 26-16,-26-26 15,51 1-15,-25 25 16,51-51-1,-51 51-15,-1 0 16,1-26 0,0-25-16,-1 25 15,52-51 1,0-26-16,-51 52 16,0 0-16,51-26 15,-52 25-15,1 1 16,25-26-1,-25 51-15,-26 1 0,0-1 16,26 0-16,-1-25 16,-25 26-16,26-1 15,-1-51 1,-25 26 0,0-26-1,0 51 1,0 0-1,0 1 1,0-27 0,0 27-1,0-1 1,0 0 0,0 1-16,0-1 15,0 0-15,0-25 0,0 25 16,0 1-16,0-1 15,0-25 1,0 25-16,0 0 16,0-50-1,0 24 1,0 1-16,0 25 16,-25 1-16,25-27 15,-26 27 1,1-52-1,-1 51-15,26-25 16,-26 51 0,1-26-16,-1 0 15,0 1 1,26-27-16,-25 27 16,-1 25-1,0-52 1,1 52-16,25-25 15,0-27 32,0 27-31,-26 25 109,26-26-78,0 0-32,-26 1-15,1-1 16,-1 0-16,0 1 16,1 25-1,25-26-15,0 1 16,0-1 0,0 0-1,-26 26 16,26-25-15,-26 25 0,1 0-16,-1 0 109,26-26-31,0 0 47,-26 26-125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1-30T12:07:50.5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8EA6FE0-7D7D-415F-8F48-4E304DC44DCE}" emma:medium="tactile" emma:mode="ink">
          <msink:context xmlns:msink="http://schemas.microsoft.com/ink/2010/main" type="inkDrawing" rotatedBoundingBox="20592,3916 27913,3464 28143,7192 20822,7644" hotPoints="28029,5315 24493,7386 20629,6021 24165,3951" semanticType="enclosure" shapeName="Ellipse"/>
        </emma:interpretation>
      </emma:emma>
    </inkml:annotationXML>
    <inkml:trace contextRef="#ctx0" brushRef="#br0">7034 778 0,'-77'-51'203,"-51"-26"-203,0 26 15,25-1-15,-25 27 16,0-27-16,-1 27 0,27-1 16,-1-51-16,0 51 15,-25 1-15,0-27 16,-77-25-1,128 26-15,0 51 16,25-26-16,-25 26 16,0-25-16,0-1 15,26 26-15,-26-26 16,0 26-16,-51 0 16,77 0-16,-26 0 15,0 0-15,25 0 16,-25 0-16,-25 26 0,50 0 15,-25-26-15,1 25 16,-1-25 0,-77 52-16,51-27 15,0 1-15,26 0 16,0 25-16,0-51 16,-51 26-16,51-1 15,0-25-15,-51 26 16,0 0-16,-1 51 15,27-77 1,-1 51-16,26-51 16,-77 51-16,103-51 15,0 26-15,-1 0 16,1-1-16,-52 1 16,52 0-16,-26-1 15,-26 26-15,26 26 16,-25-77-1,-1 52-15,52-52 16,0 25-16,-1 1 16,1-26-16,0 26 15,-1-1-15,1-25 16,0 26-16,-1-26 16,1 0-1,0 26-15,-1-26 16,-25 0-16,26 25 15,26 1-15,-1-26 16,-25 0-16,25 26 31,-25-26-31,25 25 16,-51 1-16,77 0 16,-51-1-1,51 1-15,0 0 16,-26-26-16,0 0 15,26 25-15,-25-25 16,-1 52-16,0-52 16,1 25-16,25 1 15,-26 0 1,0 25-16,1-25 16,-1 51-1,0-52-15,26 1 0,-25-1 31,-1 1-31,26 0 0,-26 51 16,26-52-16,0 27 16,0-27-1,0 27 1,0-27-16,0 1 16,0 25-16,0 1 15,26-27-15,0 27 16,25-1-16,-25-25 15,-1-1-15,1 27 16,0-27-16,-1-25 0,1 52 31,25-27-31,-25 1 16,-26 25-16,26-25 16,25-1-16,-25 27 15,-1-27-15,27 1 16,-27 25-16,1-25 15,25 0-15,-25 25 16,25-25 0,-25 25-16,51-25 0,-26 25 31,0 0-31,1-25 0,25 0 16,-26 25-16,26-25 0,26-1 15,-52 27-15,0-27 16,1 1-16,-1 25 15,0-25 1,52 76-16,-52-102 16,0 52-16,1-52 15,-1 51-15,52-51 16,-26 26-16,-26-1 16,26-25-16,26 26 15,51 0-15,-26-1 16,-51 1-16,0-26 15,51 51-15,-77-51 16,52 26-16,-52-26 16,26 0-16,26 0 15,-77 0-15,25 0 16,0 0-16,52 0 16,-78 0-16,27 0 15,50 0 1,-25 0-1,103 0-15,-129-26 0,26 26 16,-25-25 0,50-27-16,-76 52 15,153-51-15,-127 51 16,-1-26-16,0 1 16,1 25-16,25-52 15,25 27-15,-50-1 16,-1-25-16,0 25 15,1 0-15,-1-25 16,51 0 0,-50 51-16,-1-51 15,-25 51 1,25 0-16,0-77 16,52 25-16,-52 1 0,26 25 15,0 1-15,0-27 16,0 27-16,-26-1 15,1-25 1,50-1-16,-50 52 16,-1-77-1,0 77-15,26-51 0,-25 25 16,-52 1-16,51-1 16,0 0-1,1-25-15,-27 25 0,78-50 16,-77 76-16,-1 0 15,26-26-15,-25 26 16,0-26-16,25 1 16,-25-1-1,-1 0-15,1 26 16,-26-25-16,51-1 16,-25 0-1,0 26 1,-26-25-16,25-1 15,1 0 1,0 1-16,-1 25 0,1-26 16,-26 0-16,26 1 15,-26-1-15,0 0 16,25-25-16,1 51 16,-26-26-16,26 1 15,-1-27-15,1 27 16,0-27-1,-26 27-15,25-1 16,1-25-16,-26 25 16,0 1 15,0-1-31,0 0 0,0 1 16,0-27-1,0 1 1,0 25-1,0 1 1,0-1-16,0 0 16,0 1-1,0-1 1,0 0 0,0 1-1,0-1 1,0 0-16,0 1 15,0-1 1,-26 26 0,26-26-16,-25 26 15,-1-25-15,26-1 0,-26 0 16,1 1 0,25-1-1,0 0 1,0 1-1,0-1 1,-26 0 0,26 1 46,-51-1-46,25 26-1,0 0 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1-30T12:08:04.5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32048CF-168C-4976-BA6A-64493D8E6ABD}" emma:medium="tactile" emma:mode="ink">
          <msink:context xmlns:msink="http://schemas.microsoft.com/ink/2010/main" type="inkDrawing" rotatedBoundingBox="5965,7691 13922,7799 13881,10772 5924,10664" rotationAngle="588820836" semanticType="enclosure"/>
        </emma:interpretation>
      </emma:emma>
    </inkml:annotationXML>
    <inkml:trace contextRef="#ctx0" brushRef="#br0">-158 1901 0,'-52'0'234,"-76"0"-218,25 0-16,-25-26 31,26 26-31,-27-51 15,27 51-15,-27-26 16,52 1-16,-51 25 16,77-26-16,-52 26 15,52-26 1,-26 26-16,-26 0 16,52 0-16,-26 0 15,0 0-15,0 0 0,-51 0 16,25 0-16,26 0 15,26 0-15,-1 0 16,-24 0 0,24 0-16,-25 0 15,-25 0-15,25 0 16,0-25 0,25-1-16,-50 26 0,25 0 0,25 0 15,-25-26-15,1 1 16,-1 25-1,-26-26-15,26 26 0,0 0 16,0 0-16,-26 0 16,78 0-16,-78-26 15,26 26-15,26 0 16,-26 0-16,0 0 16,26 0-16,-1 0 15,1 0-15,0 0 16,-26 0-16,0 0 15,25 0-15,-50 0 0,25 0 16,25 0-16,1 0 16,25 0-16,-25 0 15,0-25-15,0-1 16,-1 26-16,1-26 16,-26 1-1,0-26-15,26 51 16,-1-26-16,1 26 15,0 0-15,-1 0 16,-50 0 0,25 0-16,26 0 0,-26 0 15,25 0-15,1 0 16,0 0-16,-1 0 16,-76 0-1,77 0-15,-1 0 16,1 51-16,0-51 15,-26 0-15,25 26 16,1-26-16,0 25 16,0-25-1,-1 26-15,27-26 0,-27 0 16,1 26-16,0-1 16,-1-25-16,27 26 0,-27 0 15,27-26-15,-1 25 16,-25 1-1,-26 25-15,25-25 0,1 51 16,0-51-16,-1 25 16,1 26-16,26-26 15,-52 52 1,25 0 0,52-52-16,-51 0 15,51-25-15,0 25 16,0-25-1,0 51-15,0-52 0,0 1 16,0 0-16,0 25 16,0-25-16,0-1 15,0 1-15,0 0 16,0-1-16,0 27 16,0-27-1,0 1-15,0 0 0,26-1 16,-1 1-16,-25 25 15,26 1-15,0-27 16,-1 52-16,1-51 16,-26-1-16,51 27 15,-51-27-15,26 1 16,-26 25-16,51-25 16,-25 0-16,-1 25 15,52-25 1,-51 25-16,25-25 15,1-1-15,-27 27 16,1-27 0,25 1-16,1 25 0,25 1 15,0 25 1,-52-52-16,27 27 16,-1-27-16,0 1 15,0 25 1,1-25-16,-1-1 15,52 27 1,-1-27-16,-76 1 16,25-26-16,1 26 15,-1-1-15,0-25 16,78 0 0,-1 0-16,-51 0 15,-26 26-15,52-26 16,-26 26-16,-26-26 0,0 0 15,1 0-15,-1 25 16,0 1-16,1-26 16,-1 0-16,26 0 15,51 0 1,-77 0-16,1 0 16,-1 0-16,26 0 15,-26 0 1,1 0-16,50 0 15,-25 0 1,-25 0-16,25-26 16,51 1-16,51-27 15,-127 27-15,25-1 16,-26 0-16,0 1 16,1-1-16,50-51 15,-50 77-15,-1-26 16,0 1-16,1 25 15,-1-26-15,-25 26 16,-1 0-16,1-25 16,25-1-16,-25 26 0,-1-26 15,27 1-15,-27 25 16,-25-26-16,52 0 16,-27 26-16,1-25 15,51-1 1,-51 26-16,25-26 15,-25 1 1,25-1 0,0 0-16,1 1 15,-27-1 1,-25 0 0,52 1-1,-1 25-15,0 0 16,1 0-1,-27 0 1,26 0 0,-25 0-16,0 0 15,25 0-15,-25 0 16,25 0 0,-25 0-1,-1 0-15,27 0 16,-27 0-1,1 0 1,0 0-16,-1 0 0,1 0 16,0 0-16,25 0 31,-25 0-31,-1 0 16,27 0-1,-27 0-15,27 0 16,-27 0-16,1 0 15,25 0-15,-25 0 16,-1 0-16,1 0 16,0 0-16,-1 0 15,27 0-15,-1 0 16,-25 0 0,25 0-1,0 0-15,1 0 16,-1 0-1,-25 0 1,-1 0-16,1 0 16,0 0-1,-1 0 1,1 0-16,0 0 0,-1 0 16,1 0 15,0 0-31,-1 0 15,1 0-15,0 0 16,-1 0 0,1 0 15,0 0-15,-1 0-16,1 0 31,-1 0-31,27 0 15,-27 0 1,27 0-16,-27 0 0,1 0 16,0 0-1,25-26 1,-25 0 0,-1 26-1,27-51-15,-27 51 16,-25-26-16,26 1 15,0 25-15,25-26 16,-25 26 0,-1-26-16,-25 1 0,26 25 15,-26-26-15,0 0 16,26 1-16,-1-27 16,27-25-1,-52 52 1,25-1-16,1-25 15,-26 25-15,26 26 16,-1-51-16,-25 25 16,0 1-16,26-27 0,-26 27 15,25-1-15,1 0 16,-26 1-16,26-1 16,-1 26-16,-25-26 15,0 1-15,0-1 16,0 0-1,0 1 1,0-1-16,0 0 16,0-25-16,0 25 0,0 1 15,0-1 1,0-25 0,0 25-1,0 0-15,0 1 16,0-1-1,0 1 1,0-1 0,0 0-16,-25 26 15,25-25-15,-26-1 16,0 0 15,1 1-31,-1-1 0,1 26 16,25-26-16,-52 1 15,27 25 1,25-26-16,0 0 16,-26 26-16,0 0 15,1 0 1,-1 0-16,0 0 16,1 0 15,-1 0 78,0 0-93,1 0 203,-1 0-204,0 0-15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1-30T12:08:10.39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CC52478-075C-4A15-85DB-0D8163E2C7C8}" emma:medium="tactile" emma:mode="ink">
          <msink:context xmlns:msink="http://schemas.microsoft.com/ink/2010/main" type="inkDrawing" rotatedBoundingBox="10131,11229 16586,12045 16176,15291 9720,14475" hotPoints="16303,13839 12657,14793 9450,12812 13096,11858" semanticType="enclosure" shapeName="Ellipse"/>
        </emma:interpretation>
      </emma:emma>
    </inkml:annotationXML>
    <inkml:trace contextRef="#ctx0" brushRef="#br0">6030 630 0,'-77'0'219,"-26"-25"-204,-102-27-15,128 27 16,-25 25-16,50-26 16,-50-25-16,50 51 15,1-26 1,-52 0-16,52 1 16,0 25-16,25 0 15,-25-26 1,25 26-16,0 0 15,1 0-15,-1 0 16,0 0 0,-25 0-1,0 0 1,0 0 0,25 0-16,0 0 15,-25-25-15,25 25 31,1 0-15,-1 0-16,0 0 16,1 0-16,-1 0 15,26-26 1,-26 0 0,1 26-16,-1 0 15,0 0-15,1 0 16,-1-25-16,0-1 15,1 26-15,-1 0 16,0 0-16,1 0 0,-27-26 16,27 26-16,25-25 15,-52 25-15,27 0 16,-1-26-16,-25 0 16,25 26-16,1 0 15,-1 0-15,0 0 16,1 0-16,-27-25 15,27 25-15,-1 0 16,0-26 0,-76 26-1,76 0-15,-25-26 16,25 26-16,-25 0 0,25 0 16,0-25-16,1 25 0,-27 0 15,1 0-15,25 0 16,-25 0-1,0 0-15,0 0 16,25 0-16,0 0 16,-25 0-16,25 0 15,1 0-15,-1 0 16,-25 0-16,-1 0 16,1 0-16,0 0 15,-1 0-15,1 0 16,0 0-16,-1 0 15,-50 51 1,-1-25 0,52-1-16,0-25 15,-1 26-15,1 0 16,0-26 0,-1 25-16,1 1 15,-52 0-15,52-1 16,25-25-16,1 0 15,-1 26-15,-25-26 16,25 26-16,-25-26 0,-1 25 16,1-25-1,0 26-15,0-26 0,-1 0 16,1 25-16,0 1 16,-1-26-16,1 26 15,-26-1-15,26-25 16,-1 0-16,1 26 15,0 0-15,-1-26 16,1 25-16,-26 1 16,26-26-16,0 26 0,-1-1 15,1 1 1,0 0-16,25-1 16,-51 27-1,26-1 1,25 26-1,0-51 1,1 76 0,-1-50-16,26-1 0,-26 0 0,1 1 15,25-1 1,0 51-16,0-50 16,0-27-16,0 1 15,25 0-15,-25 25 31,0-25-31,26 25 16,25-25-16,-25 25 16,51 0-16,-26 1 0,26-1 15,-25 26-15,76 0 16,0 0-16,-51-26 16,154 77-1,-77-25 1,-103-77-16,52-1 15,-52 27 1,52-1 0,-52 26-16,0-51 15,103 51-15,-51-26 16,0-25-16,-26-1 16,51 52-16,-26-51 15,206 76 1,-25-50-16,-206-27 15,0 1-15,51-26 16,-51 51-16,25-25 16,1-26-16,-52 26 15,129-1 1,-103 27-16,0-27 16,51 1-16,-51 0 15,0-1-15,51-25 16,-25 0-16,0 0 15,-26 0 1,25 0-16,1 0 0,-26 0 0,-26-25 16,26 25-1,0-26-15,-26 0 16,129-25-16,-129 25 16,1 1-1,-1-27-15,0 27 0,1-1 16,-1-25-16,26 25 15,-26 0-15,0-51 16,1 52-16,-1-1 16,0-25-16,1 25 0,-27 1 15,1-27-15,25 27 16,-25 25-16,0-52 16,25 1-1,-25-26-15,-1 26 0,27-1 16,-27 1-16,1 0 15,25-1-15,-25 27 16,0-1-16,-26 0 16,25-25-1,-25 25-15,26 1 0,0-26 16,-26 25-16,0 0 16,25-25-16,-25 25 0,26 26 15,-1-51 1,-25 25-16,26 1 0,0-27 15,-26 27-15,0-1 16,0 0 0,0 1-16,0-1 15,0-25-15,0 25 16,0 0 0,0 1-16,0-27 15,0 27-15,-26-1 16,26 0-16,-26 26 15,26-51 1,-25 25-16,-1 1 0,1-1 16,-1 1-1,0 25 1,-25-52 0,25 27-1,1-1 1,-1 0-16,0 1 15,1-1 1,-1 0 0,0 26 46,1-25 32,25-27-78,0 27-16,0-1 31,0-25-16,0 25 1,0 0-16,0 1 16,0-1 265,0 0-203,0 1-15,0-1 187,0 0-32,0 1-186,-26 25 46,0 0-78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1-30T12:08:16.1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A63E6B1-0D31-49EA-8E16-4EEF0BACA861}" emma:medium="tactile" emma:mode="ink">
          <msink:context xmlns:msink="http://schemas.microsoft.com/ink/2010/main" type="inkDrawing" rotatedBoundingBox="22094,13730 28755,13650 28788,16445 22127,16526" hotPoints="29152,14530 25498,16379 21453,15735 25107,13886" semanticType="enclosure" shapeName="Ellipse"/>
        </emma:interpretation>
      </emma:emma>
    </inkml:annotationXML>
    <inkml:trace contextRef="#ctx0" brushRef="#br0">717 456 0,'-25'0'234,"-78"77"-218,26-52-16,26 1 0,-1 0 16,27-1-1,-27 1-15,27-26 16,-1 26-16,0-1 16,1-25-1,25 77-15,-26-77 0,26 52 16,-26-27-1,1 1-15,25 25 16,-51 52-16,51-78 16,-26 1-1,0 25-15,1-25 16,25 25-16,0-25 16,0 0-16,0-1 15,0 1-15,0 0 16,0-1-16,0 27 0,0-27 15,0 27-15,0-27 32,0 27-32,0-27 0,0 78 15,0-52-15,0 0 16,0-25-16,0 25 16,0-25-16,25 0 15,1 25-15,-26-25 16,26-1-16,-1 27 15,-25-27-15,26-25 0,-1 52 16,27-27-16,-52 1 16,51 25-16,26 1 15,-26-1-15,26 26 16,-25-51-16,25-1 16,25 27-1,1-1-15,-26 0 16,26-25-16,-52-1 15,103 52 1,-52-51-16,-25 0 0,0-26 16,0 0-16,-25 25 15,50-25-15,-25 0 16,-25 0-16,24 0 16,1 0-16,0 0 15,0 0-15,52 0 16,-52 0-16,0 0 15,51 0-15,-77-25 16,26-1-16,0 26 16,26-26-1,51 1-15,-52-1 0,-25-25 16,0 51-16,-25-26 16,25 0-16,25 1 15,-50-1-15,24-25 16,-24 25-1,25 1-15,-26 25 0,0-26 16,52 0-16,-26 26 16,51-51-1,26 25 1,0-25-16,-103 25 16,26 1-16,26 25 15,0-52 1,-1 27-1,1-1 1,-52 0-16,1 26 16,-1-25-1,0 25-15,-25 0 16,25 0-16,0-26 16,1 0-1,-27 26-15,1 0 0,25-25 16,1 25-16,-1 0 15,-25 0-15,-1-26 16,78 0 0,0 1-16,-52-1 15,0 0-15,1 26 16,-27-25 0,52 25-1,-51 0-15,-1-26 16,1 26-16,0 0 15,-1 0-15,1-26 16,0 26-16,-1-25 16,-25-1-1,26 1-15,-26-1 0,26 0 16,-1-51-16,27 26 16,-52-26-16,77 0 15,-77 26-15,25-26 16,1 25-1,-26-50-15,26 25 0,-1 25 16,-25 1-16,26 0 16,0-52-1,-26 78-15,0-27 16,0 27-16,0-1 16,0-25-1,0 25-15,0 0 16,0 1-16,0-1 15,-26-51 1,-25 26 0,-1 51-16,1-52 15,0 27 1,-78-52 0,1 25-1,-51-25-15,127 52 16,-25-1-16,-25 26 0,25 0 15,0 0 1,-129 0 0,129 0-16,-25 0 0,51 0 15,-78 0-15,78 0 16,-26 0 0,-51 0-1,76 0-15,1 0 0,0 26 16,-1-26-1,1 25-15,0 1 16,-26 0 0,26-1-1,-1 27-15,-25-27 16,52 1-16,-27-26 16,1 26-16,0-1 15,-1-25-15,27 0 16,-27 26-1,-25 0-15,52-26 0,-27 0 0,1 0 16,0 0-16,-1 0 16,1 0-16,0 0 15,0 0-15,-1 0 16,1 0-16,0 0 16,-1 0-16,27 0 15,-27 0-15,-50 0 16,50 0-16,1-26 15,0 26-15,-1 0 16,1-26-16,0 1 16,-1 25-16,1-26 15,0 0 1,-52 26-16,52-25 16,25 25-16,1 0 15,-27 0 1,27 0-16,-27-26 15,27 26 1,-1 0-16,-25 0 16,25 0-16,0 0 0,1 0 15,-1 0-15,0 0 16,-25 0-16,25 0 16,-25 0-16,25 0 15,1 0-15,-26 0 16,-1 0-1,1 0 1,0 0 0,25 0-1,-51 0 1,51 0-16,1 0 16,-1 0-1,0 0 1,-25 0-16,25 0 15,1 0-15,-1 0 16,0 26-16,1-1 31,-1-25-15,0 0-16,26 26 16,-25 0-16,-1-26 15,0 0 1,1 0 15,-1 0-15,0 0-16,1 0 15,-1 0 1,26 25-16,-25 1 16,-1-26-1,0 26 48,1-1-48,25 1 1,-26-26 15,26 26-31,-26-26 47,1 0 0,25 25-47,-26-25 16,0 0-1,1 0 48,-1 0-48,0 0 329,1 0-266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1-30T12:07:58.5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0BB9023-1BD3-4FA8-B4E1-8BE73C089FCF}" emma:medium="tactile" emma:mode="ink">
          <msink:context xmlns:msink="http://schemas.microsoft.com/ink/2010/main" type="inkDrawing" rotatedBoundingBox="13613,6415 20391,6330 20414,8228 13637,8313" hotPoints="19409,5844 19764,7661 14112,8766 13757,6949" semanticType="enclosure" shapeName="Rectangle"/>
        </emma:interpretation>
      </emma:emma>
    </inkml:annotationXML>
    <inkml:trace contextRef="#ctx0" brushRef="#br0">5897 54 0,'-52'0'266,"-76"0"-250,25 0-1,52 0-15,0 0 16,-26 0-16,25 0 15,1 0-15,0 0 16,0 0-16,25 0 31,-51 0-15,26 0 0,25 0-1,0 0-15,-25 0 0,25 0 16,-25 0-16,0 0 15,-1 0-15,1 0 16,25 0-16,1 0 16,-27 0-1,27 0 1,-27 0-16,27 0 0,-1 0 16,0 0-16,1 0 15,-1 0 1,1 0-16,-1 0 15,-25 0-15,25 0 16,0 0 0,-25 0-16,25 0 15,1 0-15,-1 0 16,0 0-16,1 0 16,-27 0-16,27 0 15,-52 0 1,51 0-1,-25 0 1,-1 0-16,1 0 0,25 0 16,-76 0-1,50 0 1,1 0-16,0 0 16,0 0-16,-1 0 15,-50 0-15,50 0 16,1 0-16,0 0 15,25 0-15,-25 0 16,-1 0-16,1 0 16,0 0-16,-1 0 15,-25 0-15,52 0 16,-1 0-16,-25 0 16,0 0-16,-1 0 15,1 0-15,0 0 16,-52 0-1,52 0-15,-26 0 16,0 51 0,-52-51-16,52 26 15,1-1-15,-53-25 16,1 0-16,51 0 16,26 0-1,-52 0-15,52 0 0,-1 0 16,1 0-16,0 0 15,25 0-15,0 0 16,-25 0-16,25 0 16,-25 0-16,26 0 15,-1 0-15,0 0 16,1 0-16,-1 0 16,-25 0-1,25 0-15,-25 0 16,25 0-1,0 0 1,1 0 0,-27 0-16,27 0 15,-1 0 1,0 0 0,1 0-1,-1 0 1,-25 0-1,25 0 1,0 0 0,1 0-1,-1 0-15,0 0 16,1 0 0,-1 0-1,0 0 16,-25 0-31,51 26 16,-25-26 15,-1 26-15,0-1-16,1 1 16,25 0-1,-26-26 1,0 25-16,26 1 15,0 0 1,0-1 0,0 1-1,0 0 1,0-1-16,0 1 16,0 0 15,0-1-16,0 1 1,0 25 0,0-25-16,0-1 15,0 1 1,0 0 0,0-1-1,0 1 1,0 0-16,0-1 31,26 1-31,0 0 16,-1-1-16,-25 1 15,26-26-15,0 0 16,-26 26-16,0-1 16,25-25-16,-25 26 15,26 0-15,-1-26 16,-25 25-16,0 1 15,26-26-15,0 0 0,-26 26 32,0-1-32,25 1 15,-25 0-15,0-1 16,26 1 0,0-26-1,-26 26 1,25-1-16,1 1 15,-26 0-15,0-1 16,0 1 0,26-26-16,-26 26 15,0-1 1,25 1-16,1-26 0,-26 25 16,0 1-16,26 0 15,-1-26 1,-25 25-1,0 1-15,26-26 16,0 51 0,-26-25-1,25 0-15,1-26 16,-26 25 0,26 1-1,-26 0 1,0-1-16,0 1 0,25-26 47,1 26-32,0-1 1,-1 1 0,1-26-1,-26 26-15,26-26 16,-1 25-16,1-25 15,0 0-15,-1 0 16,1 0-16,0 0 16,25 0-16,-26 0 15,1 0 1,0 0 0,25 0-16,-25 0 15,-1 0-15,27 0 16,-27 0-1,27 0-15,-27 0 16,1 0-16,25 0 16,-25 0-1,25 0-15,-25 0 16,25 0-16,-25 0 0,0 0 16,25 0-16,-25 0 15,-1 0-15,27 0 16,-1 0-16,-25 0 15,25 0 1,0 0-16,0 0 16,52 0-1,-77 0-15,25 0 16,-25 0-16,-1-25 16,1 25-1,25 0-15,-25 0 0,25 0 0,1 0 16,-1 0-16,-25 0 15,25 0-15,0 0 16,-25 0-16,0 0 16,25 0-16,-26 0 15,1 0-15,0 0 16,25-26-16,-25 26 16,25 0-16,-25 0 15,25-26-15,-25 26 16,-1 0-16,1 0 15,25 0-15,1 0 16,-27 0 0,1 0-16,25 0 0,-51-25 15,26 25-15,25 0 0,1 0 16,-27 0-16,1-26 16,25 26-16,-25 0 15,25 0 1,-25 0-1,51 0-15,-26-26 16,0 1-16,1 25 0,-1 0 16,0-26-1,-25 26-15,25-26 16,-25 26-16,0 0 16,-1 0-16,1 0 15,25 0-15,-25 0 16,51 0-1,-51 0-15,25 0 16,0 0-16,-25 0 16,25 0-16,-25 0 0,25 0 15,-25 0-15,25 0 16,0 0 0,1 0-16,-27 0 15,27 0 1,-1 0-16,0 0 15,-25 0 1,25 0-16,-25 0 16,25 0-16,1 0 0,-27 0 15,27 0-15,-27 0 16,26 0-16,-25 0 16,0 0-16,25 0 15,0 0-15,1 0 16,-1 0-16,0 0 15,-25 0-15,0 0 16,25 0-16,-25 0 16,-1 0-16,1 0 15,25 0-15,-25 0 16,0 0-16,-1 0 0,1 0 16,0 0-16,-1 0 15,1 0 1,25 0-1,-25 0 1,-1 0 0,1 0-16,25 0 31,-25 0-31,0 0 16,-26-25-16,25 25 0,1-26 15,0 0-15,-1 26 16,1-25-16,-26-1 15,51 0 1,26 1 0,-77-1-16,52 26 15,-52-26-15,25 1 16,-25-1 0,52 1-1,-52-1-15,25 26 16,1 0-16,0 0 31,-1-51-15,1 25-16,-26 0 15,26 26-15,-26-51 0,0 25 16,0-25 0,0 25-16,0 1 15,0-27-15,0 1 16,0 25-16,0-25 15,0 0-15,0-1 16,0 1-16,0 0 16,0-1-16,0 27 15,0-1-15,0-25 16,0 25-16,0 1 16,0-1-16,0 0 15,-26 1 1,0-1-1,1 26 1,25-26-16,-52 1 16,27 25-16,-1-26 15,-25 0-15,25 1 16,-25-1 0,25 26-16,-25-26 15,25 1-15,-25 25 16,-1-26-16,27 26 15,-27 0 1,1 0-16,0 0 16,25 0-1,1 0 1,-1 0-16,0 0 16,1 0-1,-1 0 1,0 0-16,1 0 47,-1-26 1109,26 1-812,0-1-313,-26 26 16,1-26-32,25 1-15,-26 25 344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1-30T12:08:21.3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552BB51-1F8A-49BA-AC08-7E055B3BE0BD}" emma:medium="tactile" emma:mode="ink">
          <msink:context xmlns:msink="http://schemas.microsoft.com/ink/2010/main" type="inkDrawing" rotatedBoundingBox="19597,9936 25719,10078 25665,12395 19543,12253" hotPoints="19942,10322 24884,10064 25716,11680 23295,12314 22199,12314 19378,11266" semanticType="enclosure" shapeName="Hexagon"/>
        </emma:interpretation>
      </emma:emma>
    </inkml:annotationXML>
    <inkml:trace contextRef="#ctx0" brushRef="#br0">5729 1105 0,'0'-25'250,"0"-1"-250,0 0 16,0-25-16,0 25 16,0 1-16,0-27 15,0 27-15,0-1 16,-26 0-1,26-25 1,-51 0 0,51 25-16,-26 0 0,1-25 15,25 25 1,-26-25-16,26 25 16,-26 1-16,1-1 15,-1 0-15,0 26 16,26-25-16,-25 25 15,25-26-15,0 0 16,-26 26-16,26-25 16,0-1-16,0 1 15,-26 25 32,26-26 16,-51 0-48,25-25 1,26 25-16,-25 26 31,25-25 0,0-1-15,-26 26-16,0 0 31,1-26-15,25 1-16,-26 25 0,1 0 16,-1 0-1,0 0 1,1 0-1,-1 0 1,-25 0 0,25 0-1,0 0 1,-25 0 0,25 0-16,1 0 15,-27 0-15,27 0 16,-27 0-1,-50 0-15,50 25 0,1-25 16,0 26-16,-1 0 16,1-26-1,-51 51-15,50-51 16,1 26-16,0-1 16,25-25-16,-25 0 15,25 26-15,-25-26 16,25 0-16,-25 0 15,-26 26 1,25-26-16,27 0 16,-27 0-16,1 0 15,0 0-15,25 0 0,-25 0 16,-52 25 0,52 1-16,0-26 15,-1 0-15,27 0 16,-1 0-1,-25 0-15,25 0 16,0 0-16,1 0 0,-27 0 16,1 0-16,0 0 15,-1 0-15,-25 0 16,-25 0 0,-78-26-16,155 26 15,-78-25-15,26-1 16,0 26-1,0 0-15,26 0 0,-52 0 16,26 0-16,26 0 16,-103 0-1,103 0-15,-26 0 16,0 0 0,25 0-16,1 0 15,-52 0-15,78 0 16,-1 0-16,-25 0 15,25 0-15,-25 0 16,25 0 0,0 0-16,-25 0 15,-26 26 1,52-26-16,-1 25 16,-25-25-16,-1 0 15,27 0-15,-27 0 16,27 0-1,-52 0 1,51 26-16,0-1 16,1-25-16,-1 26 15,0 0 1,-51-1-16,52 1 0,-1-26 16,0 0-16,1 26 15,-27-1-15,27 1 16,-1 25-16,26-25 15,-26 0-15,26-1 16,-25 1 0,-1 0-16,26-1 15,-25 1-15,-1 0 16,26-1-16,-26-25 0,1 26 16,25 0-16,0-1 15,0 27-15,0-1 16,0-25-1,0-1-15,0 1 16,0 25 0,25-51-16,-25 26 15,26-1-15,0 27 16,-1-27-16,1-25 0,-1 52 16,1-27-16,0 1 15,25 25-15,0-25 16,1 0-16,-1-1 15,0 1-15,-25-26 16,0 26 0,25-1-16,0-25 15,52 52 1,0-1-16,-52-25 16,26-1-16,25 27 15,-50-27-15,25 1 16,51 0-1,0 25-15,-51-25 16,-25-1-16,-27-25 16,52 26-16,0-1 15,-25-25-15,-1 26 16,51 0 0,-50-1-16,-1 1 15,0-26-15,1 26 0,-1-1 16,0-25-1,1 26 1,25 0-16,-26 25 16,0-51-16,-25 0 31,0 26-31,25-1 16,0-25-1,52 0 1,-1 0-16,-50 0 15,-27 0-15,78 0 0,-26 0 0,-26 0 16,78 0 0,25 0-1,-103 0-15,26 0 0,25 0 16,-50 0-16,50-51 16,-50 51-16,25 0 15,25-26-15,-50 1 16,-1 25-16,26 0 15,0-26-15,-26 0 32,0 26-17,26-25-15,26-1 16,-52 26-16,26-26 0,0 1 0,-25 25 0,25 0 0,25 0 16,-50-26-16,-1 26 15,0-26 16,52 1-31,-26-1 0,0 1 16,-52 25-16,52-26 16,-51 26-16,25-26 15,26 1-15,-51 25 16,25-52 0,1 52-16,-27-25 15,1-1 1,0 0-1,25 1-15,-25-1 0,-1 26 16,1 0 15,0 0-15,-1 0 0,1 0-1,-26-26 32,0 1-47,0-1 0,0 0 16,0 1-16,-26-1 31,1 0-15,-1-25-16,-25 51 15,25-26-15,0 1 16,1-1-1,-1 26 1,0-26 15,26 1-31,-25 25 0,-1-26 0,26 0 0,-26 26 16,26-25-16,0-1 0,-25 26 16,-1 0-1,0 0-15,1 0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1-30T12:08:28.7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DF3F64A-B7F4-4F81-90A7-D83EC85B97FA}" emma:medium="tactile" emma:mode="ink">
          <msink:context xmlns:msink="http://schemas.microsoft.com/ink/2010/main" type="inkDrawing" rotatedBoundingBox="22365,7892 28422,8183 28327,10154 22271,9863" hotPoints="27941,8226 27893,9969 22939,9833 22987,8090" semanticType="enclosure" shapeName="Rectangle"/>
        </emma:interpretation>
      </emma:emma>
    </inkml:annotationXML>
    <inkml:trace contextRef="#ctx0" brushRef="#br0">5581 75 0,'-51'0'250,"-154"0"-234,128 0-16,-26 0 0,26 0 0,0 0 15,0 0-15,0 0 16,26 0-16,-52 0 16,26 0-16,26 0 15,-26 0-15,26 0 16,-26 0-1,-26 0 1,1 0-16,50 0 16,27 0-16,-27 0 15,1 0-15,0 0 0,-1 0 16,1 0-16,0 0 16,-1 0-16,1 0 15,0 0-15,-1 0 16,27 0-16,-1 0 15,0 0-15,1 0 16,-27 0-16,1 0 16,26 0-16,-1 0 15,-25 0-15,-1 0 16,1 0 0,0 0-16,-1 0 15,1 0-15,0 0 0,25 0 0,-25 0 16,-1 0-16,27 0 15,-27 0 1,1 0-16,0 0 16,-1 0-1,27 0-15,-1 0 0,0 0 16,-25 0-16,0 0 16,0 0-16,25 0 0,-25 0 15,25 0-15,0 0 16,-25 0-16,25 0 15,1 0-15,-27 0 16,1 0-16,25 0 31,1 0-31,-1 0 16,0 0-16,1 0 0,-27 0 16,27 0-16,-1 0 15,0 0-15,1 0 16,-1 0-16,-25 0 15,0 0 1,-1 0-16,27 0 16,-27 0-16,27 0 15,-1 0-15,0 0 16,1 0-16,-1 0 16,-25 0-16,25 0 15,0 0-15,-25 0 16,25 0-1,-25 0 1,25 26-16,1-26 16,-27 0-16,27 25 0,-27-25 15,27 0 1,-1 26-16,-25-26 16,25 0-16,26 26 0,-51-26 15,25 0 1,-25 0-16,25 25 15,1-25 1,-27 26-16,27-26 16,-27 26-1,27-26-15,-1 0 16,0 25-16,1 1 16,-27 0-1,27-1 1,-1 1-16,26 0 15,-26-26 1,26 25 0,-25-25-16,-1 26 15,0 0 1,1 25-16,-1-51 16,26 25-1,-26 1-15,1 0 0,-1-1 31,0 1-31,26 0 16,-25 25 0,25-25-1,0-1-15,0 1 16,0 0 0,0-1-1,0 1 1,0 0-1,0-1 1,0 1 0,0 0-16,0-1 47,0 1-16,0 0 0,0-1-31,0 1 16,0 0-1,0-1 17,0 1-17,0 0 1,25-26 31,27 51-32,-27-51-15,-25 26 32,52-26-17,-27 0-15,1 0 16,0 0-1,-1 0 1,-25 25 0,26 1-16,0-26 15,-1 0 1,1 0-16,0 25 16,-1-25 15,1 0-16,0 0 1,-1 0-16,-25 26 0,0 0 63,52-1-48,-52 1 63,25-26-46,-25 26-17,26-1 16,0-25-15,-26 26 0,0 0 109,25-26-110,1 0-15,0 0 32,-1 25-17,1-25-15,0 0 16,-1 0-1,1 0 1,-1 0-16,1 0 31,0 0-15,-1 0 0,1 0-1,0 0-15,-1 0 0,1 0 31,0 0-31,-1 0 16,1 0 0,25 0-1,1 0 1,-27 0 0,1 0-1,0 0 1,-1 0-1,27 0 1,-27 0 0,1 0-1,0 0 1,-1 0 0,1 0-1,0 0 16,-1 0-31,1 0 16,0 0 47,-1 0-48,1 0 1,-1 0 31,1 0-32,0 0 17,-1 0-17,1 0 1,0 0 15,-1 0 0,1 0-15,0 0 0,-1 0-1,-25 26 1,26-26-1,0 26 17,-1-26-17,1 0 17,0 0-17,-1 0 16,1 0 63,0 0-78,-1 25 15,1-25 0,0 26-15,-1-26 15,1 0 0,-26 26 1,26-26-17,-1 0-15,1 0 16,0 0-16,-1 0 16,1 0-16,-26 25 15,26-25 1,-1 0-1,1 0-15,-1 0 16,1 0 0,0 0-1,-1 26 1,1-26-16,0 0 16,-1 0-1,1 0 1,0 26-16,-26-1 15,25-25 1,1 0-16,0 0 16,25 0-16,0 0 15,-25 0-15,0 0 16,-1 0 0,1 0-16,0 0 15,25 26 1,-25-26-1,-26 26 1,51-26-16,0 0 16,1 0-1,-27 0-15,1 0 16,0 25-16,-1-25 16,1 0-16,25 0 0,-25 26 15,25-26-15,0 0 16,-25 0-16,25 0 15,1 0-15,-1 0 16,26 0-16,26 0 16,-52 0-16,26 0 15,0 0-15,-26 0 16,0 0-16,1 0 16,-1 0-16,0 0 15,-25 0-15,25 0 16,1 0-16,-1 0 15,0 0-15,1 0 0,-1 0 16,0 0-16,1 0 16,-1 0-16,0 0 15,1 0-15,-1 0 16,-26 0-16,78 0 16,-52 0-16,26 0 15,-25 0-15,-1 0 16,0 0-1,52 0 1,-77-26-16,25 26 16,-25 0-16,-1-25 15,1 25-15,0-26 0,-1 26 16,27-26-16,-27 1 16,1 25-16,25-26 15,-51 0-15,26 26 16,-26-25-1,25 25 1,1-26-16,-26 0 0,26 26 16,-1-25-16,-25-1 15,0 0 1,26 26-16,-26-51 16,0 25-16,0 1 15,0-27-15,0 27 0,0-27 16,0 27-1,0-1-15,0 1 16,-26-1 0,1 26-16,25-51 15,-26 51-15,0-26 16,26 0-16,-25 1 16,-1-1-16,26 0 15,-25 1 1,-1-1-16,0 0 15,1 1 1,25-1-16,-26 26 16,26-26-1,-26 1-15,26-1 16,-25-25 0,-1-1-16,0 27 15,1-1-15,25 0 16,-26 1-16,0-1 15,1-51 1,-1 26 0,0 51-16,26-26 15,-25 1-15,-1-1 16,26 0-16,0 1 16,0-1-16,0 0 15,0-25 1,0 0-1,0 25 1,0 0-16,0 1 0,0-1 31,0 0-31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A2A43-BA08-4115-BA0C-C07A86147F5A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7EFC-7516-4EB1-B190-DDB4E29042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174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CD7E-E73F-4173-B588-20E7DFCA3F7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B94-FD02-4414-A216-9D9A78566E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665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CD7E-E73F-4173-B588-20E7DFCA3F7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B94-FD02-4414-A216-9D9A78566E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8973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CD7E-E73F-4173-B588-20E7DFCA3F7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B94-FD02-4414-A216-9D9A78566E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7860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E662-A616-48B8-8E6E-79382C162FC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956F-5139-4B93-B119-74DAC5284E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3852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E662-A616-48B8-8E6E-79382C162FC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956F-5139-4B93-B119-74DAC5284E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6299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E662-A616-48B8-8E6E-79382C162FC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956F-5139-4B93-B119-74DAC5284E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40249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E662-A616-48B8-8E6E-79382C162FC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956F-5139-4B93-B119-74DAC5284E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77632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E662-A616-48B8-8E6E-79382C162FC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956F-5139-4B93-B119-74DAC5284E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79363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E662-A616-48B8-8E6E-79382C162FC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956F-5139-4B93-B119-74DAC5284E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73454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E662-A616-48B8-8E6E-79382C162FC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956F-5139-4B93-B119-74DAC5284E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99599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E662-A616-48B8-8E6E-79382C162FC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956F-5139-4B93-B119-74DAC5284E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2914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CD7E-E73F-4173-B588-20E7DFCA3F7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B94-FD02-4414-A216-9D9A78566E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71872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E662-A616-48B8-8E6E-79382C162FC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956F-5139-4B93-B119-74DAC5284E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81174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E662-A616-48B8-8E6E-79382C162FC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956F-5139-4B93-B119-74DAC5284E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3894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E662-A616-48B8-8E6E-79382C162FC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956F-5139-4B93-B119-74DAC5284E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5811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CD7E-E73F-4173-B588-20E7DFCA3F7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B94-FD02-4414-A216-9D9A78566E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3683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CD7E-E73F-4173-B588-20E7DFCA3F7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B94-FD02-4414-A216-9D9A78566E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2021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CD7E-E73F-4173-B588-20E7DFCA3F7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B94-FD02-4414-A216-9D9A78566E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0699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CD7E-E73F-4173-B588-20E7DFCA3F7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B94-FD02-4414-A216-9D9A78566E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2187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CD7E-E73F-4173-B588-20E7DFCA3F7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B94-FD02-4414-A216-9D9A78566E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1225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CD7E-E73F-4173-B588-20E7DFCA3F7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B94-FD02-4414-A216-9D9A78566E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7166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CD7E-E73F-4173-B588-20E7DFCA3F7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B94-FD02-4414-A216-9D9A78566E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071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CD7E-E73F-4173-B588-20E7DFCA3F7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42B94-FD02-4414-A216-9D9A78566E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867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E662-A616-48B8-8E6E-79382C162FC7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956F-5139-4B93-B119-74DAC5284E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129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customXml" Target="../ink/ink6.xml"/><Relationship Id="rId17" Type="http://schemas.openxmlformats.org/officeDocument/2006/relationships/image" Target="../media/image1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4.emf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329" y="3639128"/>
            <a:ext cx="4302832" cy="277229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8224" y="304062"/>
            <a:ext cx="6061023" cy="454576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91127" y="1034472"/>
            <a:ext cx="388850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Utazz velem …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xmlns="" val="13710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ln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41436" y="189186"/>
            <a:ext cx="11161986" cy="63521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9538" y="3048234"/>
            <a:ext cx="2274005" cy="227400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/>
          <a:srcRect l="24594" t="32293" r="35933" b="30897"/>
          <a:stretch/>
        </p:blipFill>
        <p:spPr>
          <a:xfrm>
            <a:off x="8896704" y="301842"/>
            <a:ext cx="2422938" cy="219993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114" y="4162042"/>
            <a:ext cx="3480592" cy="232039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2099" y="4162042"/>
            <a:ext cx="2621507" cy="173751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5806" y="2307265"/>
            <a:ext cx="2452996" cy="184445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3359" y="4443140"/>
            <a:ext cx="2466975" cy="184785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65858" y="1174174"/>
            <a:ext cx="2857500" cy="16002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8578" y="314997"/>
            <a:ext cx="2907709" cy="19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58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325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chemeClr val="bg2"/>
          </a:solidFill>
          <a:ln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 algn="l"/>
            <a:r>
              <a:rPr lang="hu-HU" sz="4400" dirty="0" smtClean="0"/>
              <a:t>F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31272" y="794327"/>
            <a:ext cx="10725967" cy="5506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311563" y="847438"/>
            <a:ext cx="9568873" cy="55092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hu-HU" sz="4400" dirty="0" smtClean="0"/>
          </a:p>
          <a:p>
            <a:pPr algn="ctr"/>
            <a:r>
              <a:rPr lang="hu-HU" sz="4400" dirty="0" smtClean="0"/>
              <a:t>pagoda	      repülő          evőpálca bambusz</a:t>
            </a:r>
          </a:p>
          <a:p>
            <a:pPr algn="ctr"/>
            <a:r>
              <a:rPr lang="hu-HU" sz="4400" dirty="0" smtClean="0"/>
              <a:t>óriáspanda     bőrönd        nagy fal</a:t>
            </a:r>
          </a:p>
          <a:p>
            <a:pPr algn="ctr"/>
            <a:r>
              <a:rPr lang="hu-HU" sz="4400" dirty="0"/>
              <a:t> </a:t>
            </a:r>
            <a:r>
              <a:rPr lang="hu-HU" sz="4400" dirty="0" smtClean="0"/>
              <a:t>       útlevél            legyező</a:t>
            </a:r>
          </a:p>
          <a:p>
            <a:pPr algn="ctr"/>
            <a:r>
              <a:rPr lang="hu-HU" sz="4400" dirty="0" smtClean="0"/>
              <a:t>sárkány           sapka</a:t>
            </a:r>
          </a:p>
          <a:p>
            <a:pPr algn="ctr"/>
            <a:r>
              <a:rPr lang="hu-HU" sz="4400" dirty="0" smtClean="0"/>
              <a:t>                                               porcelán</a:t>
            </a:r>
          </a:p>
          <a:p>
            <a:pPr algn="ctr"/>
            <a:endParaRPr lang="hu-HU" sz="44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18" name="Szabadkéz 17"/>
              <p14:cNvContentPartPr/>
              <p14:nvPr/>
            </p14:nvContentPartPr>
            <p14:xfrm>
              <a:off x="2084545" y="1442080"/>
              <a:ext cx="2276640" cy="1145880"/>
            </p14:xfrm>
          </p:contentPart>
        </mc:Choice>
        <mc:Fallback>
          <p:pic>
            <p:nvPicPr>
              <p:cNvPr id="18" name="Szabadkéz 1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66545" y="1424080"/>
                <a:ext cx="2312640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0" name="Szabadkéz 19"/>
              <p14:cNvContentPartPr/>
              <p14:nvPr/>
            </p14:nvContentPartPr>
            <p14:xfrm>
              <a:off x="7452145" y="1308520"/>
              <a:ext cx="2629800" cy="1367640"/>
            </p14:xfrm>
          </p:contentPart>
        </mc:Choice>
        <mc:Fallback>
          <p:pic>
            <p:nvPicPr>
              <p:cNvPr id="20" name="Szabadkéz 1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4145" y="1290520"/>
                <a:ext cx="2665800" cy="14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22" name="Szabadkéz 21"/>
              <p14:cNvContentPartPr/>
              <p14:nvPr/>
            </p14:nvContentPartPr>
            <p14:xfrm>
              <a:off x="2137825" y="2774080"/>
              <a:ext cx="2873160" cy="1085400"/>
            </p14:xfrm>
          </p:contentPart>
        </mc:Choice>
        <mc:Fallback>
          <p:pic>
            <p:nvPicPr>
              <p:cNvPr id="22" name="Szabadkéz 21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119825" y="2756080"/>
                <a:ext cx="290916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26" name="Szabadkéz 25"/>
              <p14:cNvContentPartPr/>
              <p14:nvPr/>
            </p14:nvContentPartPr>
            <p14:xfrm>
              <a:off x="3574225" y="4178800"/>
              <a:ext cx="2337840" cy="1225080"/>
            </p14:xfrm>
          </p:contentPart>
        </mc:Choice>
        <mc:Fallback>
          <p:pic>
            <p:nvPicPr>
              <p:cNvPr id="26" name="Szabadkéz 25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556225" y="4160800"/>
                <a:ext cx="2373840" cy="12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28" name="Szabadkéz 27"/>
              <p14:cNvContentPartPr/>
              <p14:nvPr/>
            </p14:nvContentPartPr>
            <p14:xfrm>
              <a:off x="7952905" y="4906720"/>
              <a:ext cx="2406600" cy="1032840"/>
            </p14:xfrm>
          </p:contentPart>
        </mc:Choice>
        <mc:Fallback>
          <p:pic>
            <p:nvPicPr>
              <p:cNvPr id="28" name="Szabadkéz 27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934905" y="4888720"/>
                <a:ext cx="244260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30" name="Szabadkéz 29"/>
              <p14:cNvContentPartPr/>
              <p14:nvPr/>
            </p14:nvContentPartPr>
            <p14:xfrm>
              <a:off x="4896865" y="2280520"/>
              <a:ext cx="2460240" cy="721440"/>
            </p14:xfrm>
          </p:contentPart>
        </mc:Choice>
        <mc:Fallback>
          <p:pic>
            <p:nvPicPr>
              <p:cNvPr id="30" name="Szabadkéz 29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878865" y="2262520"/>
                <a:ext cx="249624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31" name="Szabadkéz 30"/>
              <p14:cNvContentPartPr/>
              <p14:nvPr/>
            </p14:nvContentPartPr>
            <p14:xfrm>
              <a:off x="7044625" y="3610720"/>
              <a:ext cx="2201400" cy="824400"/>
            </p14:xfrm>
          </p:contentPart>
        </mc:Choice>
        <mc:Fallback>
          <p:pic>
            <p:nvPicPr>
              <p:cNvPr id="31" name="Szabadkéz 30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026625" y="3592720"/>
                <a:ext cx="2237400" cy="8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33" name="Szabadkéz 32"/>
              <p14:cNvContentPartPr/>
              <p14:nvPr/>
            </p14:nvContentPartPr>
            <p14:xfrm>
              <a:off x="8030665" y="2910160"/>
              <a:ext cx="2177640" cy="718560"/>
            </p14:xfrm>
          </p:contentPart>
        </mc:Choice>
        <mc:Fallback>
          <p:pic>
            <p:nvPicPr>
              <p:cNvPr id="33" name="Szabadkéz 32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012665" y="2892160"/>
                <a:ext cx="2213640" cy="7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821051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ln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50109" y="840509"/>
            <a:ext cx="9541164" cy="4862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dirty="0"/>
              <a:t>s</a:t>
            </a:r>
            <a:r>
              <a:rPr lang="hu-HU" sz="4400" dirty="0" smtClean="0"/>
              <a:t>ok kő</a:t>
            </a:r>
          </a:p>
          <a:p>
            <a:pPr algn="ctr"/>
            <a:r>
              <a:rPr lang="hu-HU" sz="4400" dirty="0"/>
              <a:t>t</a:t>
            </a:r>
            <a:r>
              <a:rPr lang="hu-HU" sz="4400" dirty="0" smtClean="0"/>
              <a:t>íz barát</a:t>
            </a:r>
          </a:p>
          <a:p>
            <a:pPr algn="ctr"/>
            <a:r>
              <a:rPr lang="hu-HU" sz="4400" dirty="0" err="1"/>
              <a:t>f</a:t>
            </a:r>
            <a:r>
              <a:rPr lang="hu-HU" sz="4400" dirty="0" err="1" smtClean="0"/>
              <a:t>elsöpört</a:t>
            </a:r>
            <a:r>
              <a:rPr lang="hu-HU" sz="4400" dirty="0" smtClean="0"/>
              <a:t> udvar</a:t>
            </a:r>
          </a:p>
          <a:p>
            <a:pPr algn="ctr"/>
            <a:r>
              <a:rPr lang="hu-HU" sz="4400" dirty="0"/>
              <a:t>c</a:t>
            </a:r>
            <a:r>
              <a:rPr lang="hu-HU" sz="4400" dirty="0" smtClean="0"/>
              <a:t>sodálkozó anya</a:t>
            </a:r>
          </a:p>
          <a:p>
            <a:pPr algn="ctr"/>
            <a:r>
              <a:rPr lang="hu-HU" sz="4400" dirty="0" smtClean="0"/>
              <a:t>folydogáló patak</a:t>
            </a:r>
          </a:p>
          <a:p>
            <a:pPr algn="ctr"/>
            <a:r>
              <a:rPr lang="hu-HU" sz="4400" dirty="0"/>
              <a:t>m</a:t>
            </a:r>
            <a:r>
              <a:rPr lang="hu-HU" sz="4400" dirty="0" smtClean="0"/>
              <a:t>egöntözött virág</a:t>
            </a:r>
          </a:p>
          <a:p>
            <a:pPr algn="ctr"/>
            <a:endParaRPr lang="hu-HU" sz="28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3083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ln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11403" y="326974"/>
            <a:ext cx="9541164" cy="5786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u-HU" sz="2800" dirty="0" smtClean="0"/>
          </a:p>
          <a:p>
            <a:pPr lvl="0"/>
            <a:r>
              <a:rPr lang="cs-CZ" sz="3600" dirty="0"/>
              <a:t>Liu egy magyar fiú volt</a:t>
            </a:r>
            <a:r>
              <a:rPr lang="cs-CZ" sz="3600" dirty="0" smtClean="0"/>
              <a:t>.</a:t>
            </a:r>
            <a:br>
              <a:rPr lang="cs-CZ" sz="3600" dirty="0" smtClean="0"/>
            </a:br>
            <a:endParaRPr lang="hu-HU" sz="3600" dirty="0"/>
          </a:p>
          <a:p>
            <a:pPr lvl="0"/>
            <a:r>
              <a:rPr lang="cs-CZ" sz="3600" dirty="0" smtClean="0"/>
              <a:t>                      Liu </a:t>
            </a:r>
            <a:r>
              <a:rPr lang="cs-CZ" sz="3600" dirty="0"/>
              <a:t>édesapja a szántóföldön dolgozott</a:t>
            </a:r>
            <a:r>
              <a:rPr lang="cs-CZ" sz="3600" dirty="0" smtClean="0"/>
              <a:t>.</a:t>
            </a:r>
            <a:br>
              <a:rPr lang="cs-CZ" sz="3600" dirty="0" smtClean="0"/>
            </a:br>
            <a:endParaRPr lang="hu-HU" sz="3600" dirty="0"/>
          </a:p>
          <a:p>
            <a:pPr lvl="0"/>
            <a:r>
              <a:rPr lang="cs-CZ" sz="3600" dirty="0"/>
              <a:t>Az udvarukon sok kő és szemét hevert</a:t>
            </a:r>
            <a:r>
              <a:rPr lang="cs-CZ" sz="3600" dirty="0" smtClean="0"/>
              <a:t>.</a:t>
            </a:r>
            <a:br>
              <a:rPr lang="cs-CZ" sz="3600" dirty="0" smtClean="0"/>
            </a:br>
            <a:endParaRPr lang="hu-HU" sz="3600" dirty="0"/>
          </a:p>
          <a:p>
            <a:pPr lvl="0"/>
            <a:r>
              <a:rPr lang="cs-CZ" sz="3600" dirty="0" smtClean="0"/>
              <a:t>                   A </a:t>
            </a:r>
            <a:r>
              <a:rPr lang="cs-CZ" sz="3600" dirty="0"/>
              <a:t>köveket Liu a virágágyás mellé hordta</a:t>
            </a:r>
            <a:r>
              <a:rPr lang="cs-CZ" sz="3600" dirty="0" smtClean="0"/>
              <a:t>.</a:t>
            </a:r>
            <a:br>
              <a:rPr lang="cs-CZ" sz="3600" dirty="0" smtClean="0"/>
            </a:br>
            <a:endParaRPr lang="hu-HU" sz="3600" dirty="0"/>
          </a:p>
          <a:p>
            <a:pPr lvl="0"/>
            <a:r>
              <a:rPr lang="cs-CZ" sz="3600" dirty="0"/>
              <a:t>A kisfiú minden munkát egyedül végzett.</a:t>
            </a:r>
            <a:endParaRPr lang="hu-HU" sz="36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51"/>
          <a:stretch/>
        </p:blipFill>
        <p:spPr>
          <a:xfrm>
            <a:off x="5560477" y="439838"/>
            <a:ext cx="2588099" cy="11671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3660" y="1388838"/>
            <a:ext cx="1742831" cy="12435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7146" y="2401024"/>
            <a:ext cx="1869429" cy="140207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69"/>
          <a:stretch/>
        </p:blipFill>
        <p:spPr>
          <a:xfrm>
            <a:off x="1250066" y="3716282"/>
            <a:ext cx="1836516" cy="142727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66" r="51759"/>
          <a:stretch/>
        </p:blipFill>
        <p:spPr>
          <a:xfrm>
            <a:off x="8779664" y="4701084"/>
            <a:ext cx="1672275" cy="129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92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23</Words>
  <Application>Microsoft Office PowerPoint</Application>
  <PresentationFormat>Egyéni</PresentationFormat>
  <Paragraphs>20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6</vt:i4>
      </vt:variant>
    </vt:vector>
  </HeadingPairs>
  <TitlesOfParts>
    <vt:vector size="8" baseType="lpstr">
      <vt:lpstr>Egyéni tervezés</vt:lpstr>
      <vt:lpstr>Office Theme</vt:lpstr>
      <vt:lpstr>1. dia</vt:lpstr>
      <vt:lpstr>2. dia</vt:lpstr>
      <vt:lpstr>3. dia</vt:lpstr>
      <vt:lpstr>F</vt:lpstr>
      <vt:lpstr>5. dia</vt:lpstr>
      <vt:lpstr>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Király Ákosné</dc:creator>
  <cp:lastModifiedBy>user</cp:lastModifiedBy>
  <cp:revision>14</cp:revision>
  <dcterms:created xsi:type="dcterms:W3CDTF">2020-01-30T05:32:07Z</dcterms:created>
  <dcterms:modified xsi:type="dcterms:W3CDTF">2020-02-23T23:02:05Z</dcterms:modified>
</cp:coreProperties>
</file>