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72" r:id="rId2"/>
    <p:sldId id="273" r:id="rId3"/>
  </p:sldIdLst>
  <p:sldSz cx="12192000" cy="68580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Gill Sans MT" pitchFamily="34" charset="-18"/>
      <p:regular r:id="rId9"/>
      <p:bold r:id="rId10"/>
      <p:italic r:id="rId11"/>
      <p:boldItalic r:id="rId12"/>
    </p:embeddedFont>
    <p:embeddedFont>
      <p:font typeface="Corbel" pitchFamily="34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7550" autoAdjust="0"/>
  </p:normalViewPr>
  <p:slideViewPr>
    <p:cSldViewPr>
      <p:cViewPr>
        <p:scale>
          <a:sx n="50" d="100"/>
          <a:sy n="50" d="100"/>
        </p:scale>
        <p:origin x="-29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0E9EC-180E-4DCF-A3D7-AA709EF2AB18}" type="datetimeFigureOut">
              <a:rPr lang="hu-HU" smtClean="0"/>
              <a:pPr/>
              <a:t>2021.09.20.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FC2F-7BB6-4A8A-BDEE-1DAC46AC02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69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klikk ikonra kattintva jelenik meg a kép. Ismételt klikkre elrűnik.</a:t>
            </a:r>
          </a:p>
          <a:p>
            <a:r>
              <a:rPr lang="hu-HU"/>
              <a:t>https://pixabay.com/hu/photos/leveleket-j%c3%a9gkr%c3%a9m-fagy-term%c3%a9szet-4673997/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01C15-6264-4F56-A56F-D92EF3C1926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18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A klikk ikonra kattintva jelenik meg a kép. Ismételt klikkre elrűnik.</a:t>
            </a:r>
          </a:p>
          <a:p>
            <a:r>
              <a:rPr lang="hu-HU"/>
              <a:t>https://www.magyarkurir.hu/hirek/meg-kell-konyvben-merulni-140-eve-szuletett-mora-ferenc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01C15-6264-4F56-A56F-D92EF3C1926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1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7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86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53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59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20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9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27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63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09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CBB5B4-476D-460D-9E2A-26E2ADC0579E}" type="datetimeFigureOut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2021.09.20.</a:t>
            </a:fld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A4694-9B26-41BB-931A-F6B5FBA5B57A}" type="slidenum">
              <a:rPr kumimoji="0" lang="hu-HU" sz="1200" b="1" i="0" u="none" strike="noStrike" kern="1200" cap="none" spc="0" normalizeH="0" baseline="0" noProof="0" smtClean="0">
                <a:ln>
                  <a:noFill/>
                </a:ln>
                <a:solidFill>
                  <a:srgbClr val="40BAD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1" i="0" u="none" strike="noStrike" kern="1200" cap="none" spc="0" normalizeH="0" baseline="0" noProof="0">
              <a:ln>
                <a:noFill/>
              </a:ln>
              <a:solidFill>
                <a:srgbClr val="40BA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16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abadkézi sokszög 5">
            <a:extLst>
              <a:ext uri="{FF2B5EF4-FFF2-40B4-BE49-F238E27FC236}">
                <a16:creationId xmlns:a16="http://schemas.microsoft.com/office/drawing/2014/main" xmlns="" id="{36946B37-0DDD-4016-A1B8-6659FAC079E6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7000"/>
            </a:scheme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135A2C59-A396-480D-A895-6D3E64B7DE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000" y="279000"/>
            <a:ext cx="7290000" cy="9645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églalap 25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C00000">
                  <a:alpha val="78000"/>
                </a:srgbClr>
              </a:gs>
              <a:gs pos="100000">
                <a:schemeClr val="accent4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kinyitottam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85825">
                  <a:alpha val="78000"/>
                </a:srgbClr>
              </a:gs>
              <a:gs pos="100000">
                <a:srgbClr val="08582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odaesik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FFFF00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ezüstporral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CB0748">
                  <a:alpha val="78000"/>
                </a:srgbClr>
              </a:gs>
              <a:gs pos="100000">
                <a:srgbClr val="CB074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falevelet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60000"/>
                  <a:lumOff val="40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születésem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55FE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temetésem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50000"/>
                  <a:alpha val="78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kapaszkodik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7030A0">
                  <a:alpha val="78000"/>
                </a:srgbClr>
              </a:gs>
              <a:gs pos="100000">
                <a:srgbClr val="7030A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lekopasztja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2">
                  <a:lumMod val="50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szellőlebbenés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39241569-5EEE-43E5-B483-753AA590B0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1000" y="382474"/>
            <a:ext cx="5151550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églalap 35"/>
          <p:cNvSpPr/>
          <p:nvPr/>
        </p:nvSpPr>
        <p:spPr>
          <a:xfrm>
            <a:off x="7574053" y="1854000"/>
            <a:ext cx="4414631" cy="932873"/>
          </a:xfrm>
          <a:prstGeom prst="rect">
            <a:avLst/>
          </a:prstGeom>
          <a:gradFill flip="none" rotWithShape="1">
            <a:gsLst>
              <a:gs pos="53000">
                <a:schemeClr val="accent6">
                  <a:lumMod val="75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gyümölcsszedésnek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7732618" y="1854000"/>
            <a:ext cx="40975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50000"/>
                  <a:alpha val="78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kukoricatörésnek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DF17B4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üzenetet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456A1C">
                  <a:alpha val="78000"/>
                </a:srgb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szüretelni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6">
                  <a:lumMod val="75000"/>
                  <a:alpha val="7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madaraknak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legsürgősebb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xmlns="" id="{F384EEBA-90BB-42AC-9BC4-869BF98D2201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készüljetek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xmlns="" id="{A4CAB26D-1D39-433A-BF87-ECCDEB887839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hervadásukat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5" name="Téglalap 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15EA77B-A3BB-48F9-AA1A-80AF2A06ED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kciógomb: Vissza vagy Előző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25E24152-5CF6-4833-BFF3-6215BD632536}"/>
              </a:ext>
            </a:extLst>
          </p:cNvPr>
          <p:cNvSpPr/>
          <p:nvPr/>
        </p:nvSpPr>
        <p:spPr>
          <a:xfrm rot="5400000">
            <a:off x="7621368" y="6174000"/>
            <a:ext cx="540000" cy="54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xmlns="" id="{4AD05ED7-33E9-4F02-B3A9-BA7B0B128F2B}"/>
              </a:ext>
            </a:extLst>
          </p:cNvPr>
          <p:cNvGrpSpPr/>
          <p:nvPr/>
        </p:nvGrpSpPr>
        <p:grpSpPr>
          <a:xfrm>
            <a:off x="8983929" y="6067512"/>
            <a:ext cx="1935000" cy="630000"/>
            <a:chOff x="3450069" y="7756811"/>
            <a:chExt cx="2051100" cy="675589"/>
          </a:xfrm>
        </p:grpSpPr>
        <p:sp>
          <p:nvSpPr>
            <p:cNvPr id="27" name="Téglalap: lekerekített 26">
              <a:extLst>
                <a:ext uri="{FF2B5EF4-FFF2-40B4-BE49-F238E27FC236}">
                  <a16:creationId xmlns:a16="http://schemas.microsoft.com/office/drawing/2014/main" xmlns="" id="{299F7FD2-FC6B-4090-A42A-000905097EF5}"/>
                </a:ext>
              </a:extLst>
            </p:cNvPr>
            <p:cNvSpPr/>
            <p:nvPr/>
          </p:nvSpPr>
          <p:spPr>
            <a:xfrm>
              <a:off x="3450069" y="7756811"/>
              <a:ext cx="2051100" cy="675589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-18"/>
                  <a:ea typeface="+mn-ea"/>
                  <a:cs typeface="+mn-cs"/>
                </a:rPr>
                <a:t>olvasóka</a:t>
              </a:r>
            </a:p>
          </p:txBody>
        </p:sp>
        <p:pic>
          <p:nvPicPr>
            <p:cNvPr id="28" name="Ábra 27" descr="Koppintás kézmozdulat körvonalas">
              <a:extLst>
                <a:ext uri="{FF2B5EF4-FFF2-40B4-BE49-F238E27FC236}">
                  <a16:creationId xmlns:a16="http://schemas.microsoft.com/office/drawing/2014/main" xmlns="" id="{D6F95E87-3F97-49F1-9DBF-BC3FED802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785669" y="7756811"/>
              <a:ext cx="620100" cy="629381"/>
            </a:xfrm>
            <a:prstGeom prst="rect">
              <a:avLst/>
            </a:prstGeom>
          </p:spPr>
        </p:pic>
      </p:grpSp>
      <p:pic>
        <p:nvPicPr>
          <p:cNvPr id="8" name="Ábra 7" descr="Koppintás kézmozdulat körvonalas">
            <a:extLst>
              <a:ext uri="{FF2B5EF4-FFF2-40B4-BE49-F238E27FC236}">
                <a16:creationId xmlns:a16="http://schemas.microsoft.com/office/drawing/2014/main" xmlns="" id="{FA90E898-5AA3-43D1-B82C-C86DA7A915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-57750" y="1851300"/>
            <a:ext cx="580282" cy="5802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9EFEBC83-F083-489F-9BF1-32F0B2DAC349}"/>
              </a:ext>
            </a:extLst>
          </p:cNvPr>
          <p:cNvSpPr/>
          <p:nvPr/>
        </p:nvSpPr>
        <p:spPr>
          <a:xfrm>
            <a:off x="-109368" y="1934948"/>
            <a:ext cx="1525368" cy="4966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56223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üt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zabadkézi sokszög 5">
            <a:extLst>
              <a:ext uri="{FF2B5EF4-FFF2-40B4-BE49-F238E27FC236}">
                <a16:creationId xmlns:a16="http://schemas.microsoft.com/office/drawing/2014/main" xmlns="" id="{92D5DE86-DE50-4BD7-A4E7-3D25674655AC}"/>
              </a:ext>
            </a:extLst>
          </p:cNvPr>
          <p:cNvSpPr/>
          <p:nvPr/>
        </p:nvSpPr>
        <p:spPr>
          <a:xfrm>
            <a:off x="11051749" y="5713541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680000" h="4680000">
                <a:moveTo>
                  <a:pt x="1802668" y="3365661"/>
                </a:moveTo>
                <a:cubicBezTo>
                  <a:pt x="1810654" y="3364259"/>
                  <a:pt x="1819932" y="3365291"/>
                  <a:pt x="1830502" y="3368757"/>
                </a:cubicBezTo>
                <a:cubicBezTo>
                  <a:pt x="1832384" y="3369433"/>
                  <a:pt x="1835523" y="3370719"/>
                  <a:pt x="1839921" y="3372616"/>
                </a:cubicBezTo>
                <a:cubicBezTo>
                  <a:pt x="1846365" y="3375396"/>
                  <a:pt x="1852553" y="3378455"/>
                  <a:pt x="1858487" y="3381794"/>
                </a:cubicBezTo>
                <a:cubicBezTo>
                  <a:pt x="1868699" y="3387640"/>
                  <a:pt x="1886241" y="3398253"/>
                  <a:pt x="1911114" y="3413633"/>
                </a:cubicBezTo>
                <a:lnTo>
                  <a:pt x="1888240" y="3426393"/>
                </a:lnTo>
                <a:lnTo>
                  <a:pt x="1871898" y="3435082"/>
                </a:lnTo>
                <a:lnTo>
                  <a:pt x="1856416" y="3440033"/>
                </a:lnTo>
                <a:lnTo>
                  <a:pt x="1842398" y="3440681"/>
                </a:lnTo>
                <a:cubicBezTo>
                  <a:pt x="1836478" y="3440710"/>
                  <a:pt x="1830075" y="3439239"/>
                  <a:pt x="1823189" y="3436269"/>
                </a:cubicBezTo>
                <a:cubicBezTo>
                  <a:pt x="1813978" y="3432295"/>
                  <a:pt x="1805930" y="3425601"/>
                  <a:pt x="1799047" y="3416188"/>
                </a:cubicBezTo>
                <a:cubicBezTo>
                  <a:pt x="1795804" y="3412046"/>
                  <a:pt x="1792037" y="3404345"/>
                  <a:pt x="1787748" y="3393084"/>
                </a:cubicBezTo>
                <a:cubicBezTo>
                  <a:pt x="1788411" y="3393370"/>
                  <a:pt x="1788710" y="3392506"/>
                  <a:pt x="1788644" y="3390491"/>
                </a:cubicBezTo>
                <a:cubicBezTo>
                  <a:pt x="1788353" y="3388682"/>
                  <a:pt x="1788604" y="3386234"/>
                  <a:pt x="1789397" y="3383146"/>
                </a:cubicBezTo>
                <a:cubicBezTo>
                  <a:pt x="1789802" y="3381653"/>
                  <a:pt x="1790343" y="3380121"/>
                  <a:pt x="1791020" y="3378552"/>
                </a:cubicBezTo>
                <a:cubicBezTo>
                  <a:pt x="1794346" y="3370843"/>
                  <a:pt x="1798229" y="3366546"/>
                  <a:pt x="1802668" y="3365661"/>
                </a:cubicBezTo>
                <a:close/>
                <a:moveTo>
                  <a:pt x="2471754" y="3349384"/>
                </a:moveTo>
                <a:cubicBezTo>
                  <a:pt x="2477538" y="3348602"/>
                  <a:pt x="2483545" y="3350182"/>
                  <a:pt x="2489776" y="3354123"/>
                </a:cubicBezTo>
                <a:cubicBezTo>
                  <a:pt x="2494547" y="3356139"/>
                  <a:pt x="2498358" y="3358591"/>
                  <a:pt x="2501209" y="3361479"/>
                </a:cubicBezTo>
                <a:cubicBezTo>
                  <a:pt x="2508845" y="3368623"/>
                  <a:pt x="2514220" y="3374648"/>
                  <a:pt x="2517333" y="3379552"/>
                </a:cubicBezTo>
                <a:cubicBezTo>
                  <a:pt x="2525255" y="3397323"/>
                  <a:pt x="2530295" y="3414195"/>
                  <a:pt x="2532455" y="3430169"/>
                </a:cubicBezTo>
                <a:cubicBezTo>
                  <a:pt x="2533514" y="3438002"/>
                  <a:pt x="2533892" y="3445689"/>
                  <a:pt x="2533588" y="3453231"/>
                </a:cubicBezTo>
                <a:lnTo>
                  <a:pt x="2534174" y="3457566"/>
                </a:lnTo>
                <a:cubicBezTo>
                  <a:pt x="2534715" y="3465525"/>
                  <a:pt x="2533771" y="3474995"/>
                  <a:pt x="2531341" y="3485974"/>
                </a:cubicBezTo>
                <a:cubicBezTo>
                  <a:pt x="2530128" y="3490538"/>
                  <a:pt x="2527827" y="3495543"/>
                  <a:pt x="2524438" y="3500989"/>
                </a:cubicBezTo>
                <a:cubicBezTo>
                  <a:pt x="2521327" y="3505834"/>
                  <a:pt x="2517487" y="3509379"/>
                  <a:pt x="2512919" y="3511622"/>
                </a:cubicBezTo>
                <a:cubicBezTo>
                  <a:pt x="2499717" y="3515333"/>
                  <a:pt x="2491563" y="3517398"/>
                  <a:pt x="2488455" y="3517818"/>
                </a:cubicBezTo>
                <a:cubicBezTo>
                  <a:pt x="2488414" y="3517824"/>
                  <a:pt x="2488135" y="3517779"/>
                  <a:pt x="2487619" y="3517683"/>
                </a:cubicBezTo>
                <a:cubicBezTo>
                  <a:pt x="2476398" y="3517873"/>
                  <a:pt x="2457884" y="3515429"/>
                  <a:pt x="2432076" y="3510351"/>
                </a:cubicBezTo>
                <a:cubicBezTo>
                  <a:pt x="2426476" y="3477993"/>
                  <a:pt x="2417603" y="3437267"/>
                  <a:pt x="2405457" y="3388173"/>
                </a:cubicBezTo>
                <a:lnTo>
                  <a:pt x="2423654" y="3370660"/>
                </a:lnTo>
                <a:cubicBezTo>
                  <a:pt x="2432547" y="3363720"/>
                  <a:pt x="2442711" y="3358193"/>
                  <a:pt x="2454147" y="3354077"/>
                </a:cubicBezTo>
                <a:cubicBezTo>
                  <a:pt x="2460483" y="3351239"/>
                  <a:pt x="2466352" y="3349674"/>
                  <a:pt x="2471754" y="3349384"/>
                </a:cubicBezTo>
                <a:close/>
                <a:moveTo>
                  <a:pt x="2260706" y="3297919"/>
                </a:moveTo>
                <a:cubicBezTo>
                  <a:pt x="2239908" y="3295152"/>
                  <a:pt x="2227686" y="3302869"/>
                  <a:pt x="2224040" y="3321069"/>
                </a:cubicBezTo>
                <a:cubicBezTo>
                  <a:pt x="2220764" y="3347307"/>
                  <a:pt x="2217430" y="3377490"/>
                  <a:pt x="2214037" y="3411618"/>
                </a:cubicBezTo>
                <a:cubicBezTo>
                  <a:pt x="2213330" y="3412939"/>
                  <a:pt x="2212409" y="3414903"/>
                  <a:pt x="2211273" y="3417511"/>
                </a:cubicBezTo>
                <a:cubicBezTo>
                  <a:pt x="2190498" y="3451734"/>
                  <a:pt x="2174715" y="3474771"/>
                  <a:pt x="2163922" y="3486623"/>
                </a:cubicBezTo>
                <a:cubicBezTo>
                  <a:pt x="2157943" y="3493182"/>
                  <a:pt x="2148624" y="3499967"/>
                  <a:pt x="2135962" y="3506978"/>
                </a:cubicBezTo>
                <a:cubicBezTo>
                  <a:pt x="2127597" y="3511822"/>
                  <a:pt x="2120541" y="3515268"/>
                  <a:pt x="2114793" y="3517315"/>
                </a:cubicBezTo>
                <a:cubicBezTo>
                  <a:pt x="2107786" y="3518199"/>
                  <a:pt x="2101176" y="3518422"/>
                  <a:pt x="2094963" y="3517987"/>
                </a:cubicBezTo>
                <a:cubicBezTo>
                  <a:pt x="2095119" y="3518007"/>
                  <a:pt x="2094438" y="3517553"/>
                  <a:pt x="2092922" y="3516623"/>
                </a:cubicBezTo>
                <a:cubicBezTo>
                  <a:pt x="2090650" y="3515613"/>
                  <a:pt x="2088552" y="3513319"/>
                  <a:pt x="2086628" y="3509741"/>
                </a:cubicBezTo>
                <a:cubicBezTo>
                  <a:pt x="2084669" y="3506448"/>
                  <a:pt x="2083470" y="3503219"/>
                  <a:pt x="2083028" y="3500057"/>
                </a:cubicBezTo>
                <a:cubicBezTo>
                  <a:pt x="2082158" y="3494142"/>
                  <a:pt x="2081749" y="3482743"/>
                  <a:pt x="2081803" y="3465859"/>
                </a:cubicBezTo>
                <a:cubicBezTo>
                  <a:pt x="2083679" y="3447582"/>
                  <a:pt x="2073573" y="3436974"/>
                  <a:pt x="2051485" y="3434036"/>
                </a:cubicBezTo>
                <a:lnTo>
                  <a:pt x="2050074" y="3433848"/>
                </a:lnTo>
                <a:cubicBezTo>
                  <a:pt x="2027597" y="3431692"/>
                  <a:pt x="2015224" y="3439144"/>
                  <a:pt x="2012954" y="3456204"/>
                </a:cubicBezTo>
                <a:lnTo>
                  <a:pt x="2012874" y="3456806"/>
                </a:lnTo>
                <a:lnTo>
                  <a:pt x="2012201" y="3486311"/>
                </a:lnTo>
                <a:cubicBezTo>
                  <a:pt x="2012674" y="3497431"/>
                  <a:pt x="2015020" y="3508950"/>
                  <a:pt x="2019236" y="3520871"/>
                </a:cubicBezTo>
                <a:cubicBezTo>
                  <a:pt x="2021917" y="3527382"/>
                  <a:pt x="2027502" y="3535817"/>
                  <a:pt x="2035991" y="3546176"/>
                </a:cubicBezTo>
                <a:cubicBezTo>
                  <a:pt x="2039857" y="3552317"/>
                  <a:pt x="2047907" y="3558642"/>
                  <a:pt x="2060138" y="3565150"/>
                </a:cubicBezTo>
                <a:cubicBezTo>
                  <a:pt x="2068267" y="3569194"/>
                  <a:pt x="2075798" y="3571678"/>
                  <a:pt x="2082731" y="3572600"/>
                </a:cubicBezTo>
                <a:lnTo>
                  <a:pt x="2084091" y="3572728"/>
                </a:lnTo>
                <a:cubicBezTo>
                  <a:pt x="2101899" y="3574830"/>
                  <a:pt x="2119280" y="3573841"/>
                  <a:pt x="2136235" y="3569763"/>
                </a:cubicBezTo>
                <a:cubicBezTo>
                  <a:pt x="2147395" y="3568105"/>
                  <a:pt x="2161911" y="3560250"/>
                  <a:pt x="2179780" y="3546198"/>
                </a:cubicBezTo>
                <a:cubicBezTo>
                  <a:pt x="2193948" y="3542544"/>
                  <a:pt x="2203096" y="3536551"/>
                  <a:pt x="2207223" y="3528218"/>
                </a:cubicBezTo>
                <a:cubicBezTo>
                  <a:pt x="2208635" y="3542316"/>
                  <a:pt x="2217377" y="3550434"/>
                  <a:pt x="2233452" y="3552573"/>
                </a:cubicBezTo>
                <a:cubicBezTo>
                  <a:pt x="2235402" y="3552832"/>
                  <a:pt x="2237541" y="3552973"/>
                  <a:pt x="2239868" y="3552994"/>
                </a:cubicBezTo>
                <a:cubicBezTo>
                  <a:pt x="2260120" y="3553221"/>
                  <a:pt x="2271183" y="3546293"/>
                  <a:pt x="2273057" y="3532210"/>
                </a:cubicBezTo>
                <a:cubicBezTo>
                  <a:pt x="2273333" y="3530136"/>
                  <a:pt x="2273479" y="3528086"/>
                  <a:pt x="2273495" y="3526061"/>
                </a:cubicBezTo>
                <a:cubicBezTo>
                  <a:pt x="2278403" y="3461154"/>
                  <a:pt x="2284693" y="3396565"/>
                  <a:pt x="2292363" y="3332296"/>
                </a:cubicBezTo>
                <a:lnTo>
                  <a:pt x="2292826" y="3328821"/>
                </a:lnTo>
                <a:cubicBezTo>
                  <a:pt x="2294967" y="3312726"/>
                  <a:pt x="2285626" y="3302607"/>
                  <a:pt x="2264804" y="3298464"/>
                </a:cubicBezTo>
                <a:close/>
                <a:moveTo>
                  <a:pt x="2485575" y="3295754"/>
                </a:moveTo>
                <a:cubicBezTo>
                  <a:pt x="2477323" y="3295545"/>
                  <a:pt x="2467744" y="3296005"/>
                  <a:pt x="2456839" y="3297134"/>
                </a:cubicBezTo>
                <a:lnTo>
                  <a:pt x="2450124" y="3298042"/>
                </a:lnTo>
                <a:cubicBezTo>
                  <a:pt x="2436014" y="3299950"/>
                  <a:pt x="2424591" y="3303291"/>
                  <a:pt x="2415857" y="3308066"/>
                </a:cubicBezTo>
                <a:cubicBezTo>
                  <a:pt x="2402722" y="3315291"/>
                  <a:pt x="2390526" y="3324861"/>
                  <a:pt x="2379268" y="3336777"/>
                </a:cubicBezTo>
                <a:cubicBezTo>
                  <a:pt x="2378798" y="3334310"/>
                  <a:pt x="2377468" y="3332584"/>
                  <a:pt x="2375279" y="3331599"/>
                </a:cubicBezTo>
                <a:cubicBezTo>
                  <a:pt x="2371449" y="3321314"/>
                  <a:pt x="2368709" y="3315093"/>
                  <a:pt x="2367059" y="3312937"/>
                </a:cubicBezTo>
                <a:cubicBezTo>
                  <a:pt x="2358693" y="3303674"/>
                  <a:pt x="2348763" y="3299819"/>
                  <a:pt x="2337269" y="3301373"/>
                </a:cubicBezTo>
                <a:cubicBezTo>
                  <a:pt x="2329495" y="3302425"/>
                  <a:pt x="2322121" y="3305977"/>
                  <a:pt x="2315146" y="3312031"/>
                </a:cubicBezTo>
                <a:cubicBezTo>
                  <a:pt x="2306260" y="3320297"/>
                  <a:pt x="2302232" y="3327496"/>
                  <a:pt x="2303061" y="3333628"/>
                </a:cubicBezTo>
                <a:cubicBezTo>
                  <a:pt x="2303626" y="3337807"/>
                  <a:pt x="2306412" y="3342686"/>
                  <a:pt x="2311418" y="3348264"/>
                </a:cubicBezTo>
                <a:cubicBezTo>
                  <a:pt x="2325456" y="3374275"/>
                  <a:pt x="2334384" y="3392825"/>
                  <a:pt x="2338203" y="3403914"/>
                </a:cubicBezTo>
                <a:cubicBezTo>
                  <a:pt x="2351118" y="3456955"/>
                  <a:pt x="2360179" y="3499457"/>
                  <a:pt x="2365384" y="3531422"/>
                </a:cubicBezTo>
                <a:cubicBezTo>
                  <a:pt x="2366030" y="3535206"/>
                  <a:pt x="2367027" y="3542092"/>
                  <a:pt x="2368378" y="3552078"/>
                </a:cubicBezTo>
                <a:cubicBezTo>
                  <a:pt x="2375097" y="3601775"/>
                  <a:pt x="2380442" y="3653976"/>
                  <a:pt x="2384413" y="3708680"/>
                </a:cubicBezTo>
                <a:cubicBezTo>
                  <a:pt x="2384437" y="3711303"/>
                  <a:pt x="2384521" y="3713145"/>
                  <a:pt x="2384664" y="3714206"/>
                </a:cubicBezTo>
                <a:cubicBezTo>
                  <a:pt x="2386657" y="3728949"/>
                  <a:pt x="2397915" y="3736049"/>
                  <a:pt x="2418436" y="3735506"/>
                </a:cubicBezTo>
                <a:cubicBezTo>
                  <a:pt x="2421009" y="3735450"/>
                  <a:pt x="2423216" y="3735298"/>
                  <a:pt x="2425059" y="3735049"/>
                </a:cubicBezTo>
                <a:cubicBezTo>
                  <a:pt x="2444475" y="3732424"/>
                  <a:pt x="2453907" y="3722731"/>
                  <a:pt x="2453355" y="3705970"/>
                </a:cubicBezTo>
                <a:cubicBezTo>
                  <a:pt x="2449466" y="3650856"/>
                  <a:pt x="2445150" y="3605081"/>
                  <a:pt x="2440406" y="3568644"/>
                </a:cubicBezTo>
                <a:lnTo>
                  <a:pt x="2448549" y="3573340"/>
                </a:lnTo>
                <a:cubicBezTo>
                  <a:pt x="2463764" y="3575148"/>
                  <a:pt x="2478348" y="3575109"/>
                  <a:pt x="2492303" y="3573222"/>
                </a:cubicBezTo>
                <a:cubicBezTo>
                  <a:pt x="2498021" y="3572449"/>
                  <a:pt x="2509666" y="3570381"/>
                  <a:pt x="2527241" y="3567020"/>
                </a:cubicBezTo>
                <a:cubicBezTo>
                  <a:pt x="2538690" y="3563839"/>
                  <a:pt x="2550366" y="3557876"/>
                  <a:pt x="2562267" y="3549132"/>
                </a:cubicBezTo>
                <a:cubicBezTo>
                  <a:pt x="2575633" y="3538645"/>
                  <a:pt x="2586111" y="3523527"/>
                  <a:pt x="2593701" y="3503779"/>
                </a:cubicBezTo>
                <a:cubicBezTo>
                  <a:pt x="2598646" y="3496352"/>
                  <a:pt x="2601284" y="3489027"/>
                  <a:pt x="2601617" y="3481805"/>
                </a:cubicBezTo>
                <a:cubicBezTo>
                  <a:pt x="2602965" y="3464045"/>
                  <a:pt x="2603340" y="3448154"/>
                  <a:pt x="2602743" y="3434134"/>
                </a:cubicBezTo>
                <a:cubicBezTo>
                  <a:pt x="2602671" y="3429853"/>
                  <a:pt x="2602324" y="3425411"/>
                  <a:pt x="2601702" y="3420806"/>
                </a:cubicBezTo>
                <a:cubicBezTo>
                  <a:pt x="2600296" y="3410409"/>
                  <a:pt x="2597633" y="3399720"/>
                  <a:pt x="2593713" y="3388740"/>
                </a:cubicBezTo>
                <a:cubicBezTo>
                  <a:pt x="2589172" y="3372131"/>
                  <a:pt x="2580316" y="3357255"/>
                  <a:pt x="2567145" y="3344111"/>
                </a:cubicBezTo>
                <a:cubicBezTo>
                  <a:pt x="2560658" y="3330680"/>
                  <a:pt x="2552865" y="3321225"/>
                  <a:pt x="2543764" y="3315746"/>
                </a:cubicBezTo>
                <a:cubicBezTo>
                  <a:pt x="2531561" y="3307315"/>
                  <a:pt x="2519091" y="3301530"/>
                  <a:pt x="2506354" y="3298391"/>
                </a:cubicBezTo>
                <a:cubicBezTo>
                  <a:pt x="2500754" y="3296843"/>
                  <a:pt x="2493828" y="3295964"/>
                  <a:pt x="2485575" y="3295754"/>
                </a:cubicBezTo>
                <a:close/>
                <a:moveTo>
                  <a:pt x="2832271" y="3184195"/>
                </a:moveTo>
                <a:cubicBezTo>
                  <a:pt x="2826490" y="3182594"/>
                  <a:pt x="2819062" y="3183047"/>
                  <a:pt x="2809989" y="3185553"/>
                </a:cubicBezTo>
                <a:cubicBezTo>
                  <a:pt x="2807028" y="3186296"/>
                  <a:pt x="2803993" y="3187346"/>
                  <a:pt x="2800882" y="3188703"/>
                </a:cubicBezTo>
                <a:cubicBezTo>
                  <a:pt x="2783751" y="3196175"/>
                  <a:pt x="2777063" y="3207089"/>
                  <a:pt x="2780817" y="3221446"/>
                </a:cubicBezTo>
                <a:cubicBezTo>
                  <a:pt x="2794481" y="3259421"/>
                  <a:pt x="2810232" y="3300491"/>
                  <a:pt x="2828068" y="3344657"/>
                </a:cubicBezTo>
                <a:cubicBezTo>
                  <a:pt x="2843872" y="3393374"/>
                  <a:pt x="2841836" y="3426917"/>
                  <a:pt x="2821962" y="3445286"/>
                </a:cubicBezTo>
                <a:lnTo>
                  <a:pt x="2812473" y="3445481"/>
                </a:lnTo>
                <a:lnTo>
                  <a:pt x="2801327" y="3439034"/>
                </a:lnTo>
                <a:cubicBezTo>
                  <a:pt x="2794458" y="3433886"/>
                  <a:pt x="2788463" y="3428618"/>
                  <a:pt x="2783343" y="3423229"/>
                </a:cubicBezTo>
                <a:cubicBezTo>
                  <a:pt x="2755520" y="3393686"/>
                  <a:pt x="2714128" y="3344912"/>
                  <a:pt x="2659166" y="3276905"/>
                </a:cubicBezTo>
                <a:cubicBezTo>
                  <a:pt x="2650297" y="3264372"/>
                  <a:pt x="2637967" y="3261549"/>
                  <a:pt x="2622176" y="3268437"/>
                </a:cubicBezTo>
                <a:cubicBezTo>
                  <a:pt x="2618300" y="3270127"/>
                  <a:pt x="2614389" y="3272449"/>
                  <a:pt x="2610442" y="3275404"/>
                </a:cubicBezTo>
                <a:cubicBezTo>
                  <a:pt x="2596127" y="3285381"/>
                  <a:pt x="2591053" y="3295145"/>
                  <a:pt x="2595218" y="3304695"/>
                </a:cubicBezTo>
                <a:cubicBezTo>
                  <a:pt x="2596104" y="3306725"/>
                  <a:pt x="2597311" y="3308717"/>
                  <a:pt x="2598841" y="3310672"/>
                </a:cubicBezTo>
                <a:cubicBezTo>
                  <a:pt x="2660023" y="3385826"/>
                  <a:pt x="2704105" y="3437393"/>
                  <a:pt x="2731090" y="3465372"/>
                </a:cubicBezTo>
                <a:cubicBezTo>
                  <a:pt x="2739916" y="3474510"/>
                  <a:pt x="2756664" y="3483727"/>
                  <a:pt x="2781333" y="3493022"/>
                </a:cubicBezTo>
                <a:cubicBezTo>
                  <a:pt x="2784345" y="3495696"/>
                  <a:pt x="2792479" y="3497223"/>
                  <a:pt x="2805735" y="3497602"/>
                </a:cubicBezTo>
                <a:cubicBezTo>
                  <a:pt x="2811249" y="3498010"/>
                  <a:pt x="2817358" y="3497122"/>
                  <a:pt x="2824062" y="3494940"/>
                </a:cubicBezTo>
                <a:cubicBezTo>
                  <a:pt x="2828746" y="3493761"/>
                  <a:pt x="2832737" y="3492452"/>
                  <a:pt x="2836033" y="3491014"/>
                </a:cubicBezTo>
                <a:cubicBezTo>
                  <a:pt x="2838757" y="3489826"/>
                  <a:pt x="2841213" y="3488441"/>
                  <a:pt x="2843400" y="3486859"/>
                </a:cubicBezTo>
                <a:cubicBezTo>
                  <a:pt x="2854309" y="3478821"/>
                  <a:pt x="2862392" y="3471143"/>
                  <a:pt x="2867649" y="3463827"/>
                </a:cubicBezTo>
                <a:cubicBezTo>
                  <a:pt x="2874035" y="3454161"/>
                  <a:pt x="2877271" y="3446351"/>
                  <a:pt x="2877357" y="3440396"/>
                </a:cubicBezTo>
                <a:cubicBezTo>
                  <a:pt x="2883861" y="3445676"/>
                  <a:pt x="2893273" y="3445629"/>
                  <a:pt x="2905592" y="3440256"/>
                </a:cubicBezTo>
                <a:lnTo>
                  <a:pt x="2906266" y="3439905"/>
                </a:lnTo>
                <a:cubicBezTo>
                  <a:pt x="2926518" y="3430444"/>
                  <a:pt x="2933511" y="3418530"/>
                  <a:pt x="2927245" y="3404165"/>
                </a:cubicBezTo>
                <a:lnTo>
                  <a:pt x="2926588" y="3402659"/>
                </a:lnTo>
                <a:cubicBezTo>
                  <a:pt x="2896561" y="3331087"/>
                  <a:pt x="2869257" y="3261919"/>
                  <a:pt x="2844677" y="3195156"/>
                </a:cubicBezTo>
                <a:cubicBezTo>
                  <a:pt x="2842188" y="3189449"/>
                  <a:pt x="2838052" y="3185795"/>
                  <a:pt x="2832271" y="3184195"/>
                </a:cubicBezTo>
                <a:close/>
                <a:moveTo>
                  <a:pt x="3171930" y="3132959"/>
                </a:moveTo>
                <a:cubicBezTo>
                  <a:pt x="3207192" y="3213714"/>
                  <a:pt x="3223969" y="3260253"/>
                  <a:pt x="3222261" y="3272576"/>
                </a:cubicBezTo>
                <a:cubicBezTo>
                  <a:pt x="3225114" y="3292630"/>
                  <a:pt x="3226096" y="3303065"/>
                  <a:pt x="3225207" y="3303882"/>
                </a:cubicBezTo>
                <a:cubicBezTo>
                  <a:pt x="3226237" y="3302936"/>
                  <a:pt x="3222465" y="3302481"/>
                  <a:pt x="3213889" y="3302518"/>
                </a:cubicBezTo>
                <a:cubicBezTo>
                  <a:pt x="3187965" y="3300546"/>
                  <a:pt x="3138729" y="3282040"/>
                  <a:pt x="3066180" y="3247001"/>
                </a:cubicBezTo>
                <a:cubicBezTo>
                  <a:pt x="3068760" y="3244633"/>
                  <a:pt x="3069901" y="3243287"/>
                  <a:pt x="3069604" y="3242963"/>
                </a:cubicBezTo>
                <a:cubicBezTo>
                  <a:pt x="3069701" y="3242873"/>
                  <a:pt x="3103434" y="3206551"/>
                  <a:pt x="3170801" y="3133996"/>
                </a:cubicBezTo>
                <a:close/>
                <a:moveTo>
                  <a:pt x="1617261" y="3098237"/>
                </a:moveTo>
                <a:cubicBezTo>
                  <a:pt x="1636168" y="3104943"/>
                  <a:pt x="1647860" y="3109038"/>
                  <a:pt x="1652338" y="3110521"/>
                </a:cubicBezTo>
                <a:cubicBezTo>
                  <a:pt x="1674599" y="3120271"/>
                  <a:pt x="1689338" y="3128109"/>
                  <a:pt x="1696555" y="3134035"/>
                </a:cubicBezTo>
                <a:cubicBezTo>
                  <a:pt x="1700555" y="3137320"/>
                  <a:pt x="1703275" y="3140073"/>
                  <a:pt x="1704715" y="3142293"/>
                </a:cubicBezTo>
                <a:cubicBezTo>
                  <a:pt x="1712791" y="3155709"/>
                  <a:pt x="1711412" y="3169013"/>
                  <a:pt x="1700578" y="3182206"/>
                </a:cubicBezTo>
                <a:cubicBezTo>
                  <a:pt x="1690829" y="3194078"/>
                  <a:pt x="1678040" y="3201147"/>
                  <a:pt x="1662210" y="3203412"/>
                </a:cubicBezTo>
                <a:cubicBezTo>
                  <a:pt x="1648873" y="3203934"/>
                  <a:pt x="1638680" y="3201300"/>
                  <a:pt x="1631631" y="3195511"/>
                </a:cubicBezTo>
                <a:lnTo>
                  <a:pt x="1628586" y="3193011"/>
                </a:lnTo>
                <a:cubicBezTo>
                  <a:pt x="1620569" y="3186428"/>
                  <a:pt x="1608941" y="3168324"/>
                  <a:pt x="1593702" y="3138699"/>
                </a:cubicBezTo>
                <a:cubicBezTo>
                  <a:pt x="1589108" y="3131009"/>
                  <a:pt x="1589336" y="3124089"/>
                  <a:pt x="1594385" y="3117940"/>
                </a:cubicBezTo>
                <a:cubicBezTo>
                  <a:pt x="1599483" y="3111732"/>
                  <a:pt x="1603195" y="3107509"/>
                  <a:pt x="1605520" y="3105270"/>
                </a:cubicBezTo>
                <a:cubicBezTo>
                  <a:pt x="1608879" y="3102165"/>
                  <a:pt x="1612792" y="3099820"/>
                  <a:pt x="1617261" y="3098237"/>
                </a:cubicBezTo>
                <a:close/>
                <a:moveTo>
                  <a:pt x="1613755" y="2996159"/>
                </a:moveTo>
                <a:cubicBezTo>
                  <a:pt x="1607330" y="2997003"/>
                  <a:pt x="1602568" y="2998572"/>
                  <a:pt x="1599470" y="3000866"/>
                </a:cubicBezTo>
                <a:cubicBezTo>
                  <a:pt x="1598674" y="3000213"/>
                  <a:pt x="1580114" y="3021008"/>
                  <a:pt x="1543787" y="3063249"/>
                </a:cubicBezTo>
                <a:lnTo>
                  <a:pt x="1519006" y="3093427"/>
                </a:lnTo>
                <a:cubicBezTo>
                  <a:pt x="1506771" y="3108326"/>
                  <a:pt x="1494351" y="3126727"/>
                  <a:pt x="1481746" y="3148629"/>
                </a:cubicBezTo>
                <a:cubicBezTo>
                  <a:pt x="1469646" y="3170707"/>
                  <a:pt x="1463018" y="3184772"/>
                  <a:pt x="1461862" y="3190824"/>
                </a:cubicBezTo>
                <a:cubicBezTo>
                  <a:pt x="1458794" y="3201606"/>
                  <a:pt x="1457796" y="3215008"/>
                  <a:pt x="1458866" y="3231030"/>
                </a:cubicBezTo>
                <a:cubicBezTo>
                  <a:pt x="1460347" y="3241016"/>
                  <a:pt x="1462120" y="3249080"/>
                  <a:pt x="1464185" y="3255222"/>
                </a:cubicBezTo>
                <a:cubicBezTo>
                  <a:pt x="1472969" y="3276196"/>
                  <a:pt x="1483610" y="3291816"/>
                  <a:pt x="1496111" y="3302080"/>
                </a:cubicBezTo>
                <a:lnTo>
                  <a:pt x="1506260" y="3310415"/>
                </a:lnTo>
                <a:cubicBezTo>
                  <a:pt x="1513762" y="3316575"/>
                  <a:pt x="1529104" y="3324320"/>
                  <a:pt x="1552285" y="3333647"/>
                </a:cubicBezTo>
                <a:cubicBezTo>
                  <a:pt x="1581605" y="3344102"/>
                  <a:pt x="1597463" y="3349401"/>
                  <a:pt x="1599858" y="3349545"/>
                </a:cubicBezTo>
                <a:cubicBezTo>
                  <a:pt x="1611680" y="3350478"/>
                  <a:pt x="1620202" y="3347765"/>
                  <a:pt x="1625424" y="3341406"/>
                </a:cubicBezTo>
                <a:lnTo>
                  <a:pt x="1626885" y="3339627"/>
                </a:lnTo>
                <a:cubicBezTo>
                  <a:pt x="1629489" y="3336457"/>
                  <a:pt x="1631206" y="3332755"/>
                  <a:pt x="1632037" y="3328522"/>
                </a:cubicBezTo>
                <a:cubicBezTo>
                  <a:pt x="1633235" y="3314977"/>
                  <a:pt x="1628419" y="3303758"/>
                  <a:pt x="1617590" y="3294866"/>
                </a:cubicBezTo>
                <a:cubicBezTo>
                  <a:pt x="1614417" y="3292260"/>
                  <a:pt x="1611494" y="3290329"/>
                  <a:pt x="1608821" y="3289073"/>
                </a:cubicBezTo>
                <a:cubicBezTo>
                  <a:pt x="1605748" y="3287560"/>
                  <a:pt x="1591091" y="3282796"/>
                  <a:pt x="1564851" y="3274780"/>
                </a:cubicBezTo>
                <a:cubicBezTo>
                  <a:pt x="1552640" y="3269099"/>
                  <a:pt x="1543452" y="3263727"/>
                  <a:pt x="1537287" y="3258665"/>
                </a:cubicBezTo>
                <a:cubicBezTo>
                  <a:pt x="1532497" y="3254731"/>
                  <a:pt x="1528974" y="3249056"/>
                  <a:pt x="1526719" y="3241639"/>
                </a:cubicBezTo>
                <a:cubicBezTo>
                  <a:pt x="1525999" y="3235640"/>
                  <a:pt x="1526432" y="3228734"/>
                  <a:pt x="1528019" y="3220920"/>
                </a:cubicBezTo>
                <a:cubicBezTo>
                  <a:pt x="1529997" y="3206150"/>
                  <a:pt x="1537291" y="3191087"/>
                  <a:pt x="1549902" y="3175729"/>
                </a:cubicBezTo>
                <a:lnTo>
                  <a:pt x="1553362" y="3171516"/>
                </a:lnTo>
                <a:cubicBezTo>
                  <a:pt x="1550816" y="3171885"/>
                  <a:pt x="1551145" y="3175240"/>
                  <a:pt x="1554351" y="3181582"/>
                </a:cubicBezTo>
                <a:cubicBezTo>
                  <a:pt x="1566994" y="3205618"/>
                  <a:pt x="1579278" y="3222532"/>
                  <a:pt x="1591204" y="3232325"/>
                </a:cubicBezTo>
                <a:lnTo>
                  <a:pt x="1594249" y="3234826"/>
                </a:lnTo>
                <a:cubicBezTo>
                  <a:pt x="1604457" y="3243209"/>
                  <a:pt x="1617019" y="3250395"/>
                  <a:pt x="1631935" y="3256382"/>
                </a:cubicBezTo>
                <a:cubicBezTo>
                  <a:pt x="1645575" y="3261878"/>
                  <a:pt x="1661468" y="3264309"/>
                  <a:pt x="1679614" y="3263675"/>
                </a:cubicBezTo>
                <a:cubicBezTo>
                  <a:pt x="1690621" y="3262594"/>
                  <a:pt x="1699772" y="3261014"/>
                  <a:pt x="1707068" y="3258935"/>
                </a:cubicBezTo>
                <a:cubicBezTo>
                  <a:pt x="1726538" y="3251516"/>
                  <a:pt x="1740331" y="3242865"/>
                  <a:pt x="1748446" y="3232983"/>
                </a:cubicBezTo>
                <a:lnTo>
                  <a:pt x="1758238" y="3221058"/>
                </a:lnTo>
                <a:lnTo>
                  <a:pt x="1762023" y="3214721"/>
                </a:lnTo>
                <a:lnTo>
                  <a:pt x="1762055" y="3217133"/>
                </a:lnTo>
                <a:cubicBezTo>
                  <a:pt x="1765038" y="3228879"/>
                  <a:pt x="1771513" y="3236902"/>
                  <a:pt x="1781480" y="3241202"/>
                </a:cubicBezTo>
                <a:cubicBezTo>
                  <a:pt x="1789000" y="3244446"/>
                  <a:pt x="1797720" y="3244950"/>
                  <a:pt x="1807639" y="3242714"/>
                </a:cubicBezTo>
                <a:cubicBezTo>
                  <a:pt x="1826354" y="3240615"/>
                  <a:pt x="1838625" y="3239856"/>
                  <a:pt x="1844453" y="3240436"/>
                </a:cubicBezTo>
                <a:cubicBezTo>
                  <a:pt x="1859348" y="3241407"/>
                  <a:pt x="1874791" y="3245342"/>
                  <a:pt x="1890782" y="3252241"/>
                </a:cubicBezTo>
                <a:lnTo>
                  <a:pt x="1897465" y="3255124"/>
                </a:lnTo>
                <a:cubicBezTo>
                  <a:pt x="1906770" y="3259735"/>
                  <a:pt x="1916018" y="3265875"/>
                  <a:pt x="1925208" y="3273544"/>
                </a:cubicBezTo>
                <a:cubicBezTo>
                  <a:pt x="1932642" y="3279840"/>
                  <a:pt x="1939203" y="3287373"/>
                  <a:pt x="1944889" y="3296145"/>
                </a:cubicBezTo>
                <a:cubicBezTo>
                  <a:pt x="1947928" y="3300829"/>
                  <a:pt x="1950258" y="3306387"/>
                  <a:pt x="1951879" y="3312819"/>
                </a:cubicBezTo>
                <a:cubicBezTo>
                  <a:pt x="1953086" y="3322886"/>
                  <a:pt x="1951582" y="3333821"/>
                  <a:pt x="1947368" y="3345622"/>
                </a:cubicBezTo>
                <a:cubicBezTo>
                  <a:pt x="1945825" y="3350123"/>
                  <a:pt x="1943881" y="3355093"/>
                  <a:pt x="1941535" y="3360531"/>
                </a:cubicBezTo>
                <a:cubicBezTo>
                  <a:pt x="1939360" y="3365572"/>
                  <a:pt x="1936841" y="3370754"/>
                  <a:pt x="1933979" y="3376076"/>
                </a:cubicBezTo>
                <a:lnTo>
                  <a:pt x="1922610" y="3366527"/>
                </a:lnTo>
                <a:cubicBezTo>
                  <a:pt x="1893036" y="3348537"/>
                  <a:pt x="1873665" y="3337437"/>
                  <a:pt x="1864499" y="3333227"/>
                </a:cubicBezTo>
                <a:lnTo>
                  <a:pt x="1841494" y="3323679"/>
                </a:lnTo>
                <a:lnTo>
                  <a:pt x="1817128" y="3317548"/>
                </a:lnTo>
                <a:lnTo>
                  <a:pt x="1790859" y="3315948"/>
                </a:lnTo>
                <a:lnTo>
                  <a:pt x="1777405" y="3317506"/>
                </a:lnTo>
                <a:lnTo>
                  <a:pt x="1764012" y="3320800"/>
                </a:lnTo>
                <a:lnTo>
                  <a:pt x="1754043" y="3325007"/>
                </a:lnTo>
                <a:lnTo>
                  <a:pt x="1742621" y="3332290"/>
                </a:lnTo>
                <a:cubicBezTo>
                  <a:pt x="1737643" y="3336210"/>
                  <a:pt x="1733318" y="3340983"/>
                  <a:pt x="1729645" y="3346608"/>
                </a:cubicBezTo>
                <a:cubicBezTo>
                  <a:pt x="1727895" y="3349759"/>
                  <a:pt x="1726634" y="3352227"/>
                  <a:pt x="1725863" y="3354014"/>
                </a:cubicBezTo>
                <a:cubicBezTo>
                  <a:pt x="1722125" y="3362678"/>
                  <a:pt x="1720557" y="3372116"/>
                  <a:pt x="1721158" y="3382328"/>
                </a:cubicBezTo>
                <a:cubicBezTo>
                  <a:pt x="1721677" y="3391464"/>
                  <a:pt x="1723733" y="3399805"/>
                  <a:pt x="1727327" y="3407350"/>
                </a:cubicBezTo>
                <a:cubicBezTo>
                  <a:pt x="1731536" y="3420928"/>
                  <a:pt x="1737164" y="3432549"/>
                  <a:pt x="1744208" y="3442214"/>
                </a:cubicBezTo>
                <a:cubicBezTo>
                  <a:pt x="1753690" y="3455213"/>
                  <a:pt x="1764879" y="3466027"/>
                  <a:pt x="1777776" y="3474657"/>
                </a:cubicBezTo>
                <a:cubicBezTo>
                  <a:pt x="1786357" y="3480418"/>
                  <a:pt x="1794593" y="3485001"/>
                  <a:pt x="1802485" y="3488406"/>
                </a:cubicBezTo>
                <a:cubicBezTo>
                  <a:pt x="1809605" y="3491478"/>
                  <a:pt x="1817025" y="3493889"/>
                  <a:pt x="1824745" y="3495639"/>
                </a:cubicBezTo>
                <a:cubicBezTo>
                  <a:pt x="1843784" y="3499842"/>
                  <a:pt x="1861572" y="3500372"/>
                  <a:pt x="1878108" y="3497230"/>
                </a:cubicBezTo>
                <a:cubicBezTo>
                  <a:pt x="1902024" y="3492314"/>
                  <a:pt x="1920778" y="3484677"/>
                  <a:pt x="1934371" y="3474320"/>
                </a:cubicBezTo>
                <a:cubicBezTo>
                  <a:pt x="1960322" y="3454825"/>
                  <a:pt x="1977048" y="3439849"/>
                  <a:pt x="1984548" y="3429394"/>
                </a:cubicBezTo>
                <a:cubicBezTo>
                  <a:pt x="1989528" y="3423215"/>
                  <a:pt x="1996698" y="3413067"/>
                  <a:pt x="2006059" y="3398951"/>
                </a:cubicBezTo>
                <a:cubicBezTo>
                  <a:pt x="2008083" y="3395368"/>
                  <a:pt x="2010088" y="3391275"/>
                  <a:pt x="2012074" y="3386673"/>
                </a:cubicBezTo>
                <a:cubicBezTo>
                  <a:pt x="2015888" y="3377833"/>
                  <a:pt x="2018743" y="3368521"/>
                  <a:pt x="2020639" y="3358736"/>
                </a:cubicBezTo>
                <a:cubicBezTo>
                  <a:pt x="2021434" y="3347781"/>
                  <a:pt x="2021137" y="3337346"/>
                  <a:pt x="2019750" y="3327433"/>
                </a:cubicBezTo>
                <a:cubicBezTo>
                  <a:pt x="2019084" y="3315179"/>
                  <a:pt x="2017238" y="3305717"/>
                  <a:pt x="2014212" y="3299047"/>
                </a:cubicBezTo>
                <a:cubicBezTo>
                  <a:pt x="2006478" y="3280861"/>
                  <a:pt x="1997884" y="3266079"/>
                  <a:pt x="1988429" y="3254702"/>
                </a:cubicBezTo>
                <a:cubicBezTo>
                  <a:pt x="1976325" y="3241001"/>
                  <a:pt x="1962444" y="3229020"/>
                  <a:pt x="1946787" y="3218758"/>
                </a:cubicBezTo>
                <a:cubicBezTo>
                  <a:pt x="1935616" y="3211656"/>
                  <a:pt x="1923850" y="3205438"/>
                  <a:pt x="1911487" y="3200104"/>
                </a:cubicBezTo>
                <a:cubicBezTo>
                  <a:pt x="1905994" y="3197734"/>
                  <a:pt x="1900172" y="3195475"/>
                  <a:pt x="1894022" y="3193327"/>
                </a:cubicBezTo>
                <a:cubicBezTo>
                  <a:pt x="1875092" y="3187101"/>
                  <a:pt x="1855452" y="3183198"/>
                  <a:pt x="1835103" y="3181618"/>
                </a:cubicBezTo>
                <a:cubicBezTo>
                  <a:pt x="1828962" y="3181199"/>
                  <a:pt x="1811125" y="3182773"/>
                  <a:pt x="1781592" y="3186340"/>
                </a:cubicBezTo>
                <a:lnTo>
                  <a:pt x="1769896" y="3193588"/>
                </a:lnTo>
                <a:lnTo>
                  <a:pt x="1772662" y="3183236"/>
                </a:lnTo>
                <a:cubicBezTo>
                  <a:pt x="1776049" y="3147359"/>
                  <a:pt x="1761065" y="3115725"/>
                  <a:pt x="1727711" y="3088336"/>
                </a:cubicBezTo>
                <a:cubicBezTo>
                  <a:pt x="1719780" y="3081823"/>
                  <a:pt x="1710494" y="3075829"/>
                  <a:pt x="1699852" y="3070353"/>
                </a:cubicBezTo>
                <a:cubicBezTo>
                  <a:pt x="1684124" y="3063436"/>
                  <a:pt x="1666922" y="3058299"/>
                  <a:pt x="1648245" y="3054941"/>
                </a:cubicBezTo>
                <a:cubicBezTo>
                  <a:pt x="1653770" y="3048212"/>
                  <a:pt x="1656578" y="3041303"/>
                  <a:pt x="1656667" y="3034214"/>
                </a:cubicBezTo>
                <a:cubicBezTo>
                  <a:pt x="1656100" y="3023290"/>
                  <a:pt x="1652138" y="3014808"/>
                  <a:pt x="1644782" y="3008767"/>
                </a:cubicBezTo>
                <a:lnTo>
                  <a:pt x="1638187" y="3003351"/>
                </a:lnTo>
                <a:cubicBezTo>
                  <a:pt x="1632259" y="2998483"/>
                  <a:pt x="1624115" y="2996086"/>
                  <a:pt x="1613755" y="2996159"/>
                </a:cubicBezTo>
                <a:close/>
                <a:moveTo>
                  <a:pt x="3121229" y="2920879"/>
                </a:moveTo>
                <a:cubicBezTo>
                  <a:pt x="3116006" y="2921945"/>
                  <a:pt x="3111311" y="2924390"/>
                  <a:pt x="3107146" y="2928214"/>
                </a:cubicBezTo>
                <a:lnTo>
                  <a:pt x="3099647" y="2935101"/>
                </a:lnTo>
                <a:cubicBezTo>
                  <a:pt x="3092545" y="2941621"/>
                  <a:pt x="3089212" y="2951272"/>
                  <a:pt x="3089647" y="2964051"/>
                </a:cubicBezTo>
                <a:cubicBezTo>
                  <a:pt x="3091228" y="2969115"/>
                  <a:pt x="3109379" y="3006972"/>
                  <a:pt x="3144099" y="3077622"/>
                </a:cubicBezTo>
                <a:cubicBezTo>
                  <a:pt x="3140628" y="3082101"/>
                  <a:pt x="3106700" y="3118839"/>
                  <a:pt x="3042314" y="3187838"/>
                </a:cubicBezTo>
                <a:lnTo>
                  <a:pt x="3015321" y="3216743"/>
                </a:lnTo>
                <a:lnTo>
                  <a:pt x="2911415" y="3158790"/>
                </a:lnTo>
                <a:cubicBezTo>
                  <a:pt x="2891666" y="3144806"/>
                  <a:pt x="2874081" y="3144895"/>
                  <a:pt x="2858660" y="3159054"/>
                </a:cubicBezTo>
                <a:lnTo>
                  <a:pt x="2856725" y="3160831"/>
                </a:lnTo>
                <a:cubicBezTo>
                  <a:pt x="2853031" y="3164223"/>
                  <a:pt x="2849813" y="3168831"/>
                  <a:pt x="2847071" y="3174654"/>
                </a:cubicBezTo>
                <a:cubicBezTo>
                  <a:pt x="2843928" y="3187503"/>
                  <a:pt x="2845225" y="3197051"/>
                  <a:pt x="2850960" y="3203297"/>
                </a:cubicBezTo>
                <a:lnTo>
                  <a:pt x="2852736" y="3205231"/>
                </a:lnTo>
                <a:cubicBezTo>
                  <a:pt x="2855950" y="3207916"/>
                  <a:pt x="2894533" y="3228740"/>
                  <a:pt x="2968487" y="3267702"/>
                </a:cubicBezTo>
                <a:cubicBezTo>
                  <a:pt x="2965121" y="3270793"/>
                  <a:pt x="2961267" y="3274824"/>
                  <a:pt x="2956925" y="3279796"/>
                </a:cubicBezTo>
                <a:cubicBezTo>
                  <a:pt x="2948608" y="3295706"/>
                  <a:pt x="2948465" y="3308033"/>
                  <a:pt x="2956496" y="3316779"/>
                </a:cubicBezTo>
                <a:lnTo>
                  <a:pt x="2957827" y="3318228"/>
                </a:lnTo>
                <a:cubicBezTo>
                  <a:pt x="2958850" y="3319344"/>
                  <a:pt x="2960464" y="3320578"/>
                  <a:pt x="2962668" y="3321931"/>
                </a:cubicBezTo>
                <a:cubicBezTo>
                  <a:pt x="2977251" y="3327895"/>
                  <a:pt x="2989825" y="3326026"/>
                  <a:pt x="3000390" y="3316325"/>
                </a:cubicBezTo>
                <a:cubicBezTo>
                  <a:pt x="3006425" y="3310784"/>
                  <a:pt x="3012438" y="3304519"/>
                  <a:pt x="3018429" y="3297531"/>
                </a:cubicBezTo>
                <a:cubicBezTo>
                  <a:pt x="3047009" y="3312829"/>
                  <a:pt x="3077851" y="3327565"/>
                  <a:pt x="3110955" y="3341740"/>
                </a:cubicBezTo>
                <a:cubicBezTo>
                  <a:pt x="3181858" y="3373574"/>
                  <a:pt x="3232954" y="3375125"/>
                  <a:pt x="3264243" y="3346395"/>
                </a:cubicBezTo>
                <a:lnTo>
                  <a:pt x="3264725" y="3345953"/>
                </a:lnTo>
                <a:cubicBezTo>
                  <a:pt x="3286647" y="3325824"/>
                  <a:pt x="3294583" y="3295529"/>
                  <a:pt x="3288534" y="3255068"/>
                </a:cubicBezTo>
                <a:cubicBezTo>
                  <a:pt x="3283176" y="3233497"/>
                  <a:pt x="3280592" y="3222624"/>
                  <a:pt x="3280782" y="3222450"/>
                </a:cubicBezTo>
                <a:cubicBezTo>
                  <a:pt x="3268765" y="3178604"/>
                  <a:pt x="3249840" y="3130012"/>
                  <a:pt x="3224008" y="3076674"/>
                </a:cubicBezTo>
                <a:cubicBezTo>
                  <a:pt x="3230493" y="3070720"/>
                  <a:pt x="3235209" y="3064729"/>
                  <a:pt x="3238157" y="3058703"/>
                </a:cubicBezTo>
                <a:cubicBezTo>
                  <a:pt x="3243330" y="3045476"/>
                  <a:pt x="3242682" y="3035340"/>
                  <a:pt x="3236213" y="3028295"/>
                </a:cubicBezTo>
                <a:lnTo>
                  <a:pt x="3232880" y="3024665"/>
                </a:lnTo>
                <a:cubicBezTo>
                  <a:pt x="3229881" y="3021399"/>
                  <a:pt x="3225235" y="3019423"/>
                  <a:pt x="3218942" y="3018738"/>
                </a:cubicBezTo>
                <a:cubicBezTo>
                  <a:pt x="3208727" y="3018495"/>
                  <a:pt x="3201305" y="3020499"/>
                  <a:pt x="3196675" y="3024750"/>
                </a:cubicBezTo>
                <a:lnTo>
                  <a:pt x="3198706" y="3022885"/>
                </a:lnTo>
                <a:cubicBezTo>
                  <a:pt x="3195450" y="3019339"/>
                  <a:pt x="3189746" y="3009156"/>
                  <a:pt x="3181593" y="2992334"/>
                </a:cubicBezTo>
                <a:cubicBezTo>
                  <a:pt x="3162003" y="2953377"/>
                  <a:pt x="3151825" y="2933480"/>
                  <a:pt x="3151058" y="2932645"/>
                </a:cubicBezTo>
                <a:lnTo>
                  <a:pt x="3144175" y="2925149"/>
                </a:lnTo>
                <a:cubicBezTo>
                  <a:pt x="3142500" y="2923325"/>
                  <a:pt x="3140604" y="2922215"/>
                  <a:pt x="3138488" y="2921819"/>
                </a:cubicBezTo>
                <a:cubicBezTo>
                  <a:pt x="3132206" y="2920126"/>
                  <a:pt x="3126453" y="2919813"/>
                  <a:pt x="3121229" y="2920879"/>
                </a:cubicBezTo>
                <a:close/>
                <a:moveTo>
                  <a:pt x="3300868" y="2596517"/>
                </a:moveTo>
                <a:cubicBezTo>
                  <a:pt x="3286847" y="2591489"/>
                  <a:pt x="3275648" y="2597936"/>
                  <a:pt x="3267269" y="2615857"/>
                </a:cubicBezTo>
                <a:cubicBezTo>
                  <a:pt x="3266120" y="2618203"/>
                  <a:pt x="3265120" y="2620564"/>
                  <a:pt x="3264267" y="2622941"/>
                </a:cubicBezTo>
                <a:cubicBezTo>
                  <a:pt x="3257508" y="2641791"/>
                  <a:pt x="3261821" y="2654747"/>
                  <a:pt x="3277205" y="2661809"/>
                </a:cubicBezTo>
                <a:cubicBezTo>
                  <a:pt x="3306835" y="2671474"/>
                  <a:pt x="3338186" y="2681587"/>
                  <a:pt x="3371258" y="2692149"/>
                </a:cubicBezTo>
                <a:cubicBezTo>
                  <a:pt x="3372529" y="2695621"/>
                  <a:pt x="3373992" y="2698326"/>
                  <a:pt x="3375646" y="2700265"/>
                </a:cubicBezTo>
                <a:cubicBezTo>
                  <a:pt x="3397499" y="2732784"/>
                  <a:pt x="3411668" y="2755173"/>
                  <a:pt x="3418152" y="2767433"/>
                </a:cubicBezTo>
                <a:cubicBezTo>
                  <a:pt x="3420595" y="2772608"/>
                  <a:pt x="3422902" y="2779338"/>
                  <a:pt x="3425074" y="2787625"/>
                </a:cubicBezTo>
                <a:lnTo>
                  <a:pt x="3425571" y="2794545"/>
                </a:lnTo>
                <a:lnTo>
                  <a:pt x="3411727" y="2799337"/>
                </a:lnTo>
                <a:cubicBezTo>
                  <a:pt x="3407513" y="2800479"/>
                  <a:pt x="3404115" y="2801020"/>
                  <a:pt x="3401532" y="2800961"/>
                </a:cubicBezTo>
                <a:cubicBezTo>
                  <a:pt x="3366973" y="2798411"/>
                  <a:pt x="3310357" y="2789827"/>
                  <a:pt x="3231685" y="2775209"/>
                </a:cubicBezTo>
                <a:cubicBezTo>
                  <a:pt x="3215682" y="2771772"/>
                  <a:pt x="3204502" y="2778919"/>
                  <a:pt x="3198144" y="2796650"/>
                </a:cubicBezTo>
                <a:cubicBezTo>
                  <a:pt x="3197114" y="2799523"/>
                  <a:pt x="3196488" y="2801915"/>
                  <a:pt x="3196266" y="2803825"/>
                </a:cubicBezTo>
                <a:cubicBezTo>
                  <a:pt x="3191925" y="2824106"/>
                  <a:pt x="3196225" y="2836566"/>
                  <a:pt x="3209165" y="2841206"/>
                </a:cubicBezTo>
                <a:cubicBezTo>
                  <a:pt x="3210859" y="2841814"/>
                  <a:pt x="3212575" y="2842273"/>
                  <a:pt x="3214312" y="2842585"/>
                </a:cubicBezTo>
                <a:cubicBezTo>
                  <a:pt x="3305153" y="2858672"/>
                  <a:pt x="3364274" y="2866424"/>
                  <a:pt x="3391676" y="2865840"/>
                </a:cubicBezTo>
                <a:cubicBezTo>
                  <a:pt x="3409210" y="2868084"/>
                  <a:pt x="3428221" y="2863725"/>
                  <a:pt x="3448709" y="2852762"/>
                </a:cubicBezTo>
                <a:cubicBezTo>
                  <a:pt x="3456820" y="2848174"/>
                  <a:pt x="3464076" y="2840995"/>
                  <a:pt x="3470478" y="2831225"/>
                </a:cubicBezTo>
                <a:cubicBezTo>
                  <a:pt x="3474004" y="2825575"/>
                  <a:pt x="3476670" y="2820235"/>
                  <a:pt x="3478473" y="2815204"/>
                </a:cubicBezTo>
                <a:cubicBezTo>
                  <a:pt x="3480543" y="2809432"/>
                  <a:pt x="3482005" y="2802938"/>
                  <a:pt x="3482858" y="2795721"/>
                </a:cubicBezTo>
                <a:cubicBezTo>
                  <a:pt x="3484224" y="2786788"/>
                  <a:pt x="3483227" y="2774800"/>
                  <a:pt x="3479868" y="2759759"/>
                </a:cubicBezTo>
                <a:cubicBezTo>
                  <a:pt x="3477885" y="2748909"/>
                  <a:pt x="3474437" y="2738848"/>
                  <a:pt x="3469524" y="2729575"/>
                </a:cubicBezTo>
                <a:cubicBezTo>
                  <a:pt x="3466759" y="2724378"/>
                  <a:pt x="3462066" y="2720834"/>
                  <a:pt x="3455443" y="2718945"/>
                </a:cubicBezTo>
                <a:cubicBezTo>
                  <a:pt x="3517460" y="2738467"/>
                  <a:pt x="3577221" y="2756801"/>
                  <a:pt x="3634724" y="2773948"/>
                </a:cubicBezTo>
                <a:cubicBezTo>
                  <a:pt x="3652000" y="2779228"/>
                  <a:pt x="3664301" y="2771653"/>
                  <a:pt x="3671626" y="2751223"/>
                </a:cubicBezTo>
                <a:lnTo>
                  <a:pt x="3671838" y="2750632"/>
                </a:lnTo>
                <a:cubicBezTo>
                  <a:pt x="3678622" y="2728303"/>
                  <a:pt x="3673964" y="2714253"/>
                  <a:pt x="3657865" y="2708480"/>
                </a:cubicBezTo>
                <a:lnTo>
                  <a:pt x="3655595" y="2707666"/>
                </a:lnTo>
                <a:cubicBezTo>
                  <a:pt x="3538176" y="2673011"/>
                  <a:pt x="3419934" y="2635961"/>
                  <a:pt x="3300868" y="2596517"/>
                </a:cubicBezTo>
                <a:close/>
                <a:moveTo>
                  <a:pt x="3543508" y="2390736"/>
                </a:moveTo>
                <a:cubicBezTo>
                  <a:pt x="3525774" y="2389687"/>
                  <a:pt x="3515751" y="2399878"/>
                  <a:pt x="3513440" y="2421311"/>
                </a:cubicBezTo>
                <a:lnTo>
                  <a:pt x="3513077" y="2424677"/>
                </a:lnTo>
                <a:lnTo>
                  <a:pt x="3514125" y="2448624"/>
                </a:lnTo>
                <a:cubicBezTo>
                  <a:pt x="3415003" y="2441955"/>
                  <a:pt x="3356521" y="2441338"/>
                  <a:pt x="3338681" y="2446775"/>
                </a:cubicBezTo>
                <a:cubicBezTo>
                  <a:pt x="3321747" y="2452067"/>
                  <a:pt x="3309100" y="2459511"/>
                  <a:pt x="3300740" y="2469107"/>
                </a:cubicBezTo>
                <a:cubicBezTo>
                  <a:pt x="3295889" y="2474593"/>
                  <a:pt x="3292371" y="2480490"/>
                  <a:pt x="3290185" y="2486798"/>
                </a:cubicBezTo>
                <a:cubicBezTo>
                  <a:pt x="3288503" y="2491532"/>
                  <a:pt x="3287375" y="2496559"/>
                  <a:pt x="3286801" y="2501879"/>
                </a:cubicBezTo>
                <a:cubicBezTo>
                  <a:pt x="3286585" y="2503883"/>
                  <a:pt x="3286321" y="2508530"/>
                  <a:pt x="3286008" y="2515818"/>
                </a:cubicBezTo>
                <a:cubicBezTo>
                  <a:pt x="3285413" y="2536986"/>
                  <a:pt x="3293247" y="2554703"/>
                  <a:pt x="3309510" y="2568968"/>
                </a:cubicBezTo>
                <a:cubicBezTo>
                  <a:pt x="3315164" y="2573247"/>
                  <a:pt x="3319943" y="2575598"/>
                  <a:pt x="3323848" y="2576019"/>
                </a:cubicBezTo>
                <a:cubicBezTo>
                  <a:pt x="3330579" y="2576745"/>
                  <a:pt x="3337698" y="2572189"/>
                  <a:pt x="3345204" y="2562350"/>
                </a:cubicBezTo>
                <a:cubicBezTo>
                  <a:pt x="3350884" y="2554995"/>
                  <a:pt x="3354122" y="2547635"/>
                  <a:pt x="3354916" y="2540268"/>
                </a:cubicBezTo>
                <a:cubicBezTo>
                  <a:pt x="3355525" y="2534621"/>
                  <a:pt x="3355132" y="2529041"/>
                  <a:pt x="3353738" y="2523530"/>
                </a:cubicBezTo>
                <a:lnTo>
                  <a:pt x="3349418" y="2513721"/>
                </a:lnTo>
                <a:lnTo>
                  <a:pt x="3371754" y="2509062"/>
                </a:lnTo>
                <a:cubicBezTo>
                  <a:pt x="3436714" y="2513882"/>
                  <a:pt x="3484186" y="2517286"/>
                  <a:pt x="3514168" y="2519273"/>
                </a:cubicBezTo>
                <a:lnTo>
                  <a:pt x="3514410" y="2566563"/>
                </a:lnTo>
                <a:cubicBezTo>
                  <a:pt x="3514122" y="2586537"/>
                  <a:pt x="3521546" y="2597339"/>
                  <a:pt x="3536680" y="2598972"/>
                </a:cubicBezTo>
                <a:cubicBezTo>
                  <a:pt x="3537856" y="2599099"/>
                  <a:pt x="3539225" y="2599093"/>
                  <a:pt x="3540787" y="2598957"/>
                </a:cubicBezTo>
                <a:cubicBezTo>
                  <a:pt x="3558371" y="2599152"/>
                  <a:pt x="3568234" y="2589315"/>
                  <a:pt x="3570377" y="2569446"/>
                </a:cubicBezTo>
                <a:cubicBezTo>
                  <a:pt x="3570588" y="2567487"/>
                  <a:pt x="3570674" y="2565344"/>
                  <a:pt x="3570634" y="2563017"/>
                </a:cubicBezTo>
                <a:lnTo>
                  <a:pt x="3569344" y="2523935"/>
                </a:lnTo>
                <a:cubicBezTo>
                  <a:pt x="3590490" y="2525678"/>
                  <a:pt x="3619189" y="2528212"/>
                  <a:pt x="3655441" y="2531536"/>
                </a:cubicBezTo>
                <a:lnTo>
                  <a:pt x="3665689" y="2532641"/>
                </a:lnTo>
                <a:cubicBezTo>
                  <a:pt x="3681746" y="2534373"/>
                  <a:pt x="3691703" y="2524104"/>
                  <a:pt x="3695561" y="2501835"/>
                </a:cubicBezTo>
                <a:lnTo>
                  <a:pt x="3695750" y="2500081"/>
                </a:lnTo>
                <a:cubicBezTo>
                  <a:pt x="3698030" y="2478940"/>
                  <a:pt x="3690544" y="2466862"/>
                  <a:pt x="3673292" y="2463847"/>
                </a:cubicBezTo>
                <a:lnTo>
                  <a:pt x="3584630" y="2453291"/>
                </a:lnTo>
                <a:lnTo>
                  <a:pt x="3569286" y="2452299"/>
                </a:lnTo>
                <a:lnTo>
                  <a:pt x="3568918" y="2425500"/>
                </a:lnTo>
                <a:cubicBezTo>
                  <a:pt x="3570140" y="2404283"/>
                  <a:pt x="3562467" y="2392781"/>
                  <a:pt x="3545901" y="2390994"/>
                </a:cubicBezTo>
                <a:close/>
                <a:moveTo>
                  <a:pt x="3419127" y="2130417"/>
                </a:moveTo>
                <a:cubicBezTo>
                  <a:pt x="3439563" y="2130908"/>
                  <a:pt x="3456758" y="2133248"/>
                  <a:pt x="3470713" y="2137435"/>
                </a:cubicBezTo>
                <a:cubicBezTo>
                  <a:pt x="3481985" y="2141299"/>
                  <a:pt x="3494458" y="2148294"/>
                  <a:pt x="3508134" y="2158420"/>
                </a:cubicBezTo>
                <a:cubicBezTo>
                  <a:pt x="3511454" y="2161244"/>
                  <a:pt x="3514945" y="2165853"/>
                  <a:pt x="3518608" y="2172246"/>
                </a:cubicBezTo>
                <a:cubicBezTo>
                  <a:pt x="3518580" y="2172197"/>
                  <a:pt x="3519684" y="2175573"/>
                  <a:pt x="3521921" y="2182374"/>
                </a:cubicBezTo>
                <a:cubicBezTo>
                  <a:pt x="3522839" y="2199780"/>
                  <a:pt x="3523174" y="2210568"/>
                  <a:pt x="3522924" y="2214738"/>
                </a:cubicBezTo>
                <a:cubicBezTo>
                  <a:pt x="3522125" y="2226404"/>
                  <a:pt x="3519193" y="2236826"/>
                  <a:pt x="3514131" y="2246004"/>
                </a:cubicBezTo>
                <a:cubicBezTo>
                  <a:pt x="3508553" y="2255575"/>
                  <a:pt x="3498946" y="2263342"/>
                  <a:pt x="3485309" y="2269303"/>
                </a:cubicBezTo>
                <a:cubicBezTo>
                  <a:pt x="3481065" y="2271061"/>
                  <a:pt x="3475903" y="2272367"/>
                  <a:pt x="3469824" y="2273221"/>
                </a:cubicBezTo>
                <a:lnTo>
                  <a:pt x="3467927" y="2273487"/>
                </a:lnTo>
                <a:cubicBezTo>
                  <a:pt x="3454987" y="2275096"/>
                  <a:pt x="3444076" y="2274944"/>
                  <a:pt x="3435195" y="2273031"/>
                </a:cubicBezTo>
                <a:cubicBezTo>
                  <a:pt x="3417300" y="2269653"/>
                  <a:pt x="3402588" y="2266587"/>
                  <a:pt x="3391059" y="2263830"/>
                </a:cubicBezTo>
                <a:cubicBezTo>
                  <a:pt x="3379992" y="2253841"/>
                  <a:pt x="3370263" y="2244483"/>
                  <a:pt x="3361874" y="2235756"/>
                </a:cubicBezTo>
                <a:cubicBezTo>
                  <a:pt x="3358317" y="2232074"/>
                  <a:pt x="3354966" y="2227326"/>
                  <a:pt x="3351822" y="2221512"/>
                </a:cubicBezTo>
                <a:cubicBezTo>
                  <a:pt x="3349580" y="2217462"/>
                  <a:pt x="3348141" y="2213169"/>
                  <a:pt x="3347505" y="2208634"/>
                </a:cubicBezTo>
                <a:lnTo>
                  <a:pt x="3347230" y="2206681"/>
                </a:lnTo>
                <a:cubicBezTo>
                  <a:pt x="3345893" y="2197150"/>
                  <a:pt x="3348014" y="2187034"/>
                  <a:pt x="3353595" y="2176331"/>
                </a:cubicBezTo>
                <a:lnTo>
                  <a:pt x="3360235" y="2165403"/>
                </a:lnTo>
                <a:lnTo>
                  <a:pt x="3369411" y="2153579"/>
                </a:lnTo>
                <a:lnTo>
                  <a:pt x="3381639" y="2141058"/>
                </a:lnTo>
                <a:lnTo>
                  <a:pt x="3387019" y="2138131"/>
                </a:lnTo>
                <a:lnTo>
                  <a:pt x="3397298" y="2133972"/>
                </a:lnTo>
                <a:lnTo>
                  <a:pt x="3405661" y="2132307"/>
                </a:lnTo>
                <a:close/>
                <a:moveTo>
                  <a:pt x="3655773" y="2126436"/>
                </a:moveTo>
                <a:cubicBezTo>
                  <a:pt x="3654081" y="2126674"/>
                  <a:pt x="3652640" y="2127075"/>
                  <a:pt x="3651451" y="2127640"/>
                </a:cubicBezTo>
                <a:cubicBezTo>
                  <a:pt x="3646861" y="2129792"/>
                  <a:pt x="3642551" y="2134796"/>
                  <a:pt x="3638522" y="2142653"/>
                </a:cubicBezTo>
                <a:cubicBezTo>
                  <a:pt x="3634124" y="2151470"/>
                  <a:pt x="3632498" y="2159964"/>
                  <a:pt x="3633645" y="2168133"/>
                </a:cubicBezTo>
                <a:cubicBezTo>
                  <a:pt x="3634101" y="2171380"/>
                  <a:pt x="3635013" y="2174602"/>
                  <a:pt x="3636381" y="2177799"/>
                </a:cubicBezTo>
                <a:cubicBezTo>
                  <a:pt x="3639773" y="2184427"/>
                  <a:pt x="3645833" y="2190054"/>
                  <a:pt x="3654559" y="2194680"/>
                </a:cubicBezTo>
                <a:cubicBezTo>
                  <a:pt x="3683375" y="2210860"/>
                  <a:pt x="3711295" y="2228163"/>
                  <a:pt x="3738320" y="2246588"/>
                </a:cubicBezTo>
                <a:cubicBezTo>
                  <a:pt x="3746006" y="2254896"/>
                  <a:pt x="3753034" y="2258603"/>
                  <a:pt x="3759403" y="2257709"/>
                </a:cubicBezTo>
                <a:cubicBezTo>
                  <a:pt x="3761200" y="2257457"/>
                  <a:pt x="3763142" y="2256700"/>
                  <a:pt x="3765229" y="2255438"/>
                </a:cubicBezTo>
                <a:cubicBezTo>
                  <a:pt x="3767827" y="2254320"/>
                  <a:pt x="3770639" y="2252507"/>
                  <a:pt x="3773665" y="2250001"/>
                </a:cubicBezTo>
                <a:cubicBezTo>
                  <a:pt x="3783684" y="2240880"/>
                  <a:pt x="3787883" y="2230543"/>
                  <a:pt x="3786261" y="2218988"/>
                </a:cubicBezTo>
                <a:cubicBezTo>
                  <a:pt x="3785730" y="2215206"/>
                  <a:pt x="3784543" y="2211558"/>
                  <a:pt x="3782701" y="2208044"/>
                </a:cubicBezTo>
                <a:cubicBezTo>
                  <a:pt x="3780820" y="2203880"/>
                  <a:pt x="3778006" y="2199916"/>
                  <a:pt x="3774258" y="2196152"/>
                </a:cubicBezTo>
                <a:cubicBezTo>
                  <a:pt x="3739441" y="2171699"/>
                  <a:pt x="3704938" y="2149640"/>
                  <a:pt x="3670747" y="2129977"/>
                </a:cubicBezTo>
                <a:cubicBezTo>
                  <a:pt x="3665072" y="2127012"/>
                  <a:pt x="3660081" y="2125831"/>
                  <a:pt x="3655773" y="2126436"/>
                </a:cubicBezTo>
                <a:close/>
                <a:moveTo>
                  <a:pt x="3413375" y="2061508"/>
                </a:moveTo>
                <a:cubicBezTo>
                  <a:pt x="3410006" y="2061421"/>
                  <a:pt x="3406133" y="2061685"/>
                  <a:pt x="3401756" y="2062299"/>
                </a:cubicBezTo>
                <a:cubicBezTo>
                  <a:pt x="3395207" y="2063218"/>
                  <a:pt x="3387641" y="2064988"/>
                  <a:pt x="3379059" y="2067609"/>
                </a:cubicBezTo>
                <a:cubicBezTo>
                  <a:pt x="3369789" y="2070252"/>
                  <a:pt x="3360399" y="2074788"/>
                  <a:pt x="3350890" y="2081216"/>
                </a:cubicBezTo>
                <a:cubicBezTo>
                  <a:pt x="3346324" y="2084094"/>
                  <a:pt x="3343057" y="2089690"/>
                  <a:pt x="3341089" y="2098004"/>
                </a:cubicBezTo>
                <a:cubicBezTo>
                  <a:pt x="3323057" y="2112927"/>
                  <a:pt x="3311140" y="2126270"/>
                  <a:pt x="3305338" y="2138032"/>
                </a:cubicBezTo>
                <a:cubicBezTo>
                  <a:pt x="3295327" y="2157806"/>
                  <a:pt x="3290378" y="2178053"/>
                  <a:pt x="3290490" y="2198774"/>
                </a:cubicBezTo>
                <a:cubicBezTo>
                  <a:pt x="3290537" y="2203854"/>
                  <a:pt x="3290970" y="2209305"/>
                  <a:pt x="3291788" y="2215129"/>
                </a:cubicBezTo>
                <a:cubicBezTo>
                  <a:pt x="3292893" y="2223005"/>
                  <a:pt x="3294314" y="2228397"/>
                  <a:pt x="3296050" y="2231306"/>
                </a:cubicBezTo>
                <a:cubicBezTo>
                  <a:pt x="3300521" y="2247174"/>
                  <a:pt x="3306594" y="2260589"/>
                  <a:pt x="3314269" y="2271551"/>
                </a:cubicBezTo>
                <a:cubicBezTo>
                  <a:pt x="3322452" y="2283248"/>
                  <a:pt x="3332073" y="2292475"/>
                  <a:pt x="3343130" y="2299232"/>
                </a:cubicBezTo>
                <a:cubicBezTo>
                  <a:pt x="3361583" y="2315057"/>
                  <a:pt x="3379420" y="2326182"/>
                  <a:pt x="3396641" y="2332610"/>
                </a:cubicBezTo>
                <a:cubicBezTo>
                  <a:pt x="3413791" y="2338906"/>
                  <a:pt x="3438170" y="2342299"/>
                  <a:pt x="3469778" y="2342790"/>
                </a:cubicBezTo>
                <a:cubicBezTo>
                  <a:pt x="3468716" y="2343601"/>
                  <a:pt x="3470777" y="2343643"/>
                  <a:pt x="3475962" y="2342915"/>
                </a:cubicBezTo>
                <a:cubicBezTo>
                  <a:pt x="3481084" y="2342196"/>
                  <a:pt x="3487123" y="2340811"/>
                  <a:pt x="3494077" y="2338761"/>
                </a:cubicBezTo>
                <a:cubicBezTo>
                  <a:pt x="3504787" y="2335760"/>
                  <a:pt x="3514987" y="2331345"/>
                  <a:pt x="3524680" y="2325515"/>
                </a:cubicBezTo>
                <a:cubicBezTo>
                  <a:pt x="3534060" y="2319517"/>
                  <a:pt x="3542318" y="2312054"/>
                  <a:pt x="3549455" y="2303127"/>
                </a:cubicBezTo>
                <a:cubicBezTo>
                  <a:pt x="3558010" y="2292884"/>
                  <a:pt x="3564786" y="2281308"/>
                  <a:pt x="3569782" y="2268398"/>
                </a:cubicBezTo>
                <a:cubicBezTo>
                  <a:pt x="3574886" y="2255145"/>
                  <a:pt x="3578031" y="2240893"/>
                  <a:pt x="3579219" y="2225640"/>
                </a:cubicBezTo>
                <a:cubicBezTo>
                  <a:pt x="3579724" y="2216868"/>
                  <a:pt x="3579150" y="2200739"/>
                  <a:pt x="3577498" y="2177251"/>
                </a:cubicBezTo>
                <a:lnTo>
                  <a:pt x="3577054" y="2174086"/>
                </a:lnTo>
                <a:cubicBezTo>
                  <a:pt x="3576567" y="2170617"/>
                  <a:pt x="3575712" y="2167287"/>
                  <a:pt x="3574489" y="2164095"/>
                </a:cubicBezTo>
                <a:cubicBezTo>
                  <a:pt x="3571033" y="2150769"/>
                  <a:pt x="3567832" y="2141743"/>
                  <a:pt x="3564887" y="2137018"/>
                </a:cubicBezTo>
                <a:cubicBezTo>
                  <a:pt x="3557018" y="2122240"/>
                  <a:pt x="3548169" y="2111147"/>
                  <a:pt x="3538341" y="2103738"/>
                </a:cubicBezTo>
                <a:cubicBezTo>
                  <a:pt x="3518497" y="2087637"/>
                  <a:pt x="3498848" y="2076371"/>
                  <a:pt x="3479393" y="2069940"/>
                </a:cubicBezTo>
                <a:cubicBezTo>
                  <a:pt x="3462487" y="2064258"/>
                  <a:pt x="3440481" y="2061447"/>
                  <a:pt x="3413375" y="2061508"/>
                </a:cubicBezTo>
                <a:close/>
                <a:moveTo>
                  <a:pt x="1120965" y="1892017"/>
                </a:moveTo>
                <a:cubicBezTo>
                  <a:pt x="1115797" y="1890801"/>
                  <a:pt x="1109419" y="1892655"/>
                  <a:pt x="1101831" y="1897581"/>
                </a:cubicBezTo>
                <a:lnTo>
                  <a:pt x="1059036" y="1930795"/>
                </a:lnTo>
                <a:cubicBezTo>
                  <a:pt x="1042447" y="1946556"/>
                  <a:pt x="1028578" y="1965728"/>
                  <a:pt x="1017429" y="1988309"/>
                </a:cubicBezTo>
                <a:cubicBezTo>
                  <a:pt x="1013693" y="1995927"/>
                  <a:pt x="1010775" y="2004198"/>
                  <a:pt x="1008674" y="2013125"/>
                </a:cubicBezTo>
                <a:cubicBezTo>
                  <a:pt x="1007377" y="2018636"/>
                  <a:pt x="1006364" y="2024530"/>
                  <a:pt x="1005635" y="2030809"/>
                </a:cubicBezTo>
                <a:cubicBezTo>
                  <a:pt x="1004097" y="2044344"/>
                  <a:pt x="1004513" y="2056269"/>
                  <a:pt x="1006884" y="2066585"/>
                </a:cubicBezTo>
                <a:cubicBezTo>
                  <a:pt x="1009216" y="2084338"/>
                  <a:pt x="1013914" y="2099685"/>
                  <a:pt x="1020977" y="2112624"/>
                </a:cubicBezTo>
                <a:cubicBezTo>
                  <a:pt x="1029258" y="2129295"/>
                  <a:pt x="1039566" y="2143765"/>
                  <a:pt x="1051900" y="2156036"/>
                </a:cubicBezTo>
                <a:cubicBezTo>
                  <a:pt x="1070455" y="2174519"/>
                  <a:pt x="1090968" y="2188965"/>
                  <a:pt x="1113437" y="2199375"/>
                </a:cubicBezTo>
                <a:cubicBezTo>
                  <a:pt x="1127974" y="2206018"/>
                  <a:pt x="1142617" y="2211076"/>
                  <a:pt x="1157366" y="2214548"/>
                </a:cubicBezTo>
                <a:cubicBezTo>
                  <a:pt x="1167780" y="2216999"/>
                  <a:pt x="1178333" y="2218752"/>
                  <a:pt x="1189025" y="2219807"/>
                </a:cubicBezTo>
                <a:cubicBezTo>
                  <a:pt x="1217487" y="2221762"/>
                  <a:pt x="1243150" y="2218640"/>
                  <a:pt x="1266015" y="2210440"/>
                </a:cubicBezTo>
                <a:cubicBezTo>
                  <a:pt x="1294287" y="2200812"/>
                  <a:pt x="1320471" y="2184609"/>
                  <a:pt x="1344567" y="2161831"/>
                </a:cubicBezTo>
                <a:cubicBezTo>
                  <a:pt x="1361234" y="2146425"/>
                  <a:pt x="1372686" y="2131621"/>
                  <a:pt x="1378925" y="2117419"/>
                </a:cubicBezTo>
                <a:cubicBezTo>
                  <a:pt x="1387265" y="2098537"/>
                  <a:pt x="1393494" y="2080348"/>
                  <a:pt x="1397612" y="2062851"/>
                </a:cubicBezTo>
                <a:cubicBezTo>
                  <a:pt x="1399136" y="2056376"/>
                  <a:pt x="1400441" y="2049821"/>
                  <a:pt x="1401526" y="2043185"/>
                </a:cubicBezTo>
                <a:cubicBezTo>
                  <a:pt x="1402628" y="2035536"/>
                  <a:pt x="1402379" y="2029006"/>
                  <a:pt x="1400779" y="2023594"/>
                </a:cubicBezTo>
                <a:cubicBezTo>
                  <a:pt x="1412245" y="2026734"/>
                  <a:pt x="1424927" y="2030371"/>
                  <a:pt x="1438825" y="2034506"/>
                </a:cubicBezTo>
                <a:cubicBezTo>
                  <a:pt x="1442320" y="2036497"/>
                  <a:pt x="1445512" y="2037833"/>
                  <a:pt x="1448402" y="2038513"/>
                </a:cubicBezTo>
                <a:cubicBezTo>
                  <a:pt x="1458975" y="2041002"/>
                  <a:pt x="1468574" y="2034322"/>
                  <a:pt x="1477200" y="2018474"/>
                </a:cubicBezTo>
                <a:cubicBezTo>
                  <a:pt x="1479122" y="2015089"/>
                  <a:pt x="1480605" y="2011177"/>
                  <a:pt x="1481650" y="2006740"/>
                </a:cubicBezTo>
                <a:cubicBezTo>
                  <a:pt x="1485403" y="1990795"/>
                  <a:pt x="1480594" y="1979336"/>
                  <a:pt x="1467225" y="1972361"/>
                </a:cubicBezTo>
                <a:cubicBezTo>
                  <a:pt x="1437586" y="1962787"/>
                  <a:pt x="1412773" y="1955647"/>
                  <a:pt x="1392788" y="1950943"/>
                </a:cubicBezTo>
                <a:cubicBezTo>
                  <a:pt x="1383529" y="1948763"/>
                  <a:pt x="1374329" y="1946981"/>
                  <a:pt x="1365187" y="1945596"/>
                </a:cubicBezTo>
                <a:cubicBezTo>
                  <a:pt x="1356054" y="1943902"/>
                  <a:pt x="1340959" y="1941615"/>
                  <a:pt x="1319903" y="1938737"/>
                </a:cubicBezTo>
                <a:cubicBezTo>
                  <a:pt x="1300621" y="1935933"/>
                  <a:pt x="1286677" y="1933699"/>
                  <a:pt x="1278070" y="1932035"/>
                </a:cubicBezTo>
                <a:lnTo>
                  <a:pt x="1272412" y="1930703"/>
                </a:lnTo>
                <a:cubicBezTo>
                  <a:pt x="1256263" y="1926902"/>
                  <a:pt x="1244876" y="1935927"/>
                  <a:pt x="1238249" y="1957778"/>
                </a:cubicBezTo>
                <a:lnTo>
                  <a:pt x="1237700" y="1960110"/>
                </a:lnTo>
                <a:cubicBezTo>
                  <a:pt x="1232930" y="1980374"/>
                  <a:pt x="1238899" y="1993067"/>
                  <a:pt x="1255607" y="1998190"/>
                </a:cubicBezTo>
                <a:cubicBezTo>
                  <a:pt x="1261530" y="1999136"/>
                  <a:pt x="1291893" y="2003810"/>
                  <a:pt x="1346695" y="2012213"/>
                </a:cubicBezTo>
                <a:lnTo>
                  <a:pt x="1346949" y="2015541"/>
                </a:lnTo>
                <a:lnTo>
                  <a:pt x="1345470" y="2038677"/>
                </a:lnTo>
                <a:lnTo>
                  <a:pt x="1340062" y="2063001"/>
                </a:lnTo>
                <a:lnTo>
                  <a:pt x="1331768" y="2084673"/>
                </a:lnTo>
                <a:lnTo>
                  <a:pt x="1310766" y="2111394"/>
                </a:lnTo>
                <a:lnTo>
                  <a:pt x="1285706" y="2131103"/>
                </a:lnTo>
                <a:lnTo>
                  <a:pt x="1259621" y="2143497"/>
                </a:lnTo>
                <a:cubicBezTo>
                  <a:pt x="1240611" y="2150074"/>
                  <a:pt x="1219877" y="2152448"/>
                  <a:pt x="1197420" y="2150620"/>
                </a:cubicBezTo>
                <a:cubicBezTo>
                  <a:pt x="1189490" y="2150025"/>
                  <a:pt x="1181343" y="2148744"/>
                  <a:pt x="1172980" y="2146776"/>
                </a:cubicBezTo>
                <a:cubicBezTo>
                  <a:pt x="1161008" y="2143957"/>
                  <a:pt x="1149677" y="2140106"/>
                  <a:pt x="1138987" y="2135221"/>
                </a:cubicBezTo>
                <a:cubicBezTo>
                  <a:pt x="1121100" y="2126718"/>
                  <a:pt x="1101666" y="2114446"/>
                  <a:pt x="1080683" y="2098405"/>
                </a:cubicBezTo>
                <a:cubicBezTo>
                  <a:pt x="1079022" y="2092857"/>
                  <a:pt x="1074453" y="2082900"/>
                  <a:pt x="1066977" y="2068534"/>
                </a:cubicBezTo>
                <a:cubicBezTo>
                  <a:pt x="1065236" y="2064877"/>
                  <a:pt x="1063807" y="2059574"/>
                  <a:pt x="1062691" y="2052625"/>
                </a:cubicBezTo>
                <a:cubicBezTo>
                  <a:pt x="1061085" y="2044255"/>
                  <a:pt x="1061131" y="2036463"/>
                  <a:pt x="1062829" y="2029248"/>
                </a:cubicBezTo>
                <a:lnTo>
                  <a:pt x="1063723" y="2025449"/>
                </a:lnTo>
                <a:cubicBezTo>
                  <a:pt x="1066174" y="2016741"/>
                  <a:pt x="1068611" y="2010935"/>
                  <a:pt x="1071032" y="2008033"/>
                </a:cubicBezTo>
                <a:cubicBezTo>
                  <a:pt x="1079592" y="1997273"/>
                  <a:pt x="1097243" y="1980495"/>
                  <a:pt x="1123984" y="1957698"/>
                </a:cubicBezTo>
                <a:cubicBezTo>
                  <a:pt x="1133681" y="1951488"/>
                  <a:pt x="1139594" y="1943862"/>
                  <a:pt x="1141722" y="1934820"/>
                </a:cubicBezTo>
                <a:cubicBezTo>
                  <a:pt x="1144049" y="1924936"/>
                  <a:pt x="1142361" y="1915693"/>
                  <a:pt x="1136660" y="1907091"/>
                </a:cubicBezTo>
                <a:cubicBezTo>
                  <a:pt x="1131164" y="1898211"/>
                  <a:pt x="1125932" y="1893187"/>
                  <a:pt x="1120965" y="1892017"/>
                </a:cubicBezTo>
                <a:close/>
                <a:moveTo>
                  <a:pt x="1355342" y="1617391"/>
                </a:moveTo>
                <a:cubicBezTo>
                  <a:pt x="1348301" y="1617434"/>
                  <a:pt x="1338387" y="1619448"/>
                  <a:pt x="1325600" y="1623433"/>
                </a:cubicBezTo>
                <a:cubicBezTo>
                  <a:pt x="1318457" y="1624714"/>
                  <a:pt x="1309576" y="1629804"/>
                  <a:pt x="1298956" y="1638702"/>
                </a:cubicBezTo>
                <a:cubicBezTo>
                  <a:pt x="1292158" y="1644721"/>
                  <a:pt x="1287032" y="1650771"/>
                  <a:pt x="1283577" y="1656852"/>
                </a:cubicBezTo>
                <a:lnTo>
                  <a:pt x="1282948" y="1658065"/>
                </a:lnTo>
                <a:cubicBezTo>
                  <a:pt x="1274322" y="1673785"/>
                  <a:pt x="1268720" y="1690269"/>
                  <a:pt x="1266143" y="1707515"/>
                </a:cubicBezTo>
                <a:cubicBezTo>
                  <a:pt x="1263494" y="1718483"/>
                  <a:pt x="1265332" y="1734885"/>
                  <a:pt x="1271658" y="1756720"/>
                </a:cubicBezTo>
                <a:cubicBezTo>
                  <a:pt x="1269732" y="1771224"/>
                  <a:pt x="1271857" y="1781952"/>
                  <a:pt x="1278034" y="1788903"/>
                </a:cubicBezTo>
                <a:cubicBezTo>
                  <a:pt x="1264436" y="1784925"/>
                  <a:pt x="1253631" y="1789985"/>
                  <a:pt x="1245620" y="1804085"/>
                </a:cubicBezTo>
                <a:cubicBezTo>
                  <a:pt x="1244648" y="1805795"/>
                  <a:pt x="1243717" y="1807725"/>
                  <a:pt x="1242825" y="1809874"/>
                </a:cubicBezTo>
                <a:cubicBezTo>
                  <a:pt x="1235019" y="1828563"/>
                  <a:pt x="1237292" y="1841417"/>
                  <a:pt x="1249645" y="1848435"/>
                </a:cubicBezTo>
                <a:cubicBezTo>
                  <a:pt x="1251465" y="1849469"/>
                  <a:pt x="1253310" y="1850373"/>
                  <a:pt x="1255181" y="1851147"/>
                </a:cubicBezTo>
                <a:cubicBezTo>
                  <a:pt x="1313511" y="1880038"/>
                  <a:pt x="1371027" y="1910090"/>
                  <a:pt x="1427729" y="1941302"/>
                </a:cubicBezTo>
                <a:lnTo>
                  <a:pt x="1430777" y="1943034"/>
                </a:lnTo>
                <a:cubicBezTo>
                  <a:pt x="1444895" y="1951055"/>
                  <a:pt x="1457778" y="1946191"/>
                  <a:pt x="1469427" y="1928441"/>
                </a:cubicBezTo>
                <a:lnTo>
                  <a:pt x="1471469" y="1924847"/>
                </a:lnTo>
                <a:cubicBezTo>
                  <a:pt x="1481834" y="1906605"/>
                  <a:pt x="1479263" y="1892381"/>
                  <a:pt x="1463759" y="1882176"/>
                </a:cubicBezTo>
                <a:cubicBezTo>
                  <a:pt x="1440665" y="1869300"/>
                  <a:pt x="1413935" y="1854890"/>
                  <a:pt x="1383569" y="1838945"/>
                </a:cubicBezTo>
                <a:cubicBezTo>
                  <a:pt x="1382610" y="1837795"/>
                  <a:pt x="1381135" y="1836204"/>
                  <a:pt x="1379143" y="1834174"/>
                </a:cubicBezTo>
                <a:cubicBezTo>
                  <a:pt x="1355208" y="1802081"/>
                  <a:pt x="1339771" y="1778810"/>
                  <a:pt x="1332832" y="1764360"/>
                </a:cubicBezTo>
                <a:cubicBezTo>
                  <a:pt x="1328994" y="1756359"/>
                  <a:pt x="1326199" y="1745174"/>
                  <a:pt x="1324448" y="1730808"/>
                </a:cubicBezTo>
                <a:cubicBezTo>
                  <a:pt x="1323094" y="1721237"/>
                  <a:pt x="1322545" y="1713403"/>
                  <a:pt x="1322803" y="1707307"/>
                </a:cubicBezTo>
                <a:cubicBezTo>
                  <a:pt x="1324612" y="1700480"/>
                  <a:pt x="1326883" y="1694268"/>
                  <a:pt x="1329617" y="1688673"/>
                </a:cubicBezTo>
                <a:cubicBezTo>
                  <a:pt x="1329540" y="1688809"/>
                  <a:pt x="1330217" y="1688349"/>
                  <a:pt x="1331647" y="1687292"/>
                </a:cubicBezTo>
                <a:cubicBezTo>
                  <a:pt x="1333436" y="1685564"/>
                  <a:pt x="1336349" y="1684479"/>
                  <a:pt x="1340387" y="1684037"/>
                </a:cubicBezTo>
                <a:cubicBezTo>
                  <a:pt x="1344175" y="1683457"/>
                  <a:pt x="1347617" y="1683556"/>
                  <a:pt x="1350714" y="1684332"/>
                </a:cubicBezTo>
                <a:cubicBezTo>
                  <a:pt x="1356524" y="1685744"/>
                  <a:pt x="1367244" y="1689640"/>
                  <a:pt x="1382876" y="1696021"/>
                </a:cubicBezTo>
                <a:cubicBezTo>
                  <a:pt x="1399116" y="1704614"/>
                  <a:pt x="1412739" y="1699224"/>
                  <a:pt x="1423747" y="1679850"/>
                </a:cubicBezTo>
                <a:lnTo>
                  <a:pt x="1424450" y="1678613"/>
                </a:lnTo>
                <a:cubicBezTo>
                  <a:pt x="1434877" y="1658585"/>
                  <a:pt x="1432609" y="1644320"/>
                  <a:pt x="1417645" y="1635818"/>
                </a:cubicBezTo>
                <a:lnTo>
                  <a:pt x="1417118" y="1635518"/>
                </a:lnTo>
                <a:lnTo>
                  <a:pt x="1390018" y="1623829"/>
                </a:lnTo>
                <a:cubicBezTo>
                  <a:pt x="1379532" y="1620098"/>
                  <a:pt x="1367974" y="1617952"/>
                  <a:pt x="1355342" y="1617391"/>
                </a:cubicBezTo>
                <a:close/>
                <a:moveTo>
                  <a:pt x="3437588" y="1574773"/>
                </a:moveTo>
                <a:cubicBezTo>
                  <a:pt x="3431436" y="1572262"/>
                  <a:pt x="3424876" y="1572802"/>
                  <a:pt x="3417909" y="1576393"/>
                </a:cubicBezTo>
                <a:lnTo>
                  <a:pt x="3414147" y="1578332"/>
                </a:lnTo>
                <a:cubicBezTo>
                  <a:pt x="3399530" y="1587479"/>
                  <a:pt x="3396878" y="1601084"/>
                  <a:pt x="3406189" y="1619148"/>
                </a:cubicBezTo>
                <a:lnTo>
                  <a:pt x="3408442" y="1623520"/>
                </a:lnTo>
                <a:lnTo>
                  <a:pt x="3469721" y="1717326"/>
                </a:lnTo>
                <a:cubicBezTo>
                  <a:pt x="3400021" y="1756738"/>
                  <a:pt x="3330729" y="1794197"/>
                  <a:pt x="3261845" y="1829703"/>
                </a:cubicBezTo>
                <a:cubicBezTo>
                  <a:pt x="3242780" y="1839530"/>
                  <a:pt x="3223663" y="1849260"/>
                  <a:pt x="3204494" y="1858894"/>
                </a:cubicBezTo>
                <a:lnTo>
                  <a:pt x="3201871" y="1860246"/>
                </a:lnTo>
                <a:cubicBezTo>
                  <a:pt x="3187193" y="1867811"/>
                  <a:pt x="3184342" y="1881485"/>
                  <a:pt x="3193319" y="1901267"/>
                </a:cubicBezTo>
                <a:lnTo>
                  <a:pt x="3194565" y="1903686"/>
                </a:lnTo>
                <a:cubicBezTo>
                  <a:pt x="3204509" y="1922977"/>
                  <a:pt x="3217527" y="1928956"/>
                  <a:pt x="3233620" y="1921623"/>
                </a:cubicBezTo>
                <a:cubicBezTo>
                  <a:pt x="3256535" y="1910144"/>
                  <a:pt x="3275347" y="1900615"/>
                  <a:pt x="3290056" y="1893033"/>
                </a:cubicBezTo>
                <a:cubicBezTo>
                  <a:pt x="3359581" y="1857196"/>
                  <a:pt x="3431787" y="1818008"/>
                  <a:pt x="3506672" y="1775468"/>
                </a:cubicBezTo>
                <a:lnTo>
                  <a:pt x="3582188" y="1893081"/>
                </a:lnTo>
                <a:cubicBezTo>
                  <a:pt x="3593543" y="1909196"/>
                  <a:pt x="3605331" y="1914104"/>
                  <a:pt x="3617550" y="1907806"/>
                </a:cubicBezTo>
                <a:cubicBezTo>
                  <a:pt x="3619020" y="1907048"/>
                  <a:pt x="3620593" y="1906073"/>
                  <a:pt x="3622269" y="1904879"/>
                </a:cubicBezTo>
                <a:cubicBezTo>
                  <a:pt x="3636386" y="1894749"/>
                  <a:pt x="3639108" y="1881269"/>
                  <a:pt x="3630433" y="1864440"/>
                </a:cubicBezTo>
                <a:cubicBezTo>
                  <a:pt x="3629202" y="1862052"/>
                  <a:pt x="3627728" y="1859740"/>
                  <a:pt x="3626009" y="1857502"/>
                </a:cubicBezTo>
                <a:lnTo>
                  <a:pt x="3454825" y="1591459"/>
                </a:lnTo>
                <a:cubicBezTo>
                  <a:pt x="3449486" y="1582846"/>
                  <a:pt x="3443741" y="1577284"/>
                  <a:pt x="3437588" y="1574773"/>
                </a:cubicBezTo>
                <a:close/>
                <a:moveTo>
                  <a:pt x="1611277" y="1525635"/>
                </a:moveTo>
                <a:cubicBezTo>
                  <a:pt x="1619363" y="1521781"/>
                  <a:pt x="1626231" y="1522656"/>
                  <a:pt x="1631880" y="1528259"/>
                </a:cubicBezTo>
                <a:cubicBezTo>
                  <a:pt x="1637584" y="1533916"/>
                  <a:pt x="1641441" y="1538007"/>
                  <a:pt x="1643451" y="1540532"/>
                </a:cubicBezTo>
                <a:cubicBezTo>
                  <a:pt x="1646229" y="1544167"/>
                  <a:pt x="1648196" y="1548283"/>
                  <a:pt x="1649355" y="1552880"/>
                </a:cubicBezTo>
                <a:cubicBezTo>
                  <a:pt x="1640907" y="1571076"/>
                  <a:pt x="1635735" y="1582333"/>
                  <a:pt x="1633838" y="1586652"/>
                </a:cubicBezTo>
                <a:cubicBezTo>
                  <a:pt x="1622046" y="1607903"/>
                  <a:pt x="1612862" y="1621843"/>
                  <a:pt x="1606286" y="1628472"/>
                </a:cubicBezTo>
                <a:cubicBezTo>
                  <a:pt x="1602641" y="1632147"/>
                  <a:pt x="1599645" y="1634598"/>
                  <a:pt x="1597300" y="1635823"/>
                </a:cubicBezTo>
                <a:cubicBezTo>
                  <a:pt x="1583187" y="1642607"/>
                  <a:pt x="1570070" y="1639988"/>
                  <a:pt x="1557950" y="1627966"/>
                </a:cubicBezTo>
                <a:cubicBezTo>
                  <a:pt x="1547044" y="1617148"/>
                  <a:pt x="1541204" y="1603753"/>
                  <a:pt x="1540431" y="1587780"/>
                </a:cubicBezTo>
                <a:cubicBezTo>
                  <a:pt x="1541161" y="1574453"/>
                  <a:pt x="1544738" y="1564552"/>
                  <a:pt x="1551161" y="1558075"/>
                </a:cubicBezTo>
                <a:lnTo>
                  <a:pt x="1553936" y="1555278"/>
                </a:lnTo>
                <a:cubicBezTo>
                  <a:pt x="1561241" y="1547913"/>
                  <a:pt x="1580355" y="1538032"/>
                  <a:pt x="1611277" y="1525635"/>
                </a:cubicBezTo>
                <a:close/>
                <a:moveTo>
                  <a:pt x="1531981" y="1382743"/>
                </a:moveTo>
                <a:cubicBezTo>
                  <a:pt x="1521901" y="1383283"/>
                  <a:pt x="1513706" y="1384293"/>
                  <a:pt x="1507398" y="1385773"/>
                </a:cubicBezTo>
                <a:cubicBezTo>
                  <a:pt x="1485693" y="1392554"/>
                  <a:pt x="1469145" y="1401685"/>
                  <a:pt x="1457755" y="1413169"/>
                </a:cubicBezTo>
                <a:lnTo>
                  <a:pt x="1448506" y="1422493"/>
                </a:lnTo>
                <a:cubicBezTo>
                  <a:pt x="1441670" y="1429386"/>
                  <a:pt x="1432523" y="1443935"/>
                  <a:pt x="1421065" y="1466140"/>
                </a:cubicBezTo>
                <a:cubicBezTo>
                  <a:pt x="1407910" y="1494352"/>
                  <a:pt x="1401149" y="1509643"/>
                  <a:pt x="1400781" y="1512015"/>
                </a:cubicBezTo>
                <a:cubicBezTo>
                  <a:pt x="1398744" y="1523698"/>
                  <a:pt x="1400647" y="1532436"/>
                  <a:pt x="1406489" y="1538231"/>
                </a:cubicBezTo>
                <a:lnTo>
                  <a:pt x="1408124" y="1539852"/>
                </a:lnTo>
                <a:cubicBezTo>
                  <a:pt x="1411036" y="1542741"/>
                  <a:pt x="1414561" y="1544797"/>
                  <a:pt x="1418697" y="1546021"/>
                </a:cubicBezTo>
                <a:cubicBezTo>
                  <a:pt x="1432071" y="1548482"/>
                  <a:pt x="1443691" y="1544739"/>
                  <a:pt x="1453559" y="1534791"/>
                </a:cubicBezTo>
                <a:cubicBezTo>
                  <a:pt x="1456450" y="1531876"/>
                  <a:pt x="1458646" y="1529146"/>
                  <a:pt x="1460148" y="1526602"/>
                </a:cubicBezTo>
                <a:cubicBezTo>
                  <a:pt x="1461942" y="1523684"/>
                  <a:pt x="1468058" y="1509539"/>
                  <a:pt x="1478496" y="1484165"/>
                </a:cubicBezTo>
                <a:cubicBezTo>
                  <a:pt x="1485296" y="1472540"/>
                  <a:pt x="1491505" y="1463895"/>
                  <a:pt x="1497123" y="1458231"/>
                </a:cubicBezTo>
                <a:cubicBezTo>
                  <a:pt x="1501488" y="1453830"/>
                  <a:pt x="1507468" y="1450855"/>
                  <a:pt x="1515063" y="1449305"/>
                </a:cubicBezTo>
                <a:cubicBezTo>
                  <a:pt x="1521103" y="1449149"/>
                  <a:pt x="1527939" y="1450228"/>
                  <a:pt x="1535570" y="1452540"/>
                </a:cubicBezTo>
                <a:cubicBezTo>
                  <a:pt x="1550089" y="1455892"/>
                  <a:pt x="1564403" y="1464565"/>
                  <a:pt x="1578512" y="1478559"/>
                </a:cubicBezTo>
                <a:lnTo>
                  <a:pt x="1582383" y="1482399"/>
                </a:lnTo>
                <a:cubicBezTo>
                  <a:pt x="1582254" y="1479829"/>
                  <a:pt x="1578882" y="1479843"/>
                  <a:pt x="1572268" y="1482440"/>
                </a:cubicBezTo>
                <a:cubicBezTo>
                  <a:pt x="1547154" y="1492776"/>
                  <a:pt x="1529163" y="1503422"/>
                  <a:pt x="1518296" y="1514378"/>
                </a:cubicBezTo>
                <a:lnTo>
                  <a:pt x="1515521" y="1517175"/>
                </a:lnTo>
                <a:cubicBezTo>
                  <a:pt x="1506219" y="1526554"/>
                  <a:pt x="1497888" y="1538388"/>
                  <a:pt x="1490529" y="1552677"/>
                </a:cubicBezTo>
                <a:cubicBezTo>
                  <a:pt x="1483780" y="1565742"/>
                  <a:pt x="1479871" y="1581338"/>
                  <a:pt x="1478803" y="1599464"/>
                </a:cubicBezTo>
                <a:cubicBezTo>
                  <a:pt x="1478848" y="1610523"/>
                  <a:pt x="1479564" y="1619782"/>
                  <a:pt x="1480951" y="1627240"/>
                </a:cubicBezTo>
                <a:cubicBezTo>
                  <a:pt x="1486514" y="1647320"/>
                  <a:pt x="1493834" y="1661862"/>
                  <a:pt x="1502913" y="1670867"/>
                </a:cubicBezTo>
                <a:lnTo>
                  <a:pt x="1513868" y="1681733"/>
                </a:lnTo>
                <a:cubicBezTo>
                  <a:pt x="1515830" y="1683679"/>
                  <a:pt x="1519929" y="1686681"/>
                  <a:pt x="1526166" y="1690740"/>
                </a:cubicBezTo>
                <a:cubicBezTo>
                  <a:pt x="1533757" y="1694737"/>
                  <a:pt x="1541759" y="1697703"/>
                  <a:pt x="1550173" y="1699637"/>
                </a:cubicBezTo>
                <a:cubicBezTo>
                  <a:pt x="1585575" y="1706369"/>
                  <a:pt x="1618473" y="1694414"/>
                  <a:pt x="1648867" y="1663772"/>
                </a:cubicBezTo>
                <a:cubicBezTo>
                  <a:pt x="1656093" y="1656486"/>
                  <a:pt x="1662931" y="1647802"/>
                  <a:pt x="1669379" y="1637720"/>
                </a:cubicBezTo>
                <a:cubicBezTo>
                  <a:pt x="1677739" y="1622709"/>
                  <a:pt x="1684465" y="1606064"/>
                  <a:pt x="1689558" y="1587783"/>
                </a:cubicBezTo>
                <a:cubicBezTo>
                  <a:pt x="1695739" y="1593914"/>
                  <a:pt x="1702355" y="1597357"/>
                  <a:pt x="1709405" y="1598110"/>
                </a:cubicBezTo>
                <a:cubicBezTo>
                  <a:pt x="1720334" y="1598569"/>
                  <a:pt x="1729150" y="1595419"/>
                  <a:pt x="1735853" y="1588660"/>
                </a:cubicBezTo>
                <a:lnTo>
                  <a:pt x="1741863" y="1582601"/>
                </a:lnTo>
                <a:cubicBezTo>
                  <a:pt x="1747265" y="1577155"/>
                  <a:pt x="1750414" y="1569272"/>
                  <a:pt x="1751312" y="1558951"/>
                </a:cubicBezTo>
                <a:cubicBezTo>
                  <a:pt x="1751074" y="1552475"/>
                  <a:pt x="1749957" y="1547587"/>
                  <a:pt x="1747963" y="1544287"/>
                </a:cubicBezTo>
                <a:cubicBezTo>
                  <a:pt x="1748688" y="1543557"/>
                  <a:pt x="1729723" y="1523130"/>
                  <a:pt x="1691070" y="1483007"/>
                </a:cubicBezTo>
                <a:lnTo>
                  <a:pt x="1663346" y="1455508"/>
                </a:lnTo>
                <a:cubicBezTo>
                  <a:pt x="1649659" y="1441931"/>
                  <a:pt x="1632502" y="1427842"/>
                  <a:pt x="1611877" y="1413240"/>
                </a:cubicBezTo>
                <a:cubicBezTo>
                  <a:pt x="1591029" y="1399126"/>
                  <a:pt x="1577647" y="1391210"/>
                  <a:pt x="1571730" y="1389492"/>
                </a:cubicBezTo>
                <a:cubicBezTo>
                  <a:pt x="1561282" y="1385428"/>
                  <a:pt x="1548033" y="1383178"/>
                  <a:pt x="1531981" y="1382743"/>
                </a:cubicBezTo>
                <a:close/>
                <a:moveTo>
                  <a:pt x="3027989" y="1354809"/>
                </a:moveTo>
                <a:lnTo>
                  <a:pt x="3041853" y="1356979"/>
                </a:lnTo>
                <a:cubicBezTo>
                  <a:pt x="3047660" y="1358134"/>
                  <a:pt x="3053639" y="1360857"/>
                  <a:pt x="3059791" y="1365145"/>
                </a:cubicBezTo>
                <a:cubicBezTo>
                  <a:pt x="3068021" y="1370881"/>
                  <a:pt x="3074567" y="1379050"/>
                  <a:pt x="3079428" y="1389649"/>
                </a:cubicBezTo>
                <a:cubicBezTo>
                  <a:pt x="3081777" y="1394356"/>
                  <a:pt x="3083926" y="1402656"/>
                  <a:pt x="3085876" y="1414547"/>
                </a:cubicBezTo>
                <a:cubicBezTo>
                  <a:pt x="3085284" y="1414134"/>
                  <a:pt x="3084818" y="1414921"/>
                  <a:pt x="3084479" y="1416908"/>
                </a:cubicBezTo>
                <a:cubicBezTo>
                  <a:pt x="3084402" y="1418739"/>
                  <a:pt x="3083666" y="1421087"/>
                  <a:pt x="3082272" y="1423955"/>
                </a:cubicBezTo>
                <a:cubicBezTo>
                  <a:pt x="3081576" y="1425336"/>
                  <a:pt x="3080740" y="1426728"/>
                  <a:pt x="3079763" y="1428131"/>
                </a:cubicBezTo>
                <a:cubicBezTo>
                  <a:pt x="3074961" y="1435019"/>
                  <a:pt x="3070298" y="1438452"/>
                  <a:pt x="3065772" y="1438430"/>
                </a:cubicBezTo>
                <a:cubicBezTo>
                  <a:pt x="3057666" y="1438206"/>
                  <a:pt x="3048782" y="1435339"/>
                  <a:pt x="3039119" y="1429828"/>
                </a:cubicBezTo>
                <a:cubicBezTo>
                  <a:pt x="3037411" y="1428790"/>
                  <a:pt x="3034592" y="1426902"/>
                  <a:pt x="3030663" y="1424163"/>
                </a:cubicBezTo>
                <a:cubicBezTo>
                  <a:pt x="3024905" y="1420150"/>
                  <a:pt x="3019454" y="1415914"/>
                  <a:pt x="3014309" y="1411456"/>
                </a:cubicBezTo>
                <a:cubicBezTo>
                  <a:pt x="3005472" y="1403686"/>
                  <a:pt x="2990408" y="1389777"/>
                  <a:pt x="2969115" y="1369731"/>
                </a:cubicBezTo>
                <a:lnTo>
                  <a:pt x="2994080" y="1361806"/>
                </a:lnTo>
                <a:lnTo>
                  <a:pt x="3011830" y="1356562"/>
                </a:lnTo>
                <a:close/>
                <a:moveTo>
                  <a:pt x="3018179" y="1294429"/>
                </a:moveTo>
                <a:cubicBezTo>
                  <a:pt x="2993764" y="1294460"/>
                  <a:pt x="2973861" y="1298190"/>
                  <a:pt x="2958470" y="1305618"/>
                </a:cubicBezTo>
                <a:cubicBezTo>
                  <a:pt x="2929144" y="1319528"/>
                  <a:pt x="2909760" y="1330854"/>
                  <a:pt x="2900319" y="1339598"/>
                </a:cubicBezTo>
                <a:cubicBezTo>
                  <a:pt x="2894204" y="1344656"/>
                  <a:pt x="2885149" y="1353163"/>
                  <a:pt x="2873152" y="1365122"/>
                </a:cubicBezTo>
                <a:cubicBezTo>
                  <a:pt x="2870452" y="1368227"/>
                  <a:pt x="2867669" y="1371836"/>
                  <a:pt x="2864803" y="1375948"/>
                </a:cubicBezTo>
                <a:cubicBezTo>
                  <a:pt x="2859297" y="1383846"/>
                  <a:pt x="2854637" y="1392399"/>
                  <a:pt x="2850821" y="1401606"/>
                </a:cubicBezTo>
                <a:cubicBezTo>
                  <a:pt x="2847851" y="1412181"/>
                  <a:pt x="2846054" y="1422464"/>
                  <a:pt x="2845430" y="1432454"/>
                </a:cubicBezTo>
                <a:cubicBezTo>
                  <a:pt x="2843631" y="1444594"/>
                  <a:pt x="2843546" y="1454234"/>
                  <a:pt x="2845177" y="1461374"/>
                </a:cubicBezTo>
                <a:cubicBezTo>
                  <a:pt x="2849115" y="1480740"/>
                  <a:pt x="2854578" y="1496942"/>
                  <a:pt x="2861567" y="1509981"/>
                </a:cubicBezTo>
                <a:cubicBezTo>
                  <a:pt x="2870684" y="1525827"/>
                  <a:pt x="2881887" y="1540343"/>
                  <a:pt x="2895175" y="1553530"/>
                </a:cubicBezTo>
                <a:cubicBezTo>
                  <a:pt x="2904699" y="1562723"/>
                  <a:pt x="2914984" y="1571170"/>
                  <a:pt x="2926029" y="1578869"/>
                </a:cubicBezTo>
                <a:cubicBezTo>
                  <a:pt x="2930937" y="1582290"/>
                  <a:pt x="2936189" y="1585668"/>
                  <a:pt x="2941785" y="1589003"/>
                </a:cubicBezTo>
                <a:cubicBezTo>
                  <a:pt x="2959087" y="1598891"/>
                  <a:pt x="2977549" y="1606644"/>
                  <a:pt x="2997170" y="1612263"/>
                </a:cubicBezTo>
                <a:cubicBezTo>
                  <a:pt x="3003103" y="1613903"/>
                  <a:pt x="3020894" y="1615929"/>
                  <a:pt x="3050544" y="1618343"/>
                </a:cubicBezTo>
                <a:cubicBezTo>
                  <a:pt x="3061754" y="1617780"/>
                  <a:pt x="3069034" y="1615095"/>
                  <a:pt x="3072385" y="1610287"/>
                </a:cubicBezTo>
                <a:cubicBezTo>
                  <a:pt x="3074864" y="1606730"/>
                  <a:pt x="3076018" y="1600661"/>
                  <a:pt x="3075846" y="1592080"/>
                </a:cubicBezTo>
                <a:cubicBezTo>
                  <a:pt x="3075274" y="1579976"/>
                  <a:pt x="3070535" y="1570820"/>
                  <a:pt x="3061630" y="1564613"/>
                </a:cubicBezTo>
                <a:cubicBezTo>
                  <a:pt x="3054911" y="1559929"/>
                  <a:pt x="3046468" y="1557691"/>
                  <a:pt x="3036303" y="1557897"/>
                </a:cubicBezTo>
                <a:cubicBezTo>
                  <a:pt x="3017546" y="1556210"/>
                  <a:pt x="3005371" y="1554498"/>
                  <a:pt x="2999777" y="1552764"/>
                </a:cubicBezTo>
                <a:cubicBezTo>
                  <a:pt x="2985378" y="1548832"/>
                  <a:pt x="2971034" y="1541887"/>
                  <a:pt x="2956746" y="1531928"/>
                </a:cubicBezTo>
                <a:lnTo>
                  <a:pt x="2950775" y="1527766"/>
                </a:lnTo>
                <a:cubicBezTo>
                  <a:pt x="2942581" y="1521387"/>
                  <a:pt x="2934749" y="1513521"/>
                  <a:pt x="2927279" y="1504169"/>
                </a:cubicBezTo>
                <a:cubicBezTo>
                  <a:pt x="2921255" y="1496513"/>
                  <a:pt x="2916334" y="1487819"/>
                  <a:pt x="2912517" y="1478087"/>
                </a:cubicBezTo>
                <a:cubicBezTo>
                  <a:pt x="2910477" y="1472890"/>
                  <a:pt x="2909306" y="1466978"/>
                  <a:pt x="2909005" y="1460352"/>
                </a:cubicBezTo>
                <a:cubicBezTo>
                  <a:pt x="2909837" y="1450246"/>
                  <a:pt x="2913497" y="1439834"/>
                  <a:pt x="2919987" y="1429115"/>
                </a:cubicBezTo>
                <a:cubicBezTo>
                  <a:pt x="2922399" y="1425013"/>
                  <a:pt x="2925299" y="1420533"/>
                  <a:pt x="2928686" y="1415674"/>
                </a:cubicBezTo>
                <a:cubicBezTo>
                  <a:pt x="2931825" y="1411170"/>
                  <a:pt x="2935330" y="1406597"/>
                  <a:pt x="2939199" y="1401955"/>
                </a:cubicBezTo>
                <a:lnTo>
                  <a:pt x="2948427" y="1413585"/>
                </a:lnTo>
                <a:cubicBezTo>
                  <a:pt x="2973804" y="1437129"/>
                  <a:pt x="2990562" y="1451880"/>
                  <a:pt x="2998701" y="1457838"/>
                </a:cubicBezTo>
                <a:lnTo>
                  <a:pt x="3019331" y="1471796"/>
                </a:lnTo>
                <a:lnTo>
                  <a:pt x="3041977" y="1482677"/>
                </a:lnTo>
                <a:lnTo>
                  <a:pt x="3067395" y="1489501"/>
                </a:lnTo>
                <a:lnTo>
                  <a:pt x="3080888" y="1490666"/>
                </a:lnTo>
                <a:lnTo>
                  <a:pt x="3094670" y="1490119"/>
                </a:lnTo>
                <a:lnTo>
                  <a:pt x="3105279" y="1487992"/>
                </a:lnTo>
                <a:lnTo>
                  <a:pt x="3117928" y="1483140"/>
                </a:lnTo>
                <a:cubicBezTo>
                  <a:pt x="3123588" y="1480296"/>
                  <a:pt x="3128781" y="1476485"/>
                  <a:pt x="3133505" y="1471708"/>
                </a:cubicBezTo>
                <a:cubicBezTo>
                  <a:pt x="3135851" y="1468971"/>
                  <a:pt x="3137580" y="1466805"/>
                  <a:pt x="3138693" y="1465208"/>
                </a:cubicBezTo>
                <a:cubicBezTo>
                  <a:pt x="3144088" y="1457468"/>
                  <a:pt x="3147513" y="1448534"/>
                  <a:pt x="3148968" y="1438408"/>
                </a:cubicBezTo>
                <a:cubicBezTo>
                  <a:pt x="3150287" y="1429353"/>
                  <a:pt x="3149941" y="1420769"/>
                  <a:pt x="3147930" y="1412657"/>
                </a:cubicBezTo>
                <a:cubicBezTo>
                  <a:pt x="3146522" y="1398512"/>
                  <a:pt x="3143333" y="1386000"/>
                  <a:pt x="3138365" y="1375122"/>
                </a:cubicBezTo>
                <a:cubicBezTo>
                  <a:pt x="3131676" y="1360488"/>
                  <a:pt x="3122876" y="1347654"/>
                  <a:pt x="3111967" y="1336618"/>
                </a:cubicBezTo>
                <a:cubicBezTo>
                  <a:pt x="3104712" y="1329257"/>
                  <a:pt x="3097559" y="1323119"/>
                  <a:pt x="3090508" y="1318204"/>
                </a:cubicBezTo>
                <a:cubicBezTo>
                  <a:pt x="3084147" y="1313770"/>
                  <a:pt x="3077359" y="1309923"/>
                  <a:pt x="3070145" y="1306663"/>
                </a:cubicBezTo>
                <a:cubicBezTo>
                  <a:pt x="3052331" y="1298737"/>
                  <a:pt x="3035010" y="1294659"/>
                  <a:pt x="3018179" y="1294429"/>
                </a:cubicBezTo>
                <a:close/>
                <a:moveTo>
                  <a:pt x="2393475" y="1230581"/>
                </a:moveTo>
                <a:lnTo>
                  <a:pt x="2397409" y="1230783"/>
                </a:lnTo>
                <a:cubicBezTo>
                  <a:pt x="2407769" y="1231315"/>
                  <a:pt x="2427878" y="1238970"/>
                  <a:pt x="2457737" y="1253746"/>
                </a:cubicBezTo>
                <a:cubicBezTo>
                  <a:pt x="2466001" y="1257202"/>
                  <a:pt x="2469929" y="1262904"/>
                  <a:pt x="2469520" y="1270850"/>
                </a:cubicBezTo>
                <a:cubicBezTo>
                  <a:pt x="2469108" y="1278872"/>
                  <a:pt x="2468631" y="1284474"/>
                  <a:pt x="2468090" y="1287657"/>
                </a:cubicBezTo>
                <a:cubicBezTo>
                  <a:pt x="2467234" y="1292150"/>
                  <a:pt x="2465479" y="1296361"/>
                  <a:pt x="2462825" y="1300290"/>
                </a:cubicBezTo>
                <a:cubicBezTo>
                  <a:pt x="2443633" y="1306128"/>
                  <a:pt x="2431795" y="1309781"/>
                  <a:pt x="2427312" y="1311248"/>
                </a:cubicBezTo>
                <a:cubicBezTo>
                  <a:pt x="2403613" y="1316631"/>
                  <a:pt x="2387100" y="1319083"/>
                  <a:pt x="2377775" y="1318603"/>
                </a:cubicBezTo>
                <a:cubicBezTo>
                  <a:pt x="2372605" y="1318338"/>
                  <a:pt x="2368782" y="1317739"/>
                  <a:pt x="2366304" y="1316809"/>
                </a:cubicBezTo>
                <a:cubicBezTo>
                  <a:pt x="2351838" y="1310815"/>
                  <a:pt x="2345043" y="1299294"/>
                  <a:pt x="2345919" y="1282246"/>
                </a:cubicBezTo>
                <a:cubicBezTo>
                  <a:pt x="2346708" y="1266904"/>
                  <a:pt x="2352796" y="1253620"/>
                  <a:pt x="2364183" y="1242393"/>
                </a:cubicBezTo>
                <a:cubicBezTo>
                  <a:pt x="2374601" y="1234050"/>
                  <a:pt x="2384365" y="1230112"/>
                  <a:pt x="2393475" y="1230581"/>
                </a:cubicBezTo>
                <a:close/>
                <a:moveTo>
                  <a:pt x="3218993" y="1197063"/>
                </a:moveTo>
                <a:cubicBezTo>
                  <a:pt x="3177384" y="1205944"/>
                  <a:pt x="3137743" y="1216226"/>
                  <a:pt x="3100072" y="1227907"/>
                </a:cubicBezTo>
                <a:cubicBezTo>
                  <a:pt x="3094037" y="1230049"/>
                  <a:pt x="3089777" y="1232904"/>
                  <a:pt x="3087289" y="1236473"/>
                </a:cubicBezTo>
                <a:cubicBezTo>
                  <a:pt x="3086312" y="1237875"/>
                  <a:pt x="3085626" y="1239204"/>
                  <a:pt x="3085231" y="1240460"/>
                </a:cubicBezTo>
                <a:cubicBezTo>
                  <a:pt x="3083686" y="1245288"/>
                  <a:pt x="3084421" y="1251851"/>
                  <a:pt x="3087439" y="1260150"/>
                </a:cubicBezTo>
                <a:cubicBezTo>
                  <a:pt x="3090909" y="1269372"/>
                  <a:pt x="3096028" y="1276341"/>
                  <a:pt x="3102796" y="1281059"/>
                </a:cubicBezTo>
                <a:cubicBezTo>
                  <a:pt x="3105486" y="1282934"/>
                  <a:pt x="3108467" y="1284457"/>
                  <a:pt x="3111741" y="1285629"/>
                </a:cubicBezTo>
                <a:cubicBezTo>
                  <a:pt x="3118907" y="1287652"/>
                  <a:pt x="3127153" y="1287039"/>
                  <a:pt x="3136480" y="1283791"/>
                </a:cubicBezTo>
                <a:cubicBezTo>
                  <a:pt x="3167943" y="1273679"/>
                  <a:pt x="3199619" y="1264987"/>
                  <a:pt x="3231509" y="1257715"/>
                </a:cubicBezTo>
                <a:cubicBezTo>
                  <a:pt x="3242827" y="1257734"/>
                  <a:pt x="3250325" y="1255105"/>
                  <a:pt x="3254003" y="1249829"/>
                </a:cubicBezTo>
                <a:cubicBezTo>
                  <a:pt x="3255040" y="1248341"/>
                  <a:pt x="3255807" y="1246402"/>
                  <a:pt x="3256302" y="1244014"/>
                </a:cubicBezTo>
                <a:cubicBezTo>
                  <a:pt x="3257250" y="1241349"/>
                  <a:pt x="3257834" y="1238055"/>
                  <a:pt x="3258056" y="1234132"/>
                </a:cubicBezTo>
                <a:cubicBezTo>
                  <a:pt x="3258188" y="1220584"/>
                  <a:pt x="3253468" y="1210474"/>
                  <a:pt x="3243896" y="1203802"/>
                </a:cubicBezTo>
                <a:cubicBezTo>
                  <a:pt x="3240762" y="1201618"/>
                  <a:pt x="3237281" y="1200006"/>
                  <a:pt x="3233452" y="1198965"/>
                </a:cubicBezTo>
                <a:cubicBezTo>
                  <a:pt x="3229121" y="1197511"/>
                  <a:pt x="3224302" y="1196877"/>
                  <a:pt x="3218993" y="1197063"/>
                </a:cubicBezTo>
                <a:close/>
                <a:moveTo>
                  <a:pt x="2645781" y="1147170"/>
                </a:moveTo>
                <a:cubicBezTo>
                  <a:pt x="2639192" y="1149240"/>
                  <a:pt x="2634649" y="1153989"/>
                  <a:pt x="2632152" y="1161417"/>
                </a:cubicBezTo>
                <a:lnTo>
                  <a:pt x="2631628" y="1162974"/>
                </a:lnTo>
                <a:cubicBezTo>
                  <a:pt x="2605863" y="1236189"/>
                  <a:pt x="2579693" y="1305793"/>
                  <a:pt x="2553117" y="1371787"/>
                </a:cubicBezTo>
                <a:cubicBezTo>
                  <a:pt x="2549149" y="1383591"/>
                  <a:pt x="2555573" y="1393723"/>
                  <a:pt x="2572391" y="1402185"/>
                </a:cubicBezTo>
                <a:cubicBezTo>
                  <a:pt x="2575084" y="1403620"/>
                  <a:pt x="2578040" y="1404878"/>
                  <a:pt x="2581257" y="1405960"/>
                </a:cubicBezTo>
                <a:cubicBezTo>
                  <a:pt x="2598972" y="1411915"/>
                  <a:pt x="2611255" y="1408311"/>
                  <a:pt x="2618105" y="1395147"/>
                </a:cubicBezTo>
                <a:cubicBezTo>
                  <a:pt x="2633457" y="1357823"/>
                  <a:pt x="2649339" y="1316803"/>
                  <a:pt x="2665751" y="1272088"/>
                </a:cubicBezTo>
                <a:cubicBezTo>
                  <a:pt x="2686725" y="1225364"/>
                  <a:pt x="2710743" y="1201860"/>
                  <a:pt x="2737805" y="1201577"/>
                </a:cubicBezTo>
                <a:lnTo>
                  <a:pt x="2744970" y="1207800"/>
                </a:lnTo>
                <a:lnTo>
                  <a:pt x="2748908" y="1220059"/>
                </a:lnTo>
                <a:cubicBezTo>
                  <a:pt x="2750547" y="1228485"/>
                  <a:pt x="2751456" y="1236414"/>
                  <a:pt x="2751637" y="1243846"/>
                </a:cubicBezTo>
                <a:cubicBezTo>
                  <a:pt x="2752441" y="1284420"/>
                  <a:pt x="2750400" y="1348358"/>
                  <a:pt x="2745516" y="1435661"/>
                </a:cubicBezTo>
                <a:cubicBezTo>
                  <a:pt x="2743681" y="1450905"/>
                  <a:pt x="2750928" y="1461272"/>
                  <a:pt x="2767258" y="1466762"/>
                </a:cubicBezTo>
                <a:cubicBezTo>
                  <a:pt x="2771266" y="1468109"/>
                  <a:pt x="2775724" y="1469012"/>
                  <a:pt x="2780634" y="1469470"/>
                </a:cubicBezTo>
                <a:cubicBezTo>
                  <a:pt x="2797942" y="1471678"/>
                  <a:pt x="2808256" y="1467845"/>
                  <a:pt x="2811576" y="1457969"/>
                </a:cubicBezTo>
                <a:cubicBezTo>
                  <a:pt x="2812282" y="1455869"/>
                  <a:pt x="2812723" y="1453581"/>
                  <a:pt x="2812900" y="1451105"/>
                </a:cubicBezTo>
                <a:cubicBezTo>
                  <a:pt x="2817970" y="1354330"/>
                  <a:pt x="2819890" y="1286516"/>
                  <a:pt x="2818658" y="1247664"/>
                </a:cubicBezTo>
                <a:cubicBezTo>
                  <a:pt x="2818245" y="1234966"/>
                  <a:pt x="2812013" y="1216894"/>
                  <a:pt x="2799960" y="1193449"/>
                </a:cubicBezTo>
                <a:cubicBezTo>
                  <a:pt x="2799522" y="1189444"/>
                  <a:pt x="2794515" y="1182854"/>
                  <a:pt x="2784941" y="1173678"/>
                </a:cubicBezTo>
                <a:cubicBezTo>
                  <a:pt x="2781127" y="1169676"/>
                  <a:pt x="2776002" y="1166234"/>
                  <a:pt x="2769567" y="1163353"/>
                </a:cubicBezTo>
                <a:cubicBezTo>
                  <a:pt x="2765302" y="1161084"/>
                  <a:pt x="2761466" y="1159377"/>
                  <a:pt x="2758057" y="1158231"/>
                </a:cubicBezTo>
                <a:cubicBezTo>
                  <a:pt x="2755240" y="1157284"/>
                  <a:pt x="2752490" y="1156663"/>
                  <a:pt x="2749807" y="1156368"/>
                </a:cubicBezTo>
                <a:cubicBezTo>
                  <a:pt x="2736325" y="1155008"/>
                  <a:pt x="2725180" y="1155276"/>
                  <a:pt x="2716373" y="1157173"/>
                </a:cubicBezTo>
                <a:cubicBezTo>
                  <a:pt x="2705152" y="1160054"/>
                  <a:pt x="2697511" y="1163674"/>
                  <a:pt x="2693452" y="1168031"/>
                </a:cubicBezTo>
                <a:cubicBezTo>
                  <a:pt x="2692173" y="1159752"/>
                  <a:pt x="2685163" y="1153471"/>
                  <a:pt x="2672424" y="1149188"/>
                </a:cubicBezTo>
                <a:lnTo>
                  <a:pt x="2671688" y="1148996"/>
                </a:lnTo>
                <a:cubicBezTo>
                  <a:pt x="2661006" y="1145709"/>
                  <a:pt x="2652371" y="1145100"/>
                  <a:pt x="2645781" y="1147170"/>
                </a:cubicBezTo>
                <a:close/>
                <a:moveTo>
                  <a:pt x="2426055" y="1063670"/>
                </a:moveTo>
                <a:cubicBezTo>
                  <a:pt x="2416361" y="1063172"/>
                  <a:pt x="2399419" y="1066057"/>
                  <a:pt x="2375231" y="1072327"/>
                </a:cubicBezTo>
                <a:cubicBezTo>
                  <a:pt x="2345435" y="1081336"/>
                  <a:pt x="2329531" y="1086495"/>
                  <a:pt x="2327519" y="1087803"/>
                </a:cubicBezTo>
                <a:cubicBezTo>
                  <a:pt x="2317455" y="1094075"/>
                  <a:pt x="2312212" y="1101320"/>
                  <a:pt x="2311789" y="1109538"/>
                </a:cubicBezTo>
                <a:lnTo>
                  <a:pt x="2311671" y="1111837"/>
                </a:lnTo>
                <a:cubicBezTo>
                  <a:pt x="2311460" y="1115934"/>
                  <a:pt x="2312278" y="1119931"/>
                  <a:pt x="2314125" y="1123830"/>
                </a:cubicBezTo>
                <a:cubicBezTo>
                  <a:pt x="2321209" y="1135437"/>
                  <a:pt x="2331747" y="1141601"/>
                  <a:pt x="2345741" y="1142320"/>
                </a:cubicBezTo>
                <a:cubicBezTo>
                  <a:pt x="2349841" y="1142531"/>
                  <a:pt x="2353340" y="1142347"/>
                  <a:pt x="2356237" y="1141770"/>
                </a:cubicBezTo>
                <a:cubicBezTo>
                  <a:pt x="2359607" y="1141161"/>
                  <a:pt x="2374227" y="1136285"/>
                  <a:pt x="2400096" y="1127144"/>
                </a:cubicBezTo>
                <a:cubicBezTo>
                  <a:pt x="2413294" y="1124459"/>
                  <a:pt x="2423876" y="1123321"/>
                  <a:pt x="2431843" y="1123731"/>
                </a:cubicBezTo>
                <a:cubicBezTo>
                  <a:pt x="2438033" y="1124049"/>
                  <a:pt x="2444239" y="1126521"/>
                  <a:pt x="2450459" y="1131148"/>
                </a:cubicBezTo>
                <a:cubicBezTo>
                  <a:pt x="2454602" y="1135545"/>
                  <a:pt x="2458357" y="1141358"/>
                  <a:pt x="2461722" y="1148586"/>
                </a:cubicBezTo>
                <a:cubicBezTo>
                  <a:pt x="2468907" y="1161641"/>
                  <a:pt x="2471989" y="1178091"/>
                  <a:pt x="2470968" y="1197937"/>
                </a:cubicBezTo>
                <a:lnTo>
                  <a:pt x="2470688" y="1203382"/>
                </a:lnTo>
                <a:cubicBezTo>
                  <a:pt x="2472517" y="1201573"/>
                  <a:pt x="2470259" y="1199069"/>
                  <a:pt x="2463913" y="1195872"/>
                </a:cubicBezTo>
                <a:cubicBezTo>
                  <a:pt x="2439463" y="1184050"/>
                  <a:pt x="2419533" y="1177742"/>
                  <a:pt x="2404122" y="1176950"/>
                </a:cubicBezTo>
                <a:lnTo>
                  <a:pt x="2400187" y="1176748"/>
                </a:lnTo>
                <a:cubicBezTo>
                  <a:pt x="2386995" y="1176070"/>
                  <a:pt x="2372621" y="1177753"/>
                  <a:pt x="2357066" y="1181798"/>
                </a:cubicBezTo>
                <a:cubicBezTo>
                  <a:pt x="2342829" y="1185481"/>
                  <a:pt x="2328600" y="1192968"/>
                  <a:pt x="2314381" y="1204259"/>
                </a:cubicBezTo>
                <a:cubicBezTo>
                  <a:pt x="2306169" y="1211667"/>
                  <a:pt x="2299747" y="1218375"/>
                  <a:pt x="2295114" y="1224382"/>
                </a:cubicBezTo>
                <a:cubicBezTo>
                  <a:pt x="2283860" y="1241917"/>
                  <a:pt x="2277905" y="1257070"/>
                  <a:pt x="2277248" y="1269841"/>
                </a:cubicBezTo>
                <a:lnTo>
                  <a:pt x="2276456" y="1285250"/>
                </a:lnTo>
                <a:lnTo>
                  <a:pt x="2277588" y="1296784"/>
                </a:lnTo>
                <a:lnTo>
                  <a:pt x="2270320" y="1287270"/>
                </a:lnTo>
                <a:cubicBezTo>
                  <a:pt x="2263971" y="1284111"/>
                  <a:pt x="2255804" y="1283725"/>
                  <a:pt x="2245820" y="1286113"/>
                </a:cubicBezTo>
                <a:lnTo>
                  <a:pt x="2241591" y="1287124"/>
                </a:lnTo>
                <a:cubicBezTo>
                  <a:pt x="2199080" y="1302153"/>
                  <a:pt x="2168015" y="1313519"/>
                  <a:pt x="2148396" y="1321224"/>
                </a:cubicBezTo>
                <a:lnTo>
                  <a:pt x="2115580" y="1335580"/>
                </a:lnTo>
                <a:lnTo>
                  <a:pt x="2066417" y="1353114"/>
                </a:lnTo>
                <a:lnTo>
                  <a:pt x="2047878" y="1358424"/>
                </a:lnTo>
                <a:lnTo>
                  <a:pt x="2059482" y="1341754"/>
                </a:lnTo>
                <a:lnTo>
                  <a:pt x="2070382" y="1316063"/>
                </a:lnTo>
                <a:lnTo>
                  <a:pt x="2083467" y="1290850"/>
                </a:lnTo>
                <a:cubicBezTo>
                  <a:pt x="2089036" y="1281502"/>
                  <a:pt x="2097843" y="1266429"/>
                  <a:pt x="2109887" y="1245631"/>
                </a:cubicBezTo>
                <a:cubicBezTo>
                  <a:pt x="2125133" y="1223837"/>
                  <a:pt x="2135140" y="1207715"/>
                  <a:pt x="2139907" y="1197265"/>
                </a:cubicBezTo>
                <a:cubicBezTo>
                  <a:pt x="2148920" y="1182582"/>
                  <a:pt x="2155327" y="1167080"/>
                  <a:pt x="2159128" y="1150760"/>
                </a:cubicBezTo>
                <a:cubicBezTo>
                  <a:pt x="2159725" y="1148215"/>
                  <a:pt x="2159550" y="1144966"/>
                  <a:pt x="2158605" y="1141014"/>
                </a:cubicBezTo>
                <a:lnTo>
                  <a:pt x="2158146" y="1139095"/>
                </a:lnTo>
                <a:cubicBezTo>
                  <a:pt x="2156912" y="1133935"/>
                  <a:pt x="2154736" y="1129497"/>
                  <a:pt x="2151617" y="1125782"/>
                </a:cubicBezTo>
                <a:cubicBezTo>
                  <a:pt x="2148408" y="1121588"/>
                  <a:pt x="2143505" y="1117914"/>
                  <a:pt x="2136908" y="1114757"/>
                </a:cubicBezTo>
                <a:cubicBezTo>
                  <a:pt x="2128956" y="1110526"/>
                  <a:pt x="2121780" y="1109176"/>
                  <a:pt x="2115378" y="1110706"/>
                </a:cubicBezTo>
                <a:cubicBezTo>
                  <a:pt x="2111307" y="1111454"/>
                  <a:pt x="2107466" y="1112259"/>
                  <a:pt x="2103857" y="1113122"/>
                </a:cubicBezTo>
                <a:cubicBezTo>
                  <a:pt x="2071102" y="1120955"/>
                  <a:pt x="2022495" y="1136662"/>
                  <a:pt x="1958036" y="1160242"/>
                </a:cubicBezTo>
                <a:cubicBezTo>
                  <a:pt x="1940554" y="1168127"/>
                  <a:pt x="1933255" y="1178100"/>
                  <a:pt x="1936139" y="1190161"/>
                </a:cubicBezTo>
                <a:cubicBezTo>
                  <a:pt x="1936649" y="1192294"/>
                  <a:pt x="1937480" y="1194682"/>
                  <a:pt x="1938632" y="1197322"/>
                </a:cubicBezTo>
                <a:cubicBezTo>
                  <a:pt x="1945378" y="1212232"/>
                  <a:pt x="1957367" y="1217626"/>
                  <a:pt x="1974598" y="1213506"/>
                </a:cubicBezTo>
                <a:cubicBezTo>
                  <a:pt x="1977997" y="1212693"/>
                  <a:pt x="1981128" y="1211606"/>
                  <a:pt x="1983990" y="1210243"/>
                </a:cubicBezTo>
                <a:cubicBezTo>
                  <a:pt x="2023334" y="1195140"/>
                  <a:pt x="2059251" y="1181826"/>
                  <a:pt x="2091739" y="1170302"/>
                </a:cubicBezTo>
                <a:lnTo>
                  <a:pt x="2058233" y="1215515"/>
                </a:lnTo>
                <a:cubicBezTo>
                  <a:pt x="2027849" y="1263936"/>
                  <a:pt x="2010639" y="1292318"/>
                  <a:pt x="2006602" y="1300660"/>
                </a:cubicBezTo>
                <a:cubicBezTo>
                  <a:pt x="1996057" y="1322076"/>
                  <a:pt x="1989140" y="1341648"/>
                  <a:pt x="1985851" y="1359377"/>
                </a:cubicBezTo>
                <a:lnTo>
                  <a:pt x="1985679" y="1363955"/>
                </a:lnTo>
                <a:lnTo>
                  <a:pt x="1983466" y="1360092"/>
                </a:lnTo>
                <a:cubicBezTo>
                  <a:pt x="1970909" y="1349252"/>
                  <a:pt x="1956820" y="1348306"/>
                  <a:pt x="1941199" y="1357254"/>
                </a:cubicBezTo>
                <a:cubicBezTo>
                  <a:pt x="1933917" y="1361426"/>
                  <a:pt x="1925657" y="1370320"/>
                  <a:pt x="1916421" y="1383936"/>
                </a:cubicBezTo>
                <a:cubicBezTo>
                  <a:pt x="1896322" y="1411593"/>
                  <a:pt x="1879374" y="1429374"/>
                  <a:pt x="1865578" y="1437276"/>
                </a:cubicBezTo>
                <a:cubicBezTo>
                  <a:pt x="1855321" y="1443152"/>
                  <a:pt x="1844329" y="1447206"/>
                  <a:pt x="1832602" y="1449437"/>
                </a:cubicBezTo>
                <a:cubicBezTo>
                  <a:pt x="1807186" y="1449902"/>
                  <a:pt x="1787940" y="1439736"/>
                  <a:pt x="1774864" y="1418938"/>
                </a:cubicBezTo>
                <a:cubicBezTo>
                  <a:pt x="1773833" y="1417406"/>
                  <a:pt x="1772318" y="1414894"/>
                  <a:pt x="1770317" y="1411401"/>
                </a:cubicBezTo>
                <a:cubicBezTo>
                  <a:pt x="1759527" y="1392565"/>
                  <a:pt x="1753813" y="1373176"/>
                  <a:pt x="1753175" y="1353233"/>
                </a:cubicBezTo>
                <a:cubicBezTo>
                  <a:pt x="1753053" y="1329316"/>
                  <a:pt x="1762524" y="1305719"/>
                  <a:pt x="1781587" y="1282442"/>
                </a:cubicBezTo>
                <a:cubicBezTo>
                  <a:pt x="1790900" y="1272532"/>
                  <a:pt x="1801774" y="1262890"/>
                  <a:pt x="1814209" y="1253516"/>
                </a:cubicBezTo>
                <a:cubicBezTo>
                  <a:pt x="1839870" y="1236235"/>
                  <a:pt x="1852295" y="1226887"/>
                  <a:pt x="1851484" y="1225470"/>
                </a:cubicBezTo>
                <a:cubicBezTo>
                  <a:pt x="1859998" y="1213028"/>
                  <a:pt x="1861676" y="1202304"/>
                  <a:pt x="1856517" y="1193299"/>
                </a:cubicBezTo>
                <a:cubicBezTo>
                  <a:pt x="1854211" y="1190010"/>
                  <a:pt x="1852554" y="1187749"/>
                  <a:pt x="1851547" y="1186517"/>
                </a:cubicBezTo>
                <a:cubicBezTo>
                  <a:pt x="1844860" y="1182145"/>
                  <a:pt x="1838434" y="1179674"/>
                  <a:pt x="1832271" y="1179103"/>
                </a:cubicBezTo>
                <a:cubicBezTo>
                  <a:pt x="1826107" y="1178533"/>
                  <a:pt x="1820205" y="1179863"/>
                  <a:pt x="1814564" y="1183094"/>
                </a:cubicBezTo>
                <a:lnTo>
                  <a:pt x="1808549" y="1186540"/>
                </a:lnTo>
                <a:cubicBezTo>
                  <a:pt x="1766470" y="1214825"/>
                  <a:pt x="1740777" y="1235144"/>
                  <a:pt x="1731469" y="1247499"/>
                </a:cubicBezTo>
                <a:cubicBezTo>
                  <a:pt x="1712943" y="1268246"/>
                  <a:pt x="1699394" y="1292569"/>
                  <a:pt x="1690822" y="1320469"/>
                </a:cubicBezTo>
                <a:cubicBezTo>
                  <a:pt x="1686860" y="1334437"/>
                  <a:pt x="1684490" y="1346713"/>
                  <a:pt x="1683711" y="1357297"/>
                </a:cubicBezTo>
                <a:cubicBezTo>
                  <a:pt x="1683711" y="1386631"/>
                  <a:pt x="1688542" y="1410660"/>
                  <a:pt x="1698203" y="1429386"/>
                </a:cubicBezTo>
                <a:lnTo>
                  <a:pt x="1708606" y="1449525"/>
                </a:lnTo>
                <a:cubicBezTo>
                  <a:pt x="1716638" y="1460810"/>
                  <a:pt x="1722197" y="1468094"/>
                  <a:pt x="1725283" y="1471375"/>
                </a:cubicBezTo>
                <a:cubicBezTo>
                  <a:pt x="1737302" y="1486266"/>
                  <a:pt x="1755249" y="1498228"/>
                  <a:pt x="1779124" y="1507260"/>
                </a:cubicBezTo>
                <a:cubicBezTo>
                  <a:pt x="1799842" y="1512030"/>
                  <a:pt x="1816435" y="1513860"/>
                  <a:pt x="1828903" y="1512747"/>
                </a:cubicBezTo>
                <a:cubicBezTo>
                  <a:pt x="1852003" y="1507804"/>
                  <a:pt x="1871092" y="1501014"/>
                  <a:pt x="1886168" y="1492378"/>
                </a:cubicBezTo>
                <a:lnTo>
                  <a:pt x="1906680" y="1480627"/>
                </a:lnTo>
                <a:cubicBezTo>
                  <a:pt x="1914662" y="1476055"/>
                  <a:pt x="1924683" y="1467712"/>
                  <a:pt x="1936745" y="1455596"/>
                </a:cubicBezTo>
                <a:cubicBezTo>
                  <a:pt x="1947111" y="1444211"/>
                  <a:pt x="1962360" y="1425368"/>
                  <a:pt x="1982492" y="1399066"/>
                </a:cubicBezTo>
                <a:lnTo>
                  <a:pt x="1984527" y="1394470"/>
                </a:lnTo>
                <a:lnTo>
                  <a:pt x="1984499" y="1395228"/>
                </a:lnTo>
                <a:lnTo>
                  <a:pt x="1985054" y="1397549"/>
                </a:lnTo>
                <a:cubicBezTo>
                  <a:pt x="1985951" y="1401301"/>
                  <a:pt x="1987810" y="1405034"/>
                  <a:pt x="1990632" y="1408750"/>
                </a:cubicBezTo>
                <a:cubicBezTo>
                  <a:pt x="1993921" y="1413203"/>
                  <a:pt x="1998050" y="1416772"/>
                  <a:pt x="2003021" y="1419457"/>
                </a:cubicBezTo>
                <a:cubicBezTo>
                  <a:pt x="2008975" y="1423116"/>
                  <a:pt x="2020088" y="1425271"/>
                  <a:pt x="2036362" y="1425924"/>
                </a:cubicBezTo>
                <a:cubicBezTo>
                  <a:pt x="2125737" y="1390916"/>
                  <a:pt x="2175737" y="1371254"/>
                  <a:pt x="2186361" y="1366938"/>
                </a:cubicBezTo>
                <a:cubicBezTo>
                  <a:pt x="2196985" y="1362622"/>
                  <a:pt x="2221676" y="1353606"/>
                  <a:pt x="2260433" y="1339891"/>
                </a:cubicBezTo>
                <a:cubicBezTo>
                  <a:pt x="2270274" y="1336702"/>
                  <a:pt x="2277198" y="1332399"/>
                  <a:pt x="2281204" y="1326981"/>
                </a:cubicBezTo>
                <a:lnTo>
                  <a:pt x="2283345" y="1314137"/>
                </a:lnTo>
                <a:lnTo>
                  <a:pt x="2287324" y="1324243"/>
                </a:lnTo>
                <a:cubicBezTo>
                  <a:pt x="2305915" y="1355115"/>
                  <a:pt x="2336761" y="1371658"/>
                  <a:pt x="2379864" y="1373874"/>
                </a:cubicBezTo>
                <a:cubicBezTo>
                  <a:pt x="2390112" y="1374400"/>
                  <a:pt x="2401143" y="1373705"/>
                  <a:pt x="2412956" y="1371787"/>
                </a:cubicBezTo>
                <a:cubicBezTo>
                  <a:pt x="2429717" y="1368007"/>
                  <a:pt x="2446607" y="1361919"/>
                  <a:pt x="2463625" y="1353524"/>
                </a:cubicBezTo>
                <a:cubicBezTo>
                  <a:pt x="2463178" y="1362219"/>
                  <a:pt x="2465025" y="1369444"/>
                  <a:pt x="2469165" y="1375200"/>
                </a:cubicBezTo>
                <a:cubicBezTo>
                  <a:pt x="2476111" y="1383650"/>
                  <a:pt x="2484337" y="1388119"/>
                  <a:pt x="2493843" y="1388608"/>
                </a:cubicBezTo>
                <a:lnTo>
                  <a:pt x="2502366" y="1389046"/>
                </a:lnTo>
                <a:cubicBezTo>
                  <a:pt x="2510026" y="1389440"/>
                  <a:pt x="2518001" y="1386530"/>
                  <a:pt x="2526291" y="1380316"/>
                </a:cubicBezTo>
                <a:cubicBezTo>
                  <a:pt x="2530958" y="1375820"/>
                  <a:pt x="2533856" y="1371729"/>
                  <a:pt x="2534985" y="1368043"/>
                </a:cubicBezTo>
                <a:cubicBezTo>
                  <a:pt x="2536013" y="1368096"/>
                  <a:pt x="2538589" y="1340342"/>
                  <a:pt x="2542713" y="1284781"/>
                </a:cubicBezTo>
                <a:lnTo>
                  <a:pt x="2544717" y="1245785"/>
                </a:lnTo>
                <a:cubicBezTo>
                  <a:pt x="2545707" y="1226531"/>
                  <a:pt x="2544766" y="1204351"/>
                  <a:pt x="2541893" y="1179243"/>
                </a:cubicBezTo>
                <a:cubicBezTo>
                  <a:pt x="2538509" y="1154295"/>
                  <a:pt x="2535484" y="1139044"/>
                  <a:pt x="2532818" y="1133490"/>
                </a:cubicBezTo>
                <a:cubicBezTo>
                  <a:pt x="2528880" y="1122994"/>
                  <a:pt x="2521721" y="1111620"/>
                  <a:pt x="2511342" y="1099369"/>
                </a:cubicBezTo>
                <a:cubicBezTo>
                  <a:pt x="2504218" y="1092216"/>
                  <a:pt x="2498000" y="1086783"/>
                  <a:pt x="2492690" y="1083070"/>
                </a:cubicBezTo>
                <a:cubicBezTo>
                  <a:pt x="2473164" y="1071417"/>
                  <a:pt x="2455324" y="1065175"/>
                  <a:pt x="2439171" y="1064344"/>
                </a:cubicBezTo>
                <a:close/>
                <a:moveTo>
                  <a:pt x="2490184" y="896998"/>
                </a:moveTo>
                <a:cubicBezTo>
                  <a:pt x="2486370" y="896802"/>
                  <a:pt x="2482563" y="897275"/>
                  <a:pt x="2478763" y="898418"/>
                </a:cubicBezTo>
                <a:cubicBezTo>
                  <a:pt x="2474319" y="899475"/>
                  <a:pt x="2469893" y="901486"/>
                  <a:pt x="2465486" y="904452"/>
                </a:cubicBezTo>
                <a:cubicBezTo>
                  <a:pt x="2434873" y="933999"/>
                  <a:pt x="2406670" y="963692"/>
                  <a:pt x="2380879" y="993532"/>
                </a:cubicBezTo>
                <a:cubicBezTo>
                  <a:pt x="2376891" y="998542"/>
                  <a:pt x="2374786" y="1003219"/>
                  <a:pt x="2374562" y="1007563"/>
                </a:cubicBezTo>
                <a:cubicBezTo>
                  <a:pt x="2374475" y="1009270"/>
                  <a:pt x="2374595" y="1010760"/>
                  <a:pt x="2374925" y="1012035"/>
                </a:cubicBezTo>
                <a:cubicBezTo>
                  <a:pt x="2376167" y="1016950"/>
                  <a:pt x="2380263" y="1022131"/>
                  <a:pt x="2387213" y="1027577"/>
                </a:cubicBezTo>
                <a:cubicBezTo>
                  <a:pt x="2395036" y="1033568"/>
                  <a:pt x="2403067" y="1036775"/>
                  <a:pt x="2411306" y="1037198"/>
                </a:cubicBezTo>
                <a:cubicBezTo>
                  <a:pt x="2414580" y="1037367"/>
                  <a:pt x="2417917" y="1037082"/>
                  <a:pt x="2421314" y="1036345"/>
                </a:cubicBezTo>
                <a:cubicBezTo>
                  <a:pt x="2428466" y="1034272"/>
                  <a:pt x="2435140" y="1029389"/>
                  <a:pt x="2441337" y="1021699"/>
                </a:cubicBezTo>
                <a:cubicBezTo>
                  <a:pt x="2462689" y="996475"/>
                  <a:pt x="2484974" y="972344"/>
                  <a:pt x="2508190" y="949304"/>
                </a:cubicBezTo>
                <a:cubicBezTo>
                  <a:pt x="2517805" y="943333"/>
                  <a:pt x="2522778" y="937136"/>
                  <a:pt x="2523108" y="930713"/>
                </a:cubicBezTo>
                <a:cubicBezTo>
                  <a:pt x="2523201" y="928901"/>
                  <a:pt x="2522826" y="926851"/>
                  <a:pt x="2521984" y="924561"/>
                </a:cubicBezTo>
                <a:cubicBezTo>
                  <a:pt x="2521378" y="921799"/>
                  <a:pt x="2520132" y="918695"/>
                  <a:pt x="2518245" y="915248"/>
                </a:cubicBezTo>
                <a:cubicBezTo>
                  <a:pt x="2511190" y="903681"/>
                  <a:pt x="2501837" y="897597"/>
                  <a:pt x="2490184" y="896998"/>
                </a:cubicBezTo>
                <a:close/>
                <a:moveTo>
                  <a:pt x="2340000" y="0"/>
                </a:moveTo>
                <a:lnTo>
                  <a:pt x="2489359" y="823583"/>
                </a:lnTo>
                <a:lnTo>
                  <a:pt x="2796511" y="44951"/>
                </a:lnTo>
                <a:lnTo>
                  <a:pt x="2782317" y="881852"/>
                </a:lnTo>
                <a:lnTo>
                  <a:pt x="3235471" y="178121"/>
                </a:lnTo>
                <a:lnTo>
                  <a:pt x="3058301" y="996165"/>
                </a:lnTo>
                <a:lnTo>
                  <a:pt x="3640034" y="394360"/>
                </a:lnTo>
                <a:lnTo>
                  <a:pt x="3306659" y="1162117"/>
                </a:lnTo>
                <a:lnTo>
                  <a:pt x="3994630" y="685370"/>
                </a:lnTo>
                <a:lnTo>
                  <a:pt x="3517883" y="1373341"/>
                </a:lnTo>
                <a:lnTo>
                  <a:pt x="4285640" y="1039966"/>
                </a:lnTo>
                <a:lnTo>
                  <a:pt x="3683835" y="1621699"/>
                </a:lnTo>
                <a:lnTo>
                  <a:pt x="4501879" y="1444529"/>
                </a:lnTo>
                <a:lnTo>
                  <a:pt x="3798148" y="1897683"/>
                </a:lnTo>
                <a:lnTo>
                  <a:pt x="4635049" y="1883489"/>
                </a:lnTo>
                <a:lnTo>
                  <a:pt x="3856417" y="2190641"/>
                </a:lnTo>
                <a:lnTo>
                  <a:pt x="4680000" y="2340000"/>
                </a:lnTo>
                <a:lnTo>
                  <a:pt x="3856417" y="2489359"/>
                </a:lnTo>
                <a:lnTo>
                  <a:pt x="4635049" y="2796511"/>
                </a:lnTo>
                <a:lnTo>
                  <a:pt x="3798148" y="2782317"/>
                </a:lnTo>
                <a:lnTo>
                  <a:pt x="4501879" y="3235471"/>
                </a:lnTo>
                <a:lnTo>
                  <a:pt x="3683835" y="3058301"/>
                </a:lnTo>
                <a:lnTo>
                  <a:pt x="4285640" y="3640034"/>
                </a:lnTo>
                <a:lnTo>
                  <a:pt x="3517883" y="3306659"/>
                </a:lnTo>
                <a:lnTo>
                  <a:pt x="3994630" y="3994630"/>
                </a:lnTo>
                <a:lnTo>
                  <a:pt x="3306659" y="3517883"/>
                </a:lnTo>
                <a:lnTo>
                  <a:pt x="3640034" y="4285640"/>
                </a:lnTo>
                <a:lnTo>
                  <a:pt x="3058301" y="3683835"/>
                </a:lnTo>
                <a:lnTo>
                  <a:pt x="3235471" y="4501879"/>
                </a:lnTo>
                <a:lnTo>
                  <a:pt x="2782317" y="3798148"/>
                </a:lnTo>
                <a:lnTo>
                  <a:pt x="2796511" y="4635049"/>
                </a:lnTo>
                <a:lnTo>
                  <a:pt x="2489359" y="3856417"/>
                </a:lnTo>
                <a:lnTo>
                  <a:pt x="2340000" y="4680000"/>
                </a:lnTo>
                <a:lnTo>
                  <a:pt x="2190641" y="3856417"/>
                </a:lnTo>
                <a:lnTo>
                  <a:pt x="1883489" y="4635049"/>
                </a:lnTo>
                <a:lnTo>
                  <a:pt x="1897683" y="3798148"/>
                </a:lnTo>
                <a:lnTo>
                  <a:pt x="1444529" y="4501879"/>
                </a:lnTo>
                <a:lnTo>
                  <a:pt x="1621699" y="3683835"/>
                </a:lnTo>
                <a:lnTo>
                  <a:pt x="1039966" y="4285640"/>
                </a:lnTo>
                <a:lnTo>
                  <a:pt x="1373341" y="3517883"/>
                </a:lnTo>
                <a:lnTo>
                  <a:pt x="685370" y="3994630"/>
                </a:lnTo>
                <a:lnTo>
                  <a:pt x="1162117" y="3306659"/>
                </a:lnTo>
                <a:lnTo>
                  <a:pt x="394360" y="3640034"/>
                </a:lnTo>
                <a:lnTo>
                  <a:pt x="996165" y="3058301"/>
                </a:lnTo>
                <a:lnTo>
                  <a:pt x="178121" y="3235471"/>
                </a:lnTo>
                <a:lnTo>
                  <a:pt x="881852" y="2782317"/>
                </a:lnTo>
                <a:lnTo>
                  <a:pt x="44951" y="2796511"/>
                </a:lnTo>
                <a:lnTo>
                  <a:pt x="823583" y="2489359"/>
                </a:lnTo>
                <a:lnTo>
                  <a:pt x="0" y="2340000"/>
                </a:lnTo>
                <a:lnTo>
                  <a:pt x="823583" y="2190641"/>
                </a:lnTo>
                <a:lnTo>
                  <a:pt x="44951" y="1883489"/>
                </a:lnTo>
                <a:lnTo>
                  <a:pt x="881852" y="1897683"/>
                </a:lnTo>
                <a:lnTo>
                  <a:pt x="178121" y="1444529"/>
                </a:lnTo>
                <a:lnTo>
                  <a:pt x="996165" y="1621699"/>
                </a:lnTo>
                <a:lnTo>
                  <a:pt x="394360" y="1039966"/>
                </a:lnTo>
                <a:lnTo>
                  <a:pt x="1162117" y="1373341"/>
                </a:lnTo>
                <a:lnTo>
                  <a:pt x="685370" y="685370"/>
                </a:lnTo>
                <a:lnTo>
                  <a:pt x="1373341" y="1162117"/>
                </a:lnTo>
                <a:lnTo>
                  <a:pt x="1039966" y="394360"/>
                </a:lnTo>
                <a:lnTo>
                  <a:pt x="1621699" y="996165"/>
                </a:lnTo>
                <a:lnTo>
                  <a:pt x="1444529" y="178121"/>
                </a:lnTo>
                <a:lnTo>
                  <a:pt x="1897683" y="881852"/>
                </a:lnTo>
                <a:lnTo>
                  <a:pt x="1883489" y="44951"/>
                </a:lnTo>
                <a:lnTo>
                  <a:pt x="2190641" y="82358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7000"/>
            </a:schemeClr>
          </a:solidFill>
          <a:ln w="3175" cap="flat" cmpd="sng" algn="ctr">
            <a:noFill/>
            <a:prstDash val="solid"/>
            <a:miter lim="800000"/>
          </a:ln>
          <a:effectLst/>
          <a:scene3d>
            <a:camera prst="orthographicFront"/>
            <a:lightRig rig="glow" dir="t"/>
          </a:scene3d>
          <a:sp3d prstMaterial="translucentPowder">
            <a:bevelT w="0" h="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xmlns="" id="{4B9454CC-38BB-412E-93F5-4ECF7E6997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000" y="-2931230"/>
            <a:ext cx="7290000" cy="9645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Téglalap 24">
            <a:extLst>
              <a:ext uri="{FF2B5EF4-FFF2-40B4-BE49-F238E27FC236}">
                <a16:creationId xmlns:a16="http://schemas.microsoft.com/office/drawing/2014/main" xmlns="" id="{FAABB9FC-9FFD-4754-B436-EFF3B54332D5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C00000">
                  <a:alpha val="78000"/>
                </a:srgbClr>
              </a:gs>
              <a:gs pos="100000">
                <a:schemeClr val="accent4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kinyitottam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xmlns="" id="{055357A9-54F5-4C01-8D5E-4325779170FC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85825">
                  <a:alpha val="78000"/>
                </a:srgbClr>
              </a:gs>
              <a:gs pos="100000">
                <a:srgbClr val="085825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odaesik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xmlns="" id="{4AA6ED98-72C2-40CB-BADD-1D0115BD8C0C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FFFF00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ezüstporral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xmlns="" id="{0584DE2E-78C5-4B09-89FB-689675908D7E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CB0748">
                  <a:alpha val="78000"/>
                </a:srgbClr>
              </a:gs>
              <a:gs pos="100000">
                <a:srgbClr val="CB074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falevelet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xmlns="" id="{05EDDB10-0DAC-42A8-880E-5A3E70742D06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60000"/>
                  <a:lumOff val="40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születésem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xmlns="" id="{C218B298-0704-427F-B8B5-B2D2B110F842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55FE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temetésem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xmlns="" id="{75F91A9B-F36D-4F8D-97CC-1267637930C8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50000"/>
                  <a:alpha val="78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kapaszkodik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xmlns="" id="{4AA02482-50D6-4618-B23F-15D00704AD87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7030A0">
                  <a:alpha val="78000"/>
                </a:srgbClr>
              </a:gs>
              <a:gs pos="100000">
                <a:srgbClr val="7030A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lekopasztja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xmlns="" id="{27C33361-70D9-4881-9AC5-A7FA821404C0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2">
                  <a:lumMod val="50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szellőlebbenés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xmlns="" id="{772B60CB-6803-4E9F-AD7C-C3D6EC08984F}"/>
              </a:ext>
            </a:extLst>
          </p:cNvPr>
          <p:cNvSpPr/>
          <p:nvPr/>
        </p:nvSpPr>
        <p:spPr>
          <a:xfrm>
            <a:off x="7574053" y="1854000"/>
            <a:ext cx="4414631" cy="932873"/>
          </a:xfrm>
          <a:prstGeom prst="rect">
            <a:avLst/>
          </a:prstGeom>
          <a:gradFill flip="none" rotWithShape="1">
            <a:gsLst>
              <a:gs pos="53000">
                <a:schemeClr val="accent6">
                  <a:lumMod val="75000"/>
                  <a:alpha val="78000"/>
                </a:scheme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gyümölcsszedésnek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xmlns="" id="{861E1276-D1C4-45FE-8865-67B7F67152D2}"/>
              </a:ext>
            </a:extLst>
          </p:cNvPr>
          <p:cNvSpPr/>
          <p:nvPr/>
        </p:nvSpPr>
        <p:spPr>
          <a:xfrm>
            <a:off x="7732618" y="1854000"/>
            <a:ext cx="4097500" cy="932873"/>
          </a:xfrm>
          <a:prstGeom prst="rect">
            <a:avLst/>
          </a:prstGeom>
          <a:gradFill flip="none" rotWithShape="1">
            <a:gsLst>
              <a:gs pos="53000">
                <a:schemeClr val="accent5">
                  <a:lumMod val="50000"/>
                  <a:alpha val="78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kukoricatörésnek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xmlns="" id="{F46AB40A-53C4-4934-A7D6-83078A781B34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DF17B4">
                  <a:alpha val="78000"/>
                </a:srgbClr>
              </a:gs>
              <a:gs pos="100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üzenetet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xmlns="" id="{C77433AD-12A4-4720-BB6A-8DD58A903C20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456A1C">
                  <a:alpha val="78000"/>
                </a:srgb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szüretelni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xmlns="" id="{6A790A26-F247-4FA5-895A-14D24E147602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chemeClr val="accent6">
                  <a:lumMod val="75000"/>
                  <a:alpha val="7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madaraknak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xmlns="" id="{DB1AECF0-40D6-4D72-B39F-2016BF19F0C3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legsürgősebb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xmlns="" id="{DEDB9752-9981-4B50-9056-1999367E1198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készüljetek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xmlns="" id="{41AD3D8D-8A1C-4ADA-93D7-29C88E0B2D37}"/>
              </a:ext>
            </a:extLst>
          </p:cNvPr>
          <p:cNvSpPr/>
          <p:nvPr/>
        </p:nvSpPr>
        <p:spPr>
          <a:xfrm>
            <a:off x="7891368" y="1854000"/>
            <a:ext cx="3780000" cy="932873"/>
          </a:xfrm>
          <a:prstGeom prst="rect">
            <a:avLst/>
          </a:prstGeom>
          <a:gradFill flip="none" rotWithShape="1">
            <a:gsLst>
              <a:gs pos="53000">
                <a:srgbClr val="009ED6">
                  <a:alpha val="78000"/>
                </a:srgbClr>
              </a:gs>
              <a:gs pos="100000">
                <a:srgbClr val="08B1C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-18"/>
                <a:ea typeface="Source Sans Pro ExtraLight" panose="020B0303030403020204" pitchFamily="34" charset="0"/>
              </a:rPr>
              <a:t>hervadásukat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 pitchFamily="34" charset="-18"/>
              <a:ea typeface="Source Sans Pro ExtraLight" panose="020B03030304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8AEBF1B-EF03-4468-B00C-77582F6B2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08" t="15129" r="26079"/>
          <a:stretch/>
        </p:blipFill>
        <p:spPr bwMode="auto">
          <a:xfrm>
            <a:off x="8131244" y="1031943"/>
            <a:ext cx="3420000" cy="33952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églalap 5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82292D0-9209-49E0-9756-83CF890466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Akciógomb: Vissza vagy Előző 2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5EECC872-EA4D-4E20-8324-0D407F5B5DAA}"/>
              </a:ext>
            </a:extLst>
          </p:cNvPr>
          <p:cNvSpPr/>
          <p:nvPr/>
        </p:nvSpPr>
        <p:spPr>
          <a:xfrm rot="16200000" flipV="1">
            <a:off x="7612944" y="6161617"/>
            <a:ext cx="540000" cy="54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xmlns="" id="{CA9EDA91-8A23-4F6D-90E7-CBEC0018AA46}"/>
              </a:ext>
            </a:extLst>
          </p:cNvPr>
          <p:cNvGrpSpPr/>
          <p:nvPr/>
        </p:nvGrpSpPr>
        <p:grpSpPr>
          <a:xfrm>
            <a:off x="8983929" y="6067512"/>
            <a:ext cx="1935000" cy="630000"/>
            <a:chOff x="3450069" y="7756811"/>
            <a:chExt cx="2051100" cy="675589"/>
          </a:xfrm>
        </p:grpSpPr>
        <p:sp>
          <p:nvSpPr>
            <p:cNvPr id="54" name="Téglalap: lekerekített 53">
              <a:extLst>
                <a:ext uri="{FF2B5EF4-FFF2-40B4-BE49-F238E27FC236}">
                  <a16:creationId xmlns:a16="http://schemas.microsoft.com/office/drawing/2014/main" xmlns="" id="{387B487B-995C-469A-B685-5A00173AA6C3}"/>
                </a:ext>
              </a:extLst>
            </p:cNvPr>
            <p:cNvSpPr/>
            <p:nvPr/>
          </p:nvSpPr>
          <p:spPr>
            <a:xfrm>
              <a:off x="3450069" y="7756811"/>
              <a:ext cx="2051100" cy="675589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-18"/>
                  <a:ea typeface="+mn-ea"/>
                  <a:cs typeface="+mn-cs"/>
                </a:rPr>
                <a:t>olvasóka</a:t>
              </a:r>
            </a:p>
          </p:txBody>
        </p:sp>
        <p:pic>
          <p:nvPicPr>
            <p:cNvPr id="55" name="Ábra 54" descr="Koppintás kézmozdulat körvonalas">
              <a:extLst>
                <a:ext uri="{FF2B5EF4-FFF2-40B4-BE49-F238E27FC236}">
                  <a16:creationId xmlns:a16="http://schemas.microsoft.com/office/drawing/2014/main" xmlns="" id="{1A11FA8B-A04A-45A4-BC39-AD41E9F2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785669" y="7756811"/>
              <a:ext cx="620100" cy="629381"/>
            </a:xfrm>
            <a:prstGeom prst="rect">
              <a:avLst/>
            </a:prstGeom>
          </p:spPr>
        </p:pic>
      </p:grpSp>
      <p:pic>
        <p:nvPicPr>
          <p:cNvPr id="57" name="Ábra 56" descr="Koppintás kézmozdulat körvonalas">
            <a:extLst>
              <a:ext uri="{FF2B5EF4-FFF2-40B4-BE49-F238E27FC236}">
                <a16:creationId xmlns:a16="http://schemas.microsoft.com/office/drawing/2014/main" xmlns="" id="{A76343BA-FD07-4507-A665-98DC807FBD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3455038">
            <a:off x="5660772" y="6167395"/>
            <a:ext cx="580282" cy="5802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8" name="Téglalap 57">
            <a:extLst>
              <a:ext uri="{FF2B5EF4-FFF2-40B4-BE49-F238E27FC236}">
                <a16:creationId xmlns:a16="http://schemas.microsoft.com/office/drawing/2014/main" xmlns="" id="{F843686C-4514-4CE6-B0FE-3C6CAFC97675}"/>
              </a:ext>
            </a:extLst>
          </p:cNvPr>
          <p:cNvSpPr/>
          <p:nvPr/>
        </p:nvSpPr>
        <p:spPr>
          <a:xfrm>
            <a:off x="5916000" y="5913072"/>
            <a:ext cx="1395000" cy="6209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30937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üt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theme/theme1.xml><?xml version="1.0" encoding="utf-8"?>
<a:theme xmlns:a="http://schemas.openxmlformats.org/drawingml/2006/main" name="2_Keret">
  <a:themeElements>
    <a:clrScheme name="Keret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Keret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r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71</Words>
  <Application>Microsoft Office PowerPoint</Application>
  <PresentationFormat>Egyéni</PresentationFormat>
  <Paragraphs>42</Paragraphs>
  <Slides>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9" baseType="lpstr">
      <vt:lpstr>Arial</vt:lpstr>
      <vt:lpstr>Calibri</vt:lpstr>
      <vt:lpstr>Gill Sans MT</vt:lpstr>
      <vt:lpstr>Source Sans Pro ExtraLight</vt:lpstr>
      <vt:lpstr>Corbel</vt:lpstr>
      <vt:lpstr>Wingdings 2</vt:lpstr>
      <vt:lpstr>2_Keret</vt:lpstr>
      <vt:lpstr>1. dia</vt:lpstr>
      <vt:lpstr>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Graczáné Tóth Andrea</dc:creator>
  <cp:lastModifiedBy>user</cp:lastModifiedBy>
  <cp:revision>9</cp:revision>
  <dcterms:created xsi:type="dcterms:W3CDTF">2021-09-13T04:08:43Z</dcterms:created>
  <dcterms:modified xsi:type="dcterms:W3CDTF">2021-09-20T20:29:28Z</dcterms:modified>
</cp:coreProperties>
</file>