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72" r:id="rId2"/>
    <p:sldId id="273" r:id="rId3"/>
  </p:sldIdLst>
  <p:sldSz cx="12192000" cy="6858000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Gill Sans MT" pitchFamily="34" charset="-18"/>
      <p:regular r:id="rId9"/>
      <p:bold r:id="rId10"/>
      <p:italic r:id="rId11"/>
      <p:boldItalic r:id="rId12"/>
    </p:embeddedFont>
    <p:embeddedFont>
      <p:font typeface="Corbel" pitchFamily="34" charset="0"/>
      <p:regular r:id="rId13"/>
      <p:bold r:id="rId14"/>
      <p:italic r:id="rId15"/>
      <p:boldItalic r:id="rId16"/>
    </p:embeddedFont>
    <p:embeddedFont>
      <p:font typeface="Wingdings 2" pitchFamily="18" charset="2"/>
      <p:regular r:id="rId17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87550" autoAdjust="0"/>
  </p:normalViewPr>
  <p:slideViewPr>
    <p:cSldViewPr>
      <p:cViewPr>
        <p:scale>
          <a:sx n="50" d="100"/>
          <a:sy n="50" d="100"/>
        </p:scale>
        <p:origin x="-2910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0E9EC-180E-4DCF-A3D7-AA709EF2AB1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BFC2F-7BB6-4A8A-BDEE-1DAC46AC02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869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klikk ikonra kattintva jelenik meg a kép. Ismételt klikkre elrűnik.</a:t>
            </a:r>
          </a:p>
          <a:p>
            <a:r>
              <a:rPr lang="hu-HU"/>
              <a:t>https://pixabay.com/hu/photos/leveleket-j%c3%a9gkr%c3%a9m-fagy-term%c3%a9szet-4673997/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01C15-6264-4F56-A56F-D92EF3C1926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18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A klikk ikonra kattintva jelenik meg a kép. Ismételt klikkre elrűnik.</a:t>
            </a:r>
          </a:p>
          <a:p>
            <a:r>
              <a:rPr lang="hu-HU"/>
              <a:t>https://www.magyarkurir.hu/hirek/meg-kell-konyvben-merulni-140-eve-szuletett-mora-ferenc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01C15-6264-4F56-A56F-D92EF3C1926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91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2022.08.23.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7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2022.08.23.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86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2022.08.23.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53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2022.08.23.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59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2022.08.23.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20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2022.08.23.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49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2022.08.23.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27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2022.08.23.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63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2022.08.23.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09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2022.08.23.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0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2022.08.23.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2022.08.23.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16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zabadkézi sokszög 5">
            <a:extLst>
              <a:ext uri="{FF2B5EF4-FFF2-40B4-BE49-F238E27FC236}">
                <a16:creationId xmlns:a16="http://schemas.microsoft.com/office/drawing/2014/main" xmlns="" id="{36946B37-0DDD-4016-A1B8-6659FAC079E6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27000"/>
            </a:scheme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135A2C59-A396-480D-A895-6D3E64B7DEC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000" y="279000"/>
            <a:ext cx="7290000" cy="96452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Téglalap 25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C00000">
                  <a:alpha val="78000"/>
                </a:srgbClr>
              </a:gs>
              <a:gs pos="100000">
                <a:schemeClr val="accent4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kinyitottam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85825">
                  <a:alpha val="78000"/>
                </a:srgbClr>
              </a:gs>
              <a:gs pos="100000">
                <a:srgbClr val="085825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odaesik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FFFF00">
                  <a:alpha val="78000"/>
                </a:srgb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ezüstporral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CB0748">
                  <a:alpha val="78000"/>
                </a:srgbClr>
              </a:gs>
              <a:gs pos="100000">
                <a:srgbClr val="CB074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falevelet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chemeClr val="accent5">
                  <a:lumMod val="60000"/>
                  <a:lumOff val="40000"/>
                  <a:alpha val="78000"/>
                </a:scheme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születésem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055FE">
                  <a:alpha val="78000"/>
                </a:srgb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temetésem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chemeClr val="accent5">
                  <a:lumMod val="50000"/>
                  <a:alpha val="78000"/>
                </a:schemeClr>
              </a:gs>
              <a:gs pos="100000">
                <a:schemeClr val="accent5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kapaszkodik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7030A0">
                  <a:alpha val="78000"/>
                </a:srgbClr>
              </a:gs>
              <a:gs pos="100000">
                <a:srgbClr val="7030A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lekopasztja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chemeClr val="accent2">
                  <a:lumMod val="50000"/>
                  <a:alpha val="78000"/>
                </a:scheme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szellőlebbenés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39241569-5EEE-43E5-B483-753AA590B01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1000" y="382474"/>
            <a:ext cx="5151550" cy="342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Téglalap 35"/>
          <p:cNvSpPr/>
          <p:nvPr/>
        </p:nvSpPr>
        <p:spPr>
          <a:xfrm>
            <a:off x="7574053" y="1854000"/>
            <a:ext cx="4414631" cy="932873"/>
          </a:xfrm>
          <a:prstGeom prst="rect">
            <a:avLst/>
          </a:prstGeom>
          <a:gradFill flip="none" rotWithShape="1">
            <a:gsLst>
              <a:gs pos="53000">
                <a:schemeClr val="accent6">
                  <a:lumMod val="75000"/>
                  <a:alpha val="78000"/>
                </a:scheme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gyümölcsszedésnek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7732618" y="1854000"/>
            <a:ext cx="4097500" cy="932873"/>
          </a:xfrm>
          <a:prstGeom prst="rect">
            <a:avLst/>
          </a:prstGeom>
          <a:gradFill flip="none" rotWithShape="1">
            <a:gsLst>
              <a:gs pos="53000">
                <a:schemeClr val="accent5">
                  <a:lumMod val="50000"/>
                  <a:alpha val="78000"/>
                </a:schemeClr>
              </a:gs>
              <a:gs pos="100000">
                <a:schemeClr val="accent5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kukoricatörésnek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DF17B4">
                  <a:alpha val="78000"/>
                </a:srgb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üzenetet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456A1C">
                  <a:alpha val="78000"/>
                </a:srgbClr>
              </a:gs>
              <a:gs pos="100000">
                <a:schemeClr val="accent3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szüretelni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chemeClr val="accent6">
                  <a:lumMod val="75000"/>
                  <a:alpha val="7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madaraknak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09ED6">
                  <a:alpha val="78000"/>
                </a:srgbClr>
              </a:gs>
              <a:gs pos="100000">
                <a:srgbClr val="08B1C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legsürgősebb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xmlns="" id="{F384EEBA-90BB-42AC-9BC4-869BF98D2201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09ED6">
                  <a:alpha val="78000"/>
                </a:srgbClr>
              </a:gs>
              <a:gs pos="100000">
                <a:srgbClr val="08B1C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készüljetek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xmlns="" id="{A4CAB26D-1D39-433A-BF87-ECCDEB887839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09ED6">
                  <a:alpha val="78000"/>
                </a:srgbClr>
              </a:gs>
              <a:gs pos="100000">
                <a:srgbClr val="08B1C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hervadásukat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5" name="Téglalap 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915EA77B-A3BB-48F9-AA1A-80AF2A06ED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Akciógomb: Vissza vagy Előző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25E24152-5CF6-4833-BFF3-6215BD632536}"/>
              </a:ext>
            </a:extLst>
          </p:cNvPr>
          <p:cNvSpPr/>
          <p:nvPr/>
        </p:nvSpPr>
        <p:spPr>
          <a:xfrm rot="5400000">
            <a:off x="7621368" y="6174000"/>
            <a:ext cx="540000" cy="54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xmlns="" id="{4AD05ED7-33E9-4F02-B3A9-BA7B0B128F2B}"/>
              </a:ext>
            </a:extLst>
          </p:cNvPr>
          <p:cNvGrpSpPr/>
          <p:nvPr/>
        </p:nvGrpSpPr>
        <p:grpSpPr>
          <a:xfrm>
            <a:off x="8983929" y="6067512"/>
            <a:ext cx="1935000" cy="630000"/>
            <a:chOff x="3450069" y="7756811"/>
            <a:chExt cx="2051100" cy="675589"/>
          </a:xfrm>
        </p:grpSpPr>
        <p:sp>
          <p:nvSpPr>
            <p:cNvPr id="27" name="Téglalap: lekerekített 26">
              <a:extLst>
                <a:ext uri="{FF2B5EF4-FFF2-40B4-BE49-F238E27FC236}">
                  <a16:creationId xmlns:a16="http://schemas.microsoft.com/office/drawing/2014/main" xmlns="" id="{299F7FD2-FC6B-4090-A42A-000905097EF5}"/>
                </a:ext>
              </a:extLst>
            </p:cNvPr>
            <p:cNvSpPr/>
            <p:nvPr/>
          </p:nvSpPr>
          <p:spPr>
            <a:xfrm>
              <a:off x="3450069" y="7756811"/>
              <a:ext cx="2051100" cy="675589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-18"/>
                  <a:ea typeface="+mn-ea"/>
                  <a:cs typeface="+mn-cs"/>
                </a:rPr>
                <a:t>olvasóka</a:t>
              </a:r>
            </a:p>
          </p:txBody>
        </p:sp>
        <p:pic>
          <p:nvPicPr>
            <p:cNvPr id="28" name="Ábra 27" descr="Koppintás kézmozdulat körvonalas">
              <a:extLst>
                <a:ext uri="{FF2B5EF4-FFF2-40B4-BE49-F238E27FC236}">
                  <a16:creationId xmlns:a16="http://schemas.microsoft.com/office/drawing/2014/main" xmlns="" id="{D6F95E87-3F97-49F1-9DBF-BC3FED802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785669" y="7756811"/>
              <a:ext cx="620100" cy="629381"/>
            </a:xfrm>
            <a:prstGeom prst="rect">
              <a:avLst/>
            </a:prstGeom>
          </p:spPr>
        </p:pic>
      </p:grpSp>
      <p:pic>
        <p:nvPicPr>
          <p:cNvPr id="8" name="Ábra 7" descr="Koppintás kézmozdulat körvonalas">
            <a:extLst>
              <a:ext uri="{FF2B5EF4-FFF2-40B4-BE49-F238E27FC236}">
                <a16:creationId xmlns:a16="http://schemas.microsoft.com/office/drawing/2014/main" xmlns="" id="{FA90E898-5AA3-43D1-B82C-C86DA7A915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-57750" y="1851300"/>
            <a:ext cx="580282" cy="5802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9EFEBC83-F083-489F-9BF1-32F0B2DAC349}"/>
              </a:ext>
            </a:extLst>
          </p:cNvPr>
          <p:cNvSpPr/>
          <p:nvPr/>
        </p:nvSpPr>
        <p:spPr>
          <a:xfrm>
            <a:off x="-109368" y="1934948"/>
            <a:ext cx="1525368" cy="49663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56223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üt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zabadkézi sokszög 5">
            <a:extLst>
              <a:ext uri="{FF2B5EF4-FFF2-40B4-BE49-F238E27FC236}">
                <a16:creationId xmlns:a16="http://schemas.microsoft.com/office/drawing/2014/main" xmlns="" id="{92D5DE86-DE50-4BD7-A4E7-3D25674655AC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27000"/>
            </a:scheme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xmlns="" id="{4B9454CC-38BB-412E-93F5-4ECF7E6997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000" y="-2931230"/>
            <a:ext cx="7290000" cy="96452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Téglalap 24">
            <a:extLst>
              <a:ext uri="{FF2B5EF4-FFF2-40B4-BE49-F238E27FC236}">
                <a16:creationId xmlns:a16="http://schemas.microsoft.com/office/drawing/2014/main" xmlns="" id="{FAABB9FC-9FFD-4754-B436-EFF3B54332D5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C00000">
                  <a:alpha val="78000"/>
                </a:srgbClr>
              </a:gs>
              <a:gs pos="100000">
                <a:schemeClr val="accent4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kinyitottam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xmlns="" id="{055357A9-54F5-4C01-8D5E-4325779170FC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85825">
                  <a:alpha val="78000"/>
                </a:srgbClr>
              </a:gs>
              <a:gs pos="100000">
                <a:srgbClr val="085825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odaesik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xmlns="" id="{4AA6ED98-72C2-40CB-BADD-1D0115BD8C0C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FFFF00">
                  <a:alpha val="78000"/>
                </a:srgb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ezüstporral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xmlns="" id="{0584DE2E-78C5-4B09-89FB-689675908D7E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CB0748">
                  <a:alpha val="78000"/>
                </a:srgbClr>
              </a:gs>
              <a:gs pos="100000">
                <a:srgbClr val="CB074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falevelet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xmlns="" id="{05EDDB10-0DAC-42A8-880E-5A3E70742D06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chemeClr val="accent5">
                  <a:lumMod val="60000"/>
                  <a:lumOff val="40000"/>
                  <a:alpha val="78000"/>
                </a:scheme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születésem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xmlns="" id="{C218B298-0704-427F-B8B5-B2D2B110F842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055FE">
                  <a:alpha val="78000"/>
                </a:srgb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temetésem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xmlns="" id="{75F91A9B-F36D-4F8D-97CC-1267637930C8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chemeClr val="accent5">
                  <a:lumMod val="50000"/>
                  <a:alpha val="78000"/>
                </a:schemeClr>
              </a:gs>
              <a:gs pos="100000">
                <a:schemeClr val="accent5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kapaszkodik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xmlns="" id="{4AA02482-50D6-4618-B23F-15D00704AD87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7030A0">
                  <a:alpha val="78000"/>
                </a:srgbClr>
              </a:gs>
              <a:gs pos="100000">
                <a:srgbClr val="7030A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lekopasztja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xmlns="" id="{27C33361-70D9-4881-9AC5-A7FA821404C0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chemeClr val="accent2">
                  <a:lumMod val="50000"/>
                  <a:alpha val="78000"/>
                </a:scheme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szellőlebbenés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xmlns="" id="{772B60CB-6803-4E9F-AD7C-C3D6EC08984F}"/>
              </a:ext>
            </a:extLst>
          </p:cNvPr>
          <p:cNvSpPr/>
          <p:nvPr/>
        </p:nvSpPr>
        <p:spPr>
          <a:xfrm>
            <a:off x="7574053" y="1854000"/>
            <a:ext cx="4414631" cy="932873"/>
          </a:xfrm>
          <a:prstGeom prst="rect">
            <a:avLst/>
          </a:prstGeom>
          <a:gradFill flip="none" rotWithShape="1">
            <a:gsLst>
              <a:gs pos="53000">
                <a:schemeClr val="accent6">
                  <a:lumMod val="75000"/>
                  <a:alpha val="78000"/>
                </a:scheme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gyümölcsszedésnek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xmlns="" id="{861E1276-D1C4-45FE-8865-67B7F67152D2}"/>
              </a:ext>
            </a:extLst>
          </p:cNvPr>
          <p:cNvSpPr/>
          <p:nvPr/>
        </p:nvSpPr>
        <p:spPr>
          <a:xfrm>
            <a:off x="7732618" y="1854000"/>
            <a:ext cx="4097500" cy="932873"/>
          </a:xfrm>
          <a:prstGeom prst="rect">
            <a:avLst/>
          </a:prstGeom>
          <a:gradFill flip="none" rotWithShape="1">
            <a:gsLst>
              <a:gs pos="53000">
                <a:schemeClr val="accent5">
                  <a:lumMod val="50000"/>
                  <a:alpha val="78000"/>
                </a:schemeClr>
              </a:gs>
              <a:gs pos="100000">
                <a:schemeClr val="accent5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kukoricatörésnek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xmlns="" id="{F46AB40A-53C4-4934-A7D6-83078A781B34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DF17B4">
                  <a:alpha val="78000"/>
                </a:srgb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üzenetet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xmlns="" id="{C77433AD-12A4-4720-BB6A-8DD58A903C20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456A1C">
                  <a:alpha val="78000"/>
                </a:srgbClr>
              </a:gs>
              <a:gs pos="100000">
                <a:schemeClr val="accent3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szüretelni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9" name="Téglalap 48">
            <a:extLst>
              <a:ext uri="{FF2B5EF4-FFF2-40B4-BE49-F238E27FC236}">
                <a16:creationId xmlns:a16="http://schemas.microsoft.com/office/drawing/2014/main" xmlns="" id="{6A790A26-F247-4FA5-895A-14D24E147602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chemeClr val="accent6">
                  <a:lumMod val="75000"/>
                  <a:alpha val="7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madaraknak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xmlns="" id="{DB1AECF0-40D6-4D72-B39F-2016BF19F0C3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09ED6">
                  <a:alpha val="78000"/>
                </a:srgbClr>
              </a:gs>
              <a:gs pos="100000">
                <a:srgbClr val="08B1C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legsürgősebb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xmlns="" id="{DEDB9752-9981-4B50-9056-1999367E1198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09ED6">
                  <a:alpha val="78000"/>
                </a:srgbClr>
              </a:gs>
              <a:gs pos="100000">
                <a:srgbClr val="08B1C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készüljetek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xmlns="" id="{41AD3D8D-8A1C-4ADA-93D7-29C88E0B2D37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09ED6">
                  <a:alpha val="78000"/>
                </a:srgbClr>
              </a:gs>
              <a:gs pos="100000">
                <a:srgbClr val="08B1C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hervadásukat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8AEBF1B-EF03-4468-B00C-77582F6B2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08" t="15129" r="26079"/>
          <a:stretch/>
        </p:blipFill>
        <p:spPr bwMode="auto">
          <a:xfrm>
            <a:off x="8131244" y="1031943"/>
            <a:ext cx="3420000" cy="33952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églalap 5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82292D0-9209-49E0-9756-83CF890466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Akciógomb: Vissza vagy Előző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5EECC872-EA4D-4E20-8324-0D407F5B5DAA}"/>
              </a:ext>
            </a:extLst>
          </p:cNvPr>
          <p:cNvSpPr/>
          <p:nvPr/>
        </p:nvSpPr>
        <p:spPr>
          <a:xfrm rot="16200000" flipV="1">
            <a:off x="7612944" y="6161617"/>
            <a:ext cx="540000" cy="54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3" name="Csoportba foglalás 52">
            <a:extLst>
              <a:ext uri="{FF2B5EF4-FFF2-40B4-BE49-F238E27FC236}">
                <a16:creationId xmlns:a16="http://schemas.microsoft.com/office/drawing/2014/main" xmlns="" id="{CA9EDA91-8A23-4F6D-90E7-CBEC0018AA46}"/>
              </a:ext>
            </a:extLst>
          </p:cNvPr>
          <p:cNvGrpSpPr/>
          <p:nvPr/>
        </p:nvGrpSpPr>
        <p:grpSpPr>
          <a:xfrm>
            <a:off x="8983929" y="6067512"/>
            <a:ext cx="1935000" cy="630000"/>
            <a:chOff x="3450069" y="7756811"/>
            <a:chExt cx="2051100" cy="675589"/>
          </a:xfrm>
        </p:grpSpPr>
        <p:sp>
          <p:nvSpPr>
            <p:cNvPr id="54" name="Téglalap: lekerekített 53">
              <a:extLst>
                <a:ext uri="{FF2B5EF4-FFF2-40B4-BE49-F238E27FC236}">
                  <a16:creationId xmlns:a16="http://schemas.microsoft.com/office/drawing/2014/main" xmlns="" id="{387B487B-995C-469A-B685-5A00173AA6C3}"/>
                </a:ext>
              </a:extLst>
            </p:cNvPr>
            <p:cNvSpPr/>
            <p:nvPr/>
          </p:nvSpPr>
          <p:spPr>
            <a:xfrm>
              <a:off x="3450069" y="7756811"/>
              <a:ext cx="2051100" cy="675589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-18"/>
                  <a:ea typeface="+mn-ea"/>
                  <a:cs typeface="+mn-cs"/>
                </a:rPr>
                <a:t>olvasóka</a:t>
              </a:r>
            </a:p>
          </p:txBody>
        </p:sp>
        <p:pic>
          <p:nvPicPr>
            <p:cNvPr id="55" name="Ábra 54" descr="Koppintás kézmozdulat körvonalas">
              <a:extLst>
                <a:ext uri="{FF2B5EF4-FFF2-40B4-BE49-F238E27FC236}">
                  <a16:creationId xmlns:a16="http://schemas.microsoft.com/office/drawing/2014/main" xmlns="" id="{1A11FA8B-A04A-45A4-BC39-AD41E9F2A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785669" y="7756811"/>
              <a:ext cx="620100" cy="629381"/>
            </a:xfrm>
            <a:prstGeom prst="rect">
              <a:avLst/>
            </a:prstGeom>
          </p:spPr>
        </p:pic>
      </p:grpSp>
      <p:pic>
        <p:nvPicPr>
          <p:cNvPr id="57" name="Ábra 56" descr="Koppintás kézmozdulat körvonalas">
            <a:extLst>
              <a:ext uri="{FF2B5EF4-FFF2-40B4-BE49-F238E27FC236}">
                <a16:creationId xmlns:a16="http://schemas.microsoft.com/office/drawing/2014/main" xmlns="" id="{A76343BA-FD07-4507-A665-98DC807FBD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3455038">
            <a:off x="5660772" y="6167395"/>
            <a:ext cx="580282" cy="5802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8" name="Téglalap 57">
            <a:extLst>
              <a:ext uri="{FF2B5EF4-FFF2-40B4-BE49-F238E27FC236}">
                <a16:creationId xmlns:a16="http://schemas.microsoft.com/office/drawing/2014/main" xmlns="" id="{F843686C-4514-4CE6-B0FE-3C6CAFC97675}"/>
              </a:ext>
            </a:extLst>
          </p:cNvPr>
          <p:cNvSpPr/>
          <p:nvPr/>
        </p:nvSpPr>
        <p:spPr>
          <a:xfrm>
            <a:off x="5916000" y="5913072"/>
            <a:ext cx="1395000" cy="6209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309379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üt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theme/theme1.xml><?xml version="1.0" encoding="utf-8"?>
<a:theme xmlns:a="http://schemas.openxmlformats.org/drawingml/2006/main" name="2_Keret">
  <a:themeElements>
    <a:clrScheme name="Keret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Keret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er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71</Words>
  <Application>Microsoft Office PowerPoint</Application>
  <PresentationFormat>Egyéni</PresentationFormat>
  <Paragraphs>42</Paragraphs>
  <Slides>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9" baseType="lpstr">
      <vt:lpstr>Arial</vt:lpstr>
      <vt:lpstr>Calibri</vt:lpstr>
      <vt:lpstr>Gill Sans MT</vt:lpstr>
      <vt:lpstr>Source Sans Pro ExtraLight</vt:lpstr>
      <vt:lpstr>Corbel</vt:lpstr>
      <vt:lpstr>Wingdings 2</vt:lpstr>
      <vt:lpstr>2_Keret</vt:lpstr>
      <vt:lpstr>1. dia</vt:lpstr>
      <vt:lpstr>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Graczáné Tóth Andrea</dc:creator>
  <cp:lastModifiedBy>user</cp:lastModifiedBy>
  <cp:revision>9</cp:revision>
  <dcterms:created xsi:type="dcterms:W3CDTF">2021-09-13T04:08:43Z</dcterms:created>
  <dcterms:modified xsi:type="dcterms:W3CDTF">2022-08-22T22:30:05Z</dcterms:modified>
</cp:coreProperties>
</file>