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1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1" r:id="rId15"/>
    <p:sldId id="270" r:id="rId16"/>
    <p:sldId id="272" r:id="rId17"/>
    <p:sldId id="273" r:id="rId18"/>
    <p:sldId id="274" r:id="rId19"/>
    <p:sldId id="256" r:id="rId20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30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-216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B9039-57D8-4977-9410-A4AA8BDB0133}" type="datetimeFigureOut">
              <a:rPr lang="hu-HU" smtClean="0"/>
              <a:pPr/>
              <a:t>2022.08.23.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4A301-282C-44FE-AE24-4C16A75F13B7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12927292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B9039-57D8-4977-9410-A4AA8BDB0133}" type="datetimeFigureOut">
              <a:rPr lang="hu-HU" smtClean="0"/>
              <a:pPr/>
              <a:t>2022.08.23.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4A301-282C-44FE-AE24-4C16A75F13B7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127441107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B9039-57D8-4977-9410-A4AA8BDB0133}" type="datetimeFigureOut">
              <a:rPr lang="hu-HU" smtClean="0"/>
              <a:pPr/>
              <a:t>2022.08.23.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4A301-282C-44FE-AE24-4C16A75F13B7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729725485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B9039-57D8-4977-9410-A4AA8BDB0133}" type="datetimeFigureOut">
              <a:rPr lang="hu-HU" smtClean="0"/>
              <a:pPr/>
              <a:t>2022.08.23.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4A301-282C-44FE-AE24-4C16A75F13B7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250788067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B9039-57D8-4977-9410-A4AA8BDB0133}" type="datetimeFigureOut">
              <a:rPr lang="hu-HU" smtClean="0"/>
              <a:pPr/>
              <a:t>2022.08.23.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4A301-282C-44FE-AE24-4C16A75F13B7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481591869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B9039-57D8-4977-9410-A4AA8BDB0133}" type="datetimeFigureOut">
              <a:rPr lang="hu-HU" smtClean="0"/>
              <a:pPr/>
              <a:t>2022.08.23.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4A301-282C-44FE-AE24-4C16A75F13B7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4033094879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B9039-57D8-4977-9410-A4AA8BDB0133}" type="datetimeFigureOut">
              <a:rPr lang="hu-HU" smtClean="0"/>
              <a:pPr/>
              <a:t>2022.08.23.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4A301-282C-44FE-AE24-4C16A75F13B7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30999594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B9039-57D8-4977-9410-A4AA8BDB0133}" type="datetimeFigureOut">
              <a:rPr lang="hu-HU" smtClean="0"/>
              <a:pPr/>
              <a:t>2022.08.23.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4A301-282C-44FE-AE24-4C16A75F13B7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972444798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B9039-57D8-4977-9410-A4AA8BDB0133}" type="datetimeFigureOut">
              <a:rPr lang="hu-HU" smtClean="0"/>
              <a:pPr/>
              <a:t>2022.08.23.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4A301-282C-44FE-AE24-4C16A75F13B7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75897480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B9039-57D8-4977-9410-A4AA8BDB0133}" type="datetimeFigureOut">
              <a:rPr lang="hu-HU" smtClean="0"/>
              <a:pPr/>
              <a:t>2022.08.23.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4A301-282C-44FE-AE24-4C16A75F13B7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598330592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B9039-57D8-4977-9410-A4AA8BDB0133}" type="datetimeFigureOut">
              <a:rPr lang="hu-HU" smtClean="0"/>
              <a:pPr/>
              <a:t>2022.08.23.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4A301-282C-44FE-AE24-4C16A75F13B7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906339570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70000"/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7B9039-57D8-4977-9410-A4AA8BDB0133}" type="datetimeFigureOut">
              <a:rPr lang="hu-HU" smtClean="0"/>
              <a:pPr/>
              <a:t>2022.08.23.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44A301-282C-44FE-AE24-4C16A75F13B7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416971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151949" y="1881043"/>
            <a:ext cx="10515600" cy="4351338"/>
          </a:xfrm>
        </p:spPr>
        <p:txBody>
          <a:bodyPr/>
          <a:lstStyle/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434" t="3232" r="12020" b="16565"/>
          <a:stretch/>
        </p:blipFill>
        <p:spPr>
          <a:xfrm>
            <a:off x="6627957" y="732127"/>
            <a:ext cx="5112328" cy="5500254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4239099" y="434493"/>
            <a:ext cx="217065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8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Itt</a:t>
            </a:r>
            <a:endParaRPr lang="hu-HU" sz="8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03968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43" t="7474" r="14848" b="4243"/>
          <a:stretch/>
        </p:blipFill>
        <p:spPr>
          <a:xfrm>
            <a:off x="1801090" y="365125"/>
            <a:ext cx="5541819" cy="6054437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7498168" y="566241"/>
            <a:ext cx="18501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elalvó</a:t>
            </a:r>
            <a:endParaRPr lang="hu-H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58257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808" t="3030" r="20303" b="1011"/>
          <a:stretch/>
        </p:blipFill>
        <p:spPr>
          <a:xfrm>
            <a:off x="6629400" y="166254"/>
            <a:ext cx="4724400" cy="6580909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4114303" y="590793"/>
            <a:ext cx="2217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szerető</a:t>
            </a:r>
            <a:endParaRPr lang="hu-H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17560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67" t="19394" r="7980" b="18586"/>
          <a:stretch/>
        </p:blipFill>
        <p:spPr>
          <a:xfrm>
            <a:off x="463542" y="1401929"/>
            <a:ext cx="5846619" cy="4253346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3768779" y="237878"/>
            <a:ext cx="31689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És valóban</a:t>
            </a:r>
            <a:endParaRPr lang="hu-H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6708491" y="2476447"/>
            <a:ext cx="38379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</a:t>
            </a:r>
            <a:r>
              <a:rPr lang="hu-H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 hal meg</a:t>
            </a:r>
            <a:endParaRPr lang="hu-H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8226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990" r="11212" b="2627"/>
          <a:stretch/>
        </p:blipFill>
        <p:spPr>
          <a:xfrm>
            <a:off x="-38418" y="180109"/>
            <a:ext cx="5472547" cy="6677891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5826898" y="722606"/>
            <a:ext cx="19130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látszik</a:t>
            </a:r>
            <a:endParaRPr lang="hu-H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6613766" y="2084143"/>
            <a:ext cx="18646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álmos</a:t>
            </a:r>
            <a:endParaRPr lang="hu-H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7012883" y="3361971"/>
            <a:ext cx="32031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</a:t>
            </a:r>
            <a:r>
              <a:rPr lang="hu-H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 beteg</a:t>
            </a:r>
            <a:endParaRPr lang="hu-H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83010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212" r="10404"/>
          <a:stretch/>
        </p:blipFill>
        <p:spPr>
          <a:xfrm>
            <a:off x="1102240" y="0"/>
            <a:ext cx="5375564" cy="6858000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7414031" y="1706571"/>
            <a:ext cx="28226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</a:t>
            </a:r>
            <a:r>
              <a:rPr lang="hu-H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evetette</a:t>
            </a:r>
            <a:endParaRPr lang="hu-H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8207931" y="3102088"/>
            <a:ext cx="14165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szép</a:t>
            </a:r>
            <a:endParaRPr lang="hu-H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70241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565" t="4849" r="10203"/>
          <a:stretch/>
        </p:blipFill>
        <p:spPr>
          <a:xfrm>
            <a:off x="387926" y="124691"/>
            <a:ext cx="5708072" cy="6525491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6808123" y="3060962"/>
            <a:ext cx="32481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levetkezett</a:t>
            </a:r>
            <a:endParaRPr lang="hu-H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6304799" y="1716050"/>
            <a:ext cx="3220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Csendesen</a:t>
            </a:r>
            <a:endParaRPr lang="hu-H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8911229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59" t="2222" r="26566" b="10506"/>
          <a:stretch/>
        </p:blipFill>
        <p:spPr>
          <a:xfrm>
            <a:off x="554181" y="484910"/>
            <a:ext cx="4627419" cy="5985164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6736844" y="2024789"/>
            <a:ext cx="22617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reggele</a:t>
            </a:r>
            <a:endParaRPr lang="hu-H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7867699" y="3264989"/>
            <a:ext cx="20261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kikelet</a:t>
            </a:r>
            <a:endParaRPr lang="hu-H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5584838" y="784589"/>
            <a:ext cx="27356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felöltözik</a:t>
            </a:r>
            <a:endParaRPr lang="hu-H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89000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23" t="15556" r="10606" b="11515"/>
          <a:stretch/>
        </p:blipFill>
        <p:spPr>
          <a:xfrm>
            <a:off x="554181" y="748145"/>
            <a:ext cx="6434458" cy="5389419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7276684" y="404244"/>
            <a:ext cx="21275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r>
              <a:rPr lang="hu-H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ludjál</a:t>
            </a:r>
            <a:endParaRPr lang="hu-H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7583199" y="1900535"/>
            <a:ext cx="24011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reggelig</a:t>
            </a:r>
            <a:endParaRPr lang="hu-H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21505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4379" y="471003"/>
            <a:ext cx="12047621" cy="5410033"/>
          </a:xfrm>
        </p:spPr>
        <p:txBody>
          <a:bodyPr>
            <a:noAutofit/>
          </a:bodyPr>
          <a:lstStyle/>
          <a:p>
            <a:pPr algn="ctr"/>
            <a:r>
              <a:rPr lang="hu-HU" sz="8800" dirty="0" smtClean="0"/>
              <a:t>Petőfi Sándor: </a:t>
            </a:r>
            <a:br>
              <a:rPr lang="hu-HU" sz="8800" dirty="0" smtClean="0"/>
            </a:br>
            <a:r>
              <a:rPr lang="hu-HU" sz="8800" dirty="0" smtClean="0"/>
              <a:t>Itt van az </a:t>
            </a:r>
            <a:r>
              <a:rPr lang="hu-HU" sz="8800" dirty="0" err="1" smtClean="0"/>
              <a:t>ősz,itt</a:t>
            </a:r>
            <a:r>
              <a:rPr lang="hu-HU" sz="8800" dirty="0" smtClean="0"/>
              <a:t> van </a:t>
            </a:r>
            <a:r>
              <a:rPr lang="hu-HU" sz="8800" dirty="0" err="1" smtClean="0"/>
              <a:t>ujra</a:t>
            </a:r>
            <a:r>
              <a:rPr lang="hu-HU" sz="8800" dirty="0" smtClean="0"/>
              <a:t>…</a:t>
            </a:r>
            <a:endParaRPr lang="hu-HU" sz="8800" dirty="0"/>
          </a:p>
        </p:txBody>
      </p:sp>
    </p:spTree>
    <p:extLst>
      <p:ext uri="{BB962C8B-B14F-4D97-AF65-F5344CB8AC3E}">
        <p14:creationId xmlns:p14="http://schemas.microsoft.com/office/powerpoint/2010/main" xmlns="" val="2234201528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222" t="11716" r="12222" b="13940"/>
          <a:stretch/>
        </p:blipFill>
        <p:spPr>
          <a:xfrm>
            <a:off x="748145" y="609600"/>
            <a:ext cx="5181600" cy="5098472"/>
          </a:xfrm>
          <a:prstGeom prst="rect">
            <a:avLst/>
          </a:prstGeom>
        </p:spPr>
      </p:pic>
      <p:sp>
        <p:nvSpPr>
          <p:cNvPr id="22" name="Téglalap 21"/>
          <p:cNvSpPr/>
          <p:nvPr/>
        </p:nvSpPr>
        <p:spPr>
          <a:xfrm>
            <a:off x="6638605" y="609600"/>
            <a:ext cx="25971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 álmodj</a:t>
            </a:r>
            <a:endParaRPr lang="hu-H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Téglalap 22"/>
          <p:cNvSpPr/>
          <p:nvPr/>
        </p:nvSpPr>
        <p:spPr>
          <a:xfrm>
            <a:off x="8464144" y="3731230"/>
            <a:ext cx="21994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kedved</a:t>
            </a:r>
            <a:endParaRPr lang="hu-H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Téglalap 23"/>
          <p:cNvSpPr/>
          <p:nvPr/>
        </p:nvSpPr>
        <p:spPr>
          <a:xfrm>
            <a:off x="7589542" y="2364224"/>
            <a:ext cx="26148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amikben</a:t>
            </a:r>
            <a:endParaRPr lang="hu-H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84986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071" t="6667" r="10403" b="8081"/>
          <a:stretch/>
        </p:blipFill>
        <p:spPr>
          <a:xfrm>
            <a:off x="1516063" y="576984"/>
            <a:ext cx="4973782" cy="5846619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7666797" y="1578985"/>
            <a:ext cx="195688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88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ujra</a:t>
            </a:r>
            <a:endParaRPr lang="hu-HU" sz="8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2443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38" t="14747" r="11212" b="35152"/>
          <a:stretch/>
        </p:blipFill>
        <p:spPr>
          <a:xfrm>
            <a:off x="838200" y="1027906"/>
            <a:ext cx="7067551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170156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98" t="5486" r="11792"/>
          <a:stretch/>
        </p:blipFill>
        <p:spPr>
          <a:xfrm>
            <a:off x="6283562" y="729762"/>
            <a:ext cx="5015346" cy="5815526"/>
          </a:xfrm>
        </p:spPr>
      </p:pic>
      <p:sp>
        <p:nvSpPr>
          <p:cNvPr id="5" name="Téglalap 4"/>
          <p:cNvSpPr/>
          <p:nvPr/>
        </p:nvSpPr>
        <p:spPr>
          <a:xfrm>
            <a:off x="3880918" y="129598"/>
            <a:ext cx="221291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7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Tudja</a:t>
            </a:r>
            <a:endParaRPr lang="hu-HU" sz="7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07632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29" t="5859" r="13838" b="5859"/>
          <a:stretch/>
        </p:blipFill>
        <p:spPr>
          <a:xfrm>
            <a:off x="1057028" y="548005"/>
            <a:ext cx="5708073" cy="6054436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7940215" y="566241"/>
            <a:ext cx="8931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</a:t>
            </a:r>
            <a:endParaRPr lang="hu-H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43523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990" t="4849" r="13030" b="17374"/>
          <a:stretch/>
        </p:blipFill>
        <p:spPr>
          <a:xfrm>
            <a:off x="1019256" y="1027906"/>
            <a:ext cx="5347855" cy="5334000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7588474" y="1939761"/>
            <a:ext cx="19046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Kiülök</a:t>
            </a:r>
            <a:endParaRPr lang="hu-H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085478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051" t="16363" b="26667"/>
          <a:stretch/>
        </p:blipFill>
        <p:spPr>
          <a:xfrm>
            <a:off x="617216" y="843665"/>
            <a:ext cx="5825836" cy="3906982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6989407" y="2009017"/>
            <a:ext cx="29610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szerteszét</a:t>
            </a:r>
            <a:endParaRPr lang="hu-H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88273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172" t="7879" r="14041" b="2021"/>
          <a:stretch/>
        </p:blipFill>
        <p:spPr>
          <a:xfrm>
            <a:off x="1482436" y="415635"/>
            <a:ext cx="5403273" cy="6179129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7421782" y="3317491"/>
            <a:ext cx="239148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6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neszét</a:t>
            </a:r>
            <a:endParaRPr lang="hu-HU" sz="6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7588783" y="415635"/>
            <a:ext cx="10287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fák</a:t>
            </a:r>
            <a:endParaRPr lang="hu-H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55957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404" t="6465" r="19496"/>
          <a:stretch/>
        </p:blipFill>
        <p:spPr>
          <a:xfrm>
            <a:off x="1981200" y="110835"/>
            <a:ext cx="4807526" cy="6414655"/>
          </a:xfrm>
          <a:prstGeom prst="rect">
            <a:avLst/>
          </a:prstGeom>
        </p:spPr>
      </p:pic>
      <p:sp>
        <p:nvSpPr>
          <p:cNvPr id="7" name="Téglalap 6"/>
          <p:cNvSpPr/>
          <p:nvPr/>
        </p:nvSpPr>
        <p:spPr>
          <a:xfrm>
            <a:off x="7739912" y="1885367"/>
            <a:ext cx="17339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szelíd</a:t>
            </a:r>
            <a:endParaRPr lang="hu-H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17921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36</Words>
  <Application>Microsoft Office PowerPoint</Application>
  <PresentationFormat>Egyéni</PresentationFormat>
  <Paragraphs>29</Paragraphs>
  <Slides>19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19</vt:i4>
      </vt:variant>
    </vt:vector>
  </HeadingPairs>
  <TitlesOfParts>
    <vt:vector size="20" baseType="lpstr">
      <vt:lpstr>Office-téma</vt:lpstr>
      <vt:lpstr>1. dia</vt:lpstr>
      <vt:lpstr>2. dia</vt:lpstr>
      <vt:lpstr>3. dia</vt:lpstr>
      <vt:lpstr>4. dia</vt:lpstr>
      <vt:lpstr>5. dia</vt:lpstr>
      <vt:lpstr>6. dia</vt:lpstr>
      <vt:lpstr>7. dia</vt:lpstr>
      <vt:lpstr>8. dia</vt:lpstr>
      <vt:lpstr>9. dia</vt:lpstr>
      <vt:lpstr>10. dia</vt:lpstr>
      <vt:lpstr>11. dia</vt:lpstr>
      <vt:lpstr>12. dia</vt:lpstr>
      <vt:lpstr>13. dia</vt:lpstr>
      <vt:lpstr>14. dia</vt:lpstr>
      <vt:lpstr>15. dia</vt:lpstr>
      <vt:lpstr>16. dia</vt:lpstr>
      <vt:lpstr>17. dia</vt:lpstr>
      <vt:lpstr>Petőfi Sándor:  Itt van az ősz,itt van ujra…</vt:lpstr>
      <vt:lpstr>19. dia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Zóka Éva</dc:creator>
  <cp:lastModifiedBy>user</cp:lastModifiedBy>
  <cp:revision>7</cp:revision>
  <dcterms:created xsi:type="dcterms:W3CDTF">2021-10-05T19:47:06Z</dcterms:created>
  <dcterms:modified xsi:type="dcterms:W3CDTF">2022-08-22T22:25:17Z</dcterms:modified>
</cp:coreProperties>
</file>