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UqJnSqI76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rgbClr val="FFFF00"/>
                </a:solidFill>
              </a:rPr>
              <a:t>HELYESÍRÁSi</a:t>
            </a:r>
            <a:r>
              <a:rPr lang="hu-HU" b="1" dirty="0" smtClean="0">
                <a:solidFill>
                  <a:srgbClr val="FFFF00"/>
                </a:solidFill>
              </a:rPr>
              <a:t> 7 próba</a:t>
            </a:r>
            <a:endParaRPr lang="hu-HU" b="1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29309"/>
            <a:ext cx="11806383" cy="189345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Csak a hiányzó </a:t>
            </a:r>
            <a:r>
              <a:rPr lang="hu-HU" sz="4800" b="1" cap="none" dirty="0" smtClean="0">
                <a:solidFill>
                  <a:srgbClr val="FFFF00"/>
                </a:solidFill>
              </a:rPr>
              <a:t>i-í</a:t>
            </a:r>
            <a:r>
              <a:rPr lang="hu-HU" sz="4800" b="1" dirty="0" smtClean="0">
                <a:solidFill>
                  <a:srgbClr val="FFFF00"/>
                </a:solidFill>
              </a:rPr>
              <a:t> betűket írd a füzetbe!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7165" y="2253673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d_sz_t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414165" y="5749360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h_g_t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0812" y="3828334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h_z_k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857674" y="4043218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b_z_k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91747" y="5749360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s_m_t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587176" y="5749361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zl_k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49565" y="5615433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v_s_t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064000" y="3999070"/>
            <a:ext cx="288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m_nd_g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560457" y="2248779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ny_l_k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996220" y="2172993"/>
            <a:ext cx="239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sz_k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657353" y="557094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789547" y="378901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70398" y="559682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474441" y="5678053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093528" y="5749359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769267" y="3923284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711704" y="3923283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007602" y="3999069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794667" y="2172993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060713" y="217761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044711" y="2172993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155125" y="3770538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0575640" y="5735088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875986" y="570521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644321" y="5735573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843525" y="220918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040255" y="5735574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895356" y="2221345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294746" y="2172993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9279084" y="3994451"/>
            <a:ext cx="36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572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6916" y="168165"/>
            <a:ext cx="10504050" cy="1702676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Hány hangból áll a kép neve? Csak a számot írd le!</a:t>
            </a:r>
            <a:endParaRPr lang="hu-HU" sz="4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Segítség, vakond van a kertemben! - Danubia Kert, kertépítésben otthon  vagy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8" y="1863878"/>
            <a:ext cx="3780738" cy="25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MAGYAROK TUDÁSA: A KOLIBRIFÉLÉ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429" y="2139772"/>
            <a:ext cx="4263402" cy="22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gmenekülhet a halálra ítélt galamb | 24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7146"/>
            <a:ext cx="3889842" cy="21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yar Szó Online - Közélet - Tudomány és technika - A kihalás felé rohan a  gepárd egy tanulmány sze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912" y="1863878"/>
            <a:ext cx="3771290" cy="24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rokodil nyelt le egy nyolcéves kisfiút Indonéziában - Bli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208" y="4384370"/>
            <a:ext cx="4203704" cy="23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pandák Magyarországról származnak, nem Kínából: meglepő felfedezést  tettek a kutatók - Terasz | Fem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338" y="4533708"/>
            <a:ext cx="3486438" cy="23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628178" y="4447537"/>
            <a:ext cx="82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8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44977" y="2146478"/>
            <a:ext cx="82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7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1365345" y="4533708"/>
            <a:ext cx="82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5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157392" y="4611531"/>
            <a:ext cx="82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6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517745" y="1863878"/>
            <a:ext cx="82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6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185609" y="1782342"/>
            <a:ext cx="82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6</a:t>
            </a:r>
            <a:endParaRPr lang="hu-H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8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635" y="340092"/>
            <a:ext cx="10883782" cy="1905000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Melyik kétjegyű mássalhangzó hiányzik a szóból? </a:t>
            </a:r>
            <a:br>
              <a:rPr lang="hu-HU" sz="4800" b="1" dirty="0" smtClean="0">
                <a:solidFill>
                  <a:srgbClr val="FFFF00"/>
                </a:solidFill>
              </a:rPr>
            </a:br>
            <a:r>
              <a:rPr lang="hu-HU" sz="4800" b="1" dirty="0" smtClean="0">
                <a:solidFill>
                  <a:srgbClr val="FFFF00"/>
                </a:solidFill>
              </a:rPr>
              <a:t>Csak a betűt írd le a füzetedbe!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29403" y="2732379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__da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7049" y="4050663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ár__ék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33349" y="2893586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338686" y="4373078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kere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__t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19601" y="2695058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22677" y="4097178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fá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1065" y="5734283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ma__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05753" y="5679716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kár__a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74607" y="5734284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pe__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gő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243461" y="5745497"/>
            <a:ext cx="2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__a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96776" y="5703295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98945" y="4000500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326254" y="5735418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867236" y="5692291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052291" y="4097178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576699" y="4328963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660579" y="2635702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99600" y="2710332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8805123" y="2834444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024235" y="5601356"/>
            <a:ext cx="102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76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6916" y="168165"/>
            <a:ext cx="10504050" cy="1702676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milyen betű van a kép nevében? B vagy d? Csak a betűt írd le!</a:t>
            </a:r>
            <a:endParaRPr lang="hu-HU" sz="4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Segítség, vakond van a kertemben! - Danubia Kert, kertépítésben otthon  vagy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3878"/>
            <a:ext cx="3780738" cy="25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MAGYAROK TUDÁSA: A KOLIBRIFÉLÉ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429" y="2139772"/>
            <a:ext cx="4263402" cy="22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gmenekülhet a halálra ítélt galamb | 24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7146"/>
            <a:ext cx="3889842" cy="21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yar Szó Online - Közélet - Tudomány és technika - A kihalás felé rohan a  gepárd egy tanulmány sze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912" y="1863878"/>
            <a:ext cx="3771290" cy="24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rokodil nyelt le egy nyolcéves kisfiút Indonéziában - Bli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208" y="4384370"/>
            <a:ext cx="4203704" cy="23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pandák Magyarországról származnak, nem Kínából: meglepő felfedezést  tettek a kutatók - Terasz | Fem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338" y="4533708"/>
            <a:ext cx="3486438" cy="23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643" y="4720634"/>
            <a:ext cx="774235" cy="7195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7820" y="2309943"/>
            <a:ext cx="714608" cy="6641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6886" y="4617146"/>
            <a:ext cx="799586" cy="5899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9657" y="1734712"/>
            <a:ext cx="812014" cy="5991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117" y="4533708"/>
            <a:ext cx="812014" cy="5991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208" y="2013788"/>
            <a:ext cx="867585" cy="6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26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782" y="609600"/>
            <a:ext cx="10899629" cy="1062182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Csak azokat a szavakat másold le, amelyekben </a:t>
            </a:r>
            <a:r>
              <a:rPr lang="hu-HU" sz="4800" b="1" dirty="0" err="1" smtClean="0">
                <a:solidFill>
                  <a:srgbClr val="FFFF00"/>
                </a:solidFill>
              </a:rPr>
              <a:t>ly</a:t>
            </a:r>
            <a:r>
              <a:rPr lang="hu-HU" sz="4800" b="1" dirty="0" smtClean="0">
                <a:solidFill>
                  <a:srgbClr val="FFFF00"/>
                </a:solidFill>
              </a:rPr>
              <a:t> van!</a:t>
            </a:r>
            <a:endParaRPr lang="hu-HU" sz="4800" b="1" dirty="0">
              <a:solidFill>
                <a:srgbClr val="FFFF00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602" y="1417971"/>
            <a:ext cx="5141579" cy="519240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4" y="2762767"/>
            <a:ext cx="5471698" cy="28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52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73" y="221673"/>
            <a:ext cx="12071936" cy="1242021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rgbClr val="FFFF00"/>
                </a:solidFill>
              </a:rPr>
              <a:t>Hány szóból áll a mondat? Csak a számot írd le! Miért helytelen így leírva?</a:t>
            </a:r>
            <a:endParaRPr lang="hu-HU" sz="4800" b="1" dirty="0">
              <a:solidFill>
                <a:srgbClr val="FFFF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7778" y="1792542"/>
            <a:ext cx="815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gepárdnagyongyorsállat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173" y="4227424"/>
            <a:ext cx="815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avakondnemalsziktéliálmot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109524" y="1787109"/>
            <a:ext cx="70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266533" y="4194945"/>
            <a:ext cx="70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173" y="2532951"/>
            <a:ext cx="876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gepárd nagyon gyors állat.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5058421"/>
            <a:ext cx="955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vakond nem alszik téli álmot.</a:t>
            </a:r>
            <a:endParaRPr lang="hu-H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45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6327" y="618836"/>
            <a:ext cx="11628582" cy="242916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err="1" smtClean="0">
                <a:solidFill>
                  <a:srgbClr val="FFFF00"/>
                </a:solidFill>
              </a:rPr>
              <a:t>nézD</a:t>
            </a:r>
            <a:r>
              <a:rPr lang="hu-HU" b="1" dirty="0" smtClean="0">
                <a:solidFill>
                  <a:srgbClr val="FFFF00"/>
                </a:solidFill>
              </a:rPr>
              <a:t> meg a varázsceruza kiválasztott epizódját, majd írj le emlékezetből 8 tárgyat, amit </a:t>
            </a:r>
            <a:r>
              <a:rPr lang="hu-HU" b="1" dirty="0" err="1" smtClean="0">
                <a:solidFill>
                  <a:srgbClr val="FFFF00"/>
                </a:solidFill>
              </a:rPr>
              <a:t>láttál</a:t>
            </a:r>
            <a:r>
              <a:rPr lang="hu-HU" b="1" dirty="0" smtClean="0">
                <a:solidFill>
                  <a:srgbClr val="FFFF00"/>
                </a:solidFill>
              </a:rPr>
              <a:t> a filmben!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Párban dolgozz a padtársaddal!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4" name="UUqJnSqI76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88064" y="3676073"/>
            <a:ext cx="4721835" cy="26560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3964" y="3805382"/>
            <a:ext cx="678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https://www.youtube.com/watch?v=UUqJnSqI76M&amp;t=78s</a:t>
            </a:r>
          </a:p>
        </p:txBody>
      </p:sp>
    </p:spTree>
    <p:extLst>
      <p:ext uri="{BB962C8B-B14F-4D97-AF65-F5344CB8AC3E}">
        <p14:creationId xmlns:p14="http://schemas.microsoft.com/office/powerpoint/2010/main" xmlns="" val="10450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Szita</Template>
  <TotalTime>154</TotalTime>
  <Words>193</Words>
  <Application>Microsoft Office PowerPoint</Application>
  <PresentationFormat>Egyéni</PresentationFormat>
  <Paragraphs>71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Szita</vt:lpstr>
      <vt:lpstr>HELYESÍRÁSi 7 próba</vt:lpstr>
      <vt:lpstr>Csak a hiányzó i-í betűket írd a füzetbe!</vt:lpstr>
      <vt:lpstr>Hány hangból áll a kép neve? Csak a számot írd le!</vt:lpstr>
      <vt:lpstr>Melyik kétjegyű mássalhangzó hiányzik a szóból?  Csak a betűt írd le a füzetedbe!</vt:lpstr>
      <vt:lpstr>milyen betű van a kép nevében? B vagy d? Csak a betűt írd le!</vt:lpstr>
      <vt:lpstr>Csak azokat a szavakat másold le, amelyekben ly van!</vt:lpstr>
      <vt:lpstr>Hány szóból áll a mondat? Csak a számot írd le! Miért helytelen így leírva?</vt:lpstr>
      <vt:lpstr>nézD meg a varázsceruza kiválasztott epizódját, majd írj le emlékezetből 8 tárgyat, amit láttál a filmben! Párban dolgozz a padtársaddal!</vt:lpstr>
    </vt:vector>
  </TitlesOfParts>
  <Company>Városligeti Magya- Angol Két Tanítási Nyelvű Ált.Isk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HELYESÍRÁS GYAKORLÁSA</dc:title>
  <dc:creator>Tóth Lívia</dc:creator>
  <cp:lastModifiedBy>user</cp:lastModifiedBy>
  <cp:revision>21</cp:revision>
  <dcterms:created xsi:type="dcterms:W3CDTF">2021-09-18T10:10:25Z</dcterms:created>
  <dcterms:modified xsi:type="dcterms:W3CDTF">2021-09-18T16:36:22Z</dcterms:modified>
</cp:coreProperties>
</file>