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  <p:sldId id="257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FFE593"/>
    <a:srgbClr val="4472C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-2910" y="-14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C79A15B-27E3-4627-B6EA-5FA590ECC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0E15A0F8-1A5D-49E1-AFD8-388C2325C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D2102ABF-D905-4872-A5A8-6BE199E07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F8FF-EE22-4C29-8F9D-D4BFF4066CC0}" type="datetimeFigureOut">
              <a:rPr lang="hu-HU" smtClean="0"/>
              <a:pPr/>
              <a:t>2020.10.08.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06A62C9E-9B53-4F20-834A-313755310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512B5B1C-3789-4F75-8067-2EEBC6D66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4772-89F2-486C-ABA4-76FDEA47869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67118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7965DCA-354F-44EC-8BD7-5C4D74DA4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0E21989F-4EF3-4E4C-8D24-8646DCC52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DEDA68F8-6226-4397-9CEC-E64D00E60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F8FF-EE22-4C29-8F9D-D4BFF4066CC0}" type="datetimeFigureOut">
              <a:rPr lang="hu-HU" smtClean="0"/>
              <a:pPr/>
              <a:t>2020.10.08.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FF20BB0F-01CC-45E2-96D6-3E0460535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E916FE07-1EBF-4425-8AAB-31797BB7D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4772-89F2-486C-ABA4-76FDEA47869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50106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8F23A012-4B85-4BE1-B72C-832CBD6F04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B755F571-0423-4D98-8439-B9CB2DAF6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4DD39956-FCD7-48CC-8AE7-14193EA41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F8FF-EE22-4C29-8F9D-D4BFF4066CC0}" type="datetimeFigureOut">
              <a:rPr lang="hu-HU" smtClean="0"/>
              <a:pPr/>
              <a:t>2020.10.08.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536B420E-309F-400C-9FFC-17F8064E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72EE7E05-3A1E-4F2E-BDAA-338A6FD8D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4772-89F2-486C-ABA4-76FDEA47869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71464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258FDAB-D342-4D83-BEF5-E50D55F3E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AC74753-7D7D-49F2-9A08-42EF2AE7B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CBDACFD0-546C-47A0-BB4C-BDCA61E1A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F8FF-EE22-4C29-8F9D-D4BFF4066CC0}" type="datetimeFigureOut">
              <a:rPr lang="hu-HU" smtClean="0"/>
              <a:pPr/>
              <a:t>2020.10.08.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D89F9726-90DF-4724-80DF-3F1EAFA6D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93C187C5-06D4-4166-BB98-CAF2A26D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4772-89F2-486C-ABA4-76FDEA47869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6535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1D1CD59-E092-48FD-BEF4-0065C0056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C8CE9042-46ED-4215-BEC3-F88D76C1F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47A6BE4A-5F56-446F-BB02-C13E5A270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F8FF-EE22-4C29-8F9D-D4BFF4066CC0}" type="datetimeFigureOut">
              <a:rPr lang="hu-HU" smtClean="0"/>
              <a:pPr/>
              <a:t>2020.10.08.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611BA411-2E8D-470B-B80B-904D08B83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0A1A8694-8711-4D0F-8803-298EF230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4772-89F2-486C-ABA4-76FDEA47869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602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63B119E-E8E5-4B21-A5DF-267A18630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561B7923-1AF0-42A7-BF32-2E40C93D37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C0EBFBC1-D2BF-410B-9FD8-A98128A79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EE13D83A-EA20-4837-B431-AD7BC4914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F8FF-EE22-4C29-8F9D-D4BFF4066CC0}" type="datetimeFigureOut">
              <a:rPr lang="hu-HU" smtClean="0"/>
              <a:pPr/>
              <a:t>2020.10.08.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0C1D5D2F-E4A4-4802-9D8C-B7D8FA81F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E5127E3D-8AF5-4E7B-B6F5-F497B8183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4772-89F2-486C-ABA4-76FDEA47869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1055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7188BB7-19FD-4B0E-B19A-32CDB70E3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8131FDEA-1E6D-4780-A1A1-4B7359AD9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65C2EB18-F478-4602-BC09-1D80653FD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EAE84757-A935-4874-ACC2-7F4B0C657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488A47FC-0E9B-4E45-8699-D7C097E3E2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83DBA747-7011-4E15-BDD5-C55FE7847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F8FF-EE22-4C29-8F9D-D4BFF4066CC0}" type="datetimeFigureOut">
              <a:rPr lang="hu-HU" smtClean="0"/>
              <a:pPr/>
              <a:t>2020.10.08.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4E25DE7B-99CF-4643-BF3C-0810BCF85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731E38EF-01CB-419C-ABB3-84A15E14D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4772-89F2-486C-ABA4-76FDEA47869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60271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EE10AA5-1C00-421A-B22C-55815B0A1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F52568AD-3D20-4A44-A5AC-2DAC27A37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F8FF-EE22-4C29-8F9D-D4BFF4066CC0}" type="datetimeFigureOut">
              <a:rPr lang="hu-HU" smtClean="0"/>
              <a:pPr/>
              <a:t>2020.10.08.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771BB5F9-755A-4BCF-9CB0-FE2D2435A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16CBD188-C896-41C7-9BA9-D8FC9825D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4772-89F2-486C-ABA4-76FDEA47869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5537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B1C7F1AA-5D4C-49C4-B80A-78B1B8B15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F8FF-EE22-4C29-8F9D-D4BFF4066CC0}" type="datetimeFigureOut">
              <a:rPr lang="hu-HU" smtClean="0"/>
              <a:pPr/>
              <a:t>2020.10.08.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382A0175-8612-4097-8410-1D9048A56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76FA63E8-CA25-4785-9B82-38A117B8E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4772-89F2-486C-ABA4-76FDEA47869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06111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40AE91E-CFB4-4BB0-9D7D-49A113E5B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3FEF410F-1F7C-4A43-8838-1E00FD2D2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35ECABC4-41DD-4EBB-806D-ACDDC9E0E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50F2327B-0B60-4F43-A96D-2D96BCE67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F8FF-EE22-4C29-8F9D-D4BFF4066CC0}" type="datetimeFigureOut">
              <a:rPr lang="hu-HU" smtClean="0"/>
              <a:pPr/>
              <a:t>2020.10.08.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205F602A-5EE0-470B-8CF9-9D2D38EBE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8A6FDDD7-4F4D-4B00-B06A-391B4E25B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4772-89F2-486C-ABA4-76FDEA47869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30809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A8914B9-6395-4977-859C-5E8093BDC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76D582B8-BA82-4A44-AF35-4BC7725ADD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31822545-9A8F-44A2-89D0-945B97F06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E1E81A6E-A0E9-47E2-9C18-3D0B54D1D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F8FF-EE22-4C29-8F9D-D4BFF4066CC0}" type="datetimeFigureOut">
              <a:rPr lang="hu-HU" smtClean="0"/>
              <a:pPr/>
              <a:t>2020.10.08.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69C3DD1A-A450-4236-AA8E-63F0D8FB1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53FCB35C-6CF4-45C7-AB4D-1BD742966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4772-89F2-486C-ABA4-76FDEA47869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3720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8A40A4B2-622C-481C-9646-66940A5D6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A9A19067-A53A-404A-948B-554A60393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D7DB497F-DB99-4A1F-8B98-4605C0A60B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9F8FF-EE22-4C29-8F9D-D4BFF4066CC0}" type="datetimeFigureOut">
              <a:rPr lang="hu-HU" smtClean="0"/>
              <a:pPr/>
              <a:t>2020.10.08.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29AC0CB5-50B3-435D-8A2B-1AE6D15BE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50E583B6-56FD-4A34-9F0A-C33369E2A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84772-89F2-486C-ABA4-76FDEA47869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2034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7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7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7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7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7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7.png"/><Relationship Id="rId9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Ábra 9" descr="Levél">
            <a:extLst>
              <a:ext uri="{FF2B5EF4-FFF2-40B4-BE49-F238E27FC236}">
                <a16:creationId xmlns:a16="http://schemas.microsoft.com/office/drawing/2014/main" xmlns="" id="{A369D587-9ACB-41E5-8337-99ED87F6D9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6444206" y="2916162"/>
            <a:ext cx="1560924" cy="1560924"/>
          </a:xfrm>
          <a:prstGeom prst="rect">
            <a:avLst/>
          </a:prstGeom>
        </p:spPr>
      </p:pic>
      <p:pic>
        <p:nvPicPr>
          <p:cNvPr id="11" name="Ábra 10" descr="Tök">
            <a:extLst>
              <a:ext uri="{FF2B5EF4-FFF2-40B4-BE49-F238E27FC236}">
                <a16:creationId xmlns:a16="http://schemas.microsoft.com/office/drawing/2014/main" xmlns="" id="{648D48AC-2CCE-4E91-B57A-868D72125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34598" y="4519057"/>
            <a:ext cx="2057184" cy="2057184"/>
          </a:xfrm>
          <a:prstGeom prst="rect">
            <a:avLst/>
          </a:prstGeom>
        </p:spPr>
      </p:pic>
      <p:pic>
        <p:nvPicPr>
          <p:cNvPr id="12" name="Ábra 11" descr="Juharlevél">
            <a:extLst>
              <a:ext uri="{FF2B5EF4-FFF2-40B4-BE49-F238E27FC236}">
                <a16:creationId xmlns:a16="http://schemas.microsoft.com/office/drawing/2014/main" xmlns="" id="{1DC27902-232E-4FE8-BCA8-73B6937F82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238404">
            <a:off x="4996600" y="4595925"/>
            <a:ext cx="2057184" cy="2057184"/>
          </a:xfrm>
          <a:prstGeom prst="rect">
            <a:avLst/>
          </a:prstGeom>
        </p:spPr>
      </p:pic>
      <p:pic>
        <p:nvPicPr>
          <p:cNvPr id="13" name="Ábra 12" descr="Makk">
            <a:extLst>
              <a:ext uri="{FF2B5EF4-FFF2-40B4-BE49-F238E27FC236}">
                <a16:creationId xmlns:a16="http://schemas.microsoft.com/office/drawing/2014/main" xmlns="" id="{49EBB55B-C733-4E0C-B078-1A161DD59C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241382" y="3374194"/>
            <a:ext cx="889577" cy="889577"/>
          </a:xfrm>
          <a:prstGeom prst="rect">
            <a:avLst/>
          </a:prstGeom>
        </p:spPr>
      </p:pic>
      <p:grpSp>
        <p:nvGrpSpPr>
          <p:cNvPr id="14" name="Google Shape;5167;p52">
            <a:extLst>
              <a:ext uri="{FF2B5EF4-FFF2-40B4-BE49-F238E27FC236}">
                <a16:creationId xmlns:a16="http://schemas.microsoft.com/office/drawing/2014/main" xmlns="" id="{C620C961-9900-4A23-95D5-6B0F9C240DD3}"/>
              </a:ext>
            </a:extLst>
          </p:cNvPr>
          <p:cNvGrpSpPr/>
          <p:nvPr/>
        </p:nvGrpSpPr>
        <p:grpSpPr>
          <a:xfrm>
            <a:off x="8227322" y="1746847"/>
            <a:ext cx="1853571" cy="1627347"/>
            <a:chOff x="5292128" y="2299891"/>
            <a:chExt cx="367027" cy="365214"/>
          </a:xfrm>
          <a:solidFill>
            <a:srgbClr val="ED7D31"/>
          </a:solidFill>
        </p:grpSpPr>
        <p:sp>
          <p:nvSpPr>
            <p:cNvPr id="15" name="Google Shape;5168;p52">
              <a:extLst>
                <a:ext uri="{FF2B5EF4-FFF2-40B4-BE49-F238E27FC236}">
                  <a16:creationId xmlns:a16="http://schemas.microsoft.com/office/drawing/2014/main" xmlns="" id="{A33B66F5-89DF-423C-8476-57CA3E750BFE}"/>
                </a:ext>
              </a:extLst>
            </p:cNvPr>
            <p:cNvSpPr/>
            <p:nvPr/>
          </p:nvSpPr>
          <p:spPr>
            <a:xfrm>
              <a:off x="5470361" y="2467772"/>
              <a:ext cx="11323" cy="124243"/>
            </a:xfrm>
            <a:custGeom>
              <a:avLst/>
              <a:gdLst/>
              <a:ahLst/>
              <a:cxnLst/>
              <a:rect l="l" t="t" r="r" b="b"/>
              <a:pathLst>
                <a:path w="431" h="4729" extrusionOk="0">
                  <a:moveTo>
                    <a:pt x="215" y="0"/>
                  </a:moveTo>
                  <a:cubicBezTo>
                    <a:pt x="108" y="0"/>
                    <a:pt x="0" y="71"/>
                    <a:pt x="0" y="213"/>
                  </a:cubicBezTo>
                  <a:lnTo>
                    <a:pt x="0" y="4514"/>
                  </a:lnTo>
                  <a:cubicBezTo>
                    <a:pt x="0" y="4632"/>
                    <a:pt x="97" y="4729"/>
                    <a:pt x="215" y="4729"/>
                  </a:cubicBezTo>
                  <a:cubicBezTo>
                    <a:pt x="333" y="4729"/>
                    <a:pt x="430" y="4632"/>
                    <a:pt x="430" y="4514"/>
                  </a:cubicBezTo>
                  <a:lnTo>
                    <a:pt x="430" y="213"/>
                  </a:lnTo>
                  <a:cubicBezTo>
                    <a:pt x="430" y="71"/>
                    <a:pt x="323" y="0"/>
                    <a:pt x="215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169;p52">
              <a:extLst>
                <a:ext uri="{FF2B5EF4-FFF2-40B4-BE49-F238E27FC236}">
                  <a16:creationId xmlns:a16="http://schemas.microsoft.com/office/drawing/2014/main" xmlns="" id="{09FE2A14-443A-4A7F-9420-8B9F7E32736A}"/>
                </a:ext>
              </a:extLst>
            </p:cNvPr>
            <p:cNvSpPr/>
            <p:nvPr/>
          </p:nvSpPr>
          <p:spPr>
            <a:xfrm>
              <a:off x="5464870" y="2299891"/>
              <a:ext cx="22279" cy="40827"/>
            </a:xfrm>
            <a:custGeom>
              <a:avLst/>
              <a:gdLst/>
              <a:ahLst/>
              <a:cxnLst/>
              <a:rect l="l" t="t" r="r" b="b"/>
              <a:pathLst>
                <a:path w="848" h="1554" extrusionOk="0">
                  <a:moveTo>
                    <a:pt x="424" y="0"/>
                  </a:moveTo>
                  <a:cubicBezTo>
                    <a:pt x="188" y="0"/>
                    <a:pt x="1" y="194"/>
                    <a:pt x="8" y="430"/>
                  </a:cubicBezTo>
                  <a:lnTo>
                    <a:pt x="8" y="1554"/>
                  </a:lnTo>
                  <a:lnTo>
                    <a:pt x="840" y="1554"/>
                  </a:lnTo>
                  <a:lnTo>
                    <a:pt x="840" y="430"/>
                  </a:lnTo>
                  <a:cubicBezTo>
                    <a:pt x="847" y="194"/>
                    <a:pt x="660" y="0"/>
                    <a:pt x="424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170;p52">
              <a:extLst>
                <a:ext uri="{FF2B5EF4-FFF2-40B4-BE49-F238E27FC236}">
                  <a16:creationId xmlns:a16="http://schemas.microsoft.com/office/drawing/2014/main" xmlns="" id="{398633C0-12B5-4B4F-869D-F47C35D53610}"/>
                </a:ext>
              </a:extLst>
            </p:cNvPr>
            <p:cNvSpPr/>
            <p:nvPr/>
          </p:nvSpPr>
          <p:spPr>
            <a:xfrm>
              <a:off x="5292128" y="2316837"/>
              <a:ext cx="367027" cy="184433"/>
            </a:xfrm>
            <a:custGeom>
              <a:avLst/>
              <a:gdLst/>
              <a:ahLst/>
              <a:cxnLst/>
              <a:rect l="l" t="t" r="r" b="b"/>
              <a:pathLst>
                <a:path w="13970" h="7020" extrusionOk="0">
                  <a:moveTo>
                    <a:pt x="6985" y="0"/>
                  </a:moveTo>
                  <a:cubicBezTo>
                    <a:pt x="3122" y="0"/>
                    <a:pt x="0" y="3156"/>
                    <a:pt x="49" y="7020"/>
                  </a:cubicBezTo>
                  <a:lnTo>
                    <a:pt x="56" y="7020"/>
                  </a:lnTo>
                  <a:cubicBezTo>
                    <a:pt x="507" y="6479"/>
                    <a:pt x="1148" y="6208"/>
                    <a:pt x="1790" y="6208"/>
                  </a:cubicBezTo>
                  <a:cubicBezTo>
                    <a:pt x="2432" y="6208"/>
                    <a:pt x="3073" y="6479"/>
                    <a:pt x="3524" y="7020"/>
                  </a:cubicBezTo>
                  <a:cubicBezTo>
                    <a:pt x="3975" y="6479"/>
                    <a:pt x="4616" y="6208"/>
                    <a:pt x="5258" y="6208"/>
                  </a:cubicBezTo>
                  <a:cubicBezTo>
                    <a:pt x="5900" y="6208"/>
                    <a:pt x="6541" y="6479"/>
                    <a:pt x="6992" y="7020"/>
                  </a:cubicBezTo>
                  <a:cubicBezTo>
                    <a:pt x="7443" y="6479"/>
                    <a:pt x="8085" y="6208"/>
                    <a:pt x="8726" y="6208"/>
                  </a:cubicBezTo>
                  <a:cubicBezTo>
                    <a:pt x="9368" y="6208"/>
                    <a:pt x="10009" y="6479"/>
                    <a:pt x="10460" y="7020"/>
                  </a:cubicBezTo>
                  <a:cubicBezTo>
                    <a:pt x="10911" y="6479"/>
                    <a:pt x="11553" y="6208"/>
                    <a:pt x="12194" y="6208"/>
                  </a:cubicBezTo>
                  <a:cubicBezTo>
                    <a:pt x="12836" y="6208"/>
                    <a:pt x="13477" y="6479"/>
                    <a:pt x="13928" y="7020"/>
                  </a:cubicBezTo>
                  <a:cubicBezTo>
                    <a:pt x="13970" y="3156"/>
                    <a:pt x="10849" y="0"/>
                    <a:pt x="6985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171;p52">
              <a:extLst>
                <a:ext uri="{FF2B5EF4-FFF2-40B4-BE49-F238E27FC236}">
                  <a16:creationId xmlns:a16="http://schemas.microsoft.com/office/drawing/2014/main" xmlns="" id="{A7AA598B-4FE6-4413-8956-FF660EC423AF}"/>
                </a:ext>
              </a:extLst>
            </p:cNvPr>
            <p:cNvSpPr/>
            <p:nvPr/>
          </p:nvSpPr>
          <p:spPr>
            <a:xfrm>
              <a:off x="5293757" y="2319017"/>
              <a:ext cx="182279" cy="182436"/>
            </a:xfrm>
            <a:custGeom>
              <a:avLst/>
              <a:gdLst/>
              <a:ahLst/>
              <a:cxnLst/>
              <a:rect l="l" t="t" r="r" b="b"/>
              <a:pathLst>
                <a:path w="6938" h="6944" extrusionOk="0">
                  <a:moveTo>
                    <a:pt x="6937" y="0"/>
                  </a:moveTo>
                  <a:cubicBezTo>
                    <a:pt x="3108" y="0"/>
                    <a:pt x="1" y="3108"/>
                    <a:pt x="1" y="6944"/>
                  </a:cubicBezTo>
                  <a:cubicBezTo>
                    <a:pt x="452" y="6399"/>
                    <a:pt x="1093" y="6127"/>
                    <a:pt x="1735" y="6127"/>
                  </a:cubicBezTo>
                  <a:cubicBezTo>
                    <a:pt x="2377" y="6127"/>
                    <a:pt x="3018" y="6399"/>
                    <a:pt x="3469" y="6944"/>
                  </a:cubicBezTo>
                  <a:cubicBezTo>
                    <a:pt x="3469" y="3108"/>
                    <a:pt x="5023" y="0"/>
                    <a:pt x="6937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172;p52">
              <a:extLst>
                <a:ext uri="{FF2B5EF4-FFF2-40B4-BE49-F238E27FC236}">
                  <a16:creationId xmlns:a16="http://schemas.microsoft.com/office/drawing/2014/main" xmlns="" id="{2C17F3F0-CD2D-425D-84DC-4237DBC49F84}"/>
                </a:ext>
              </a:extLst>
            </p:cNvPr>
            <p:cNvSpPr/>
            <p:nvPr/>
          </p:nvSpPr>
          <p:spPr>
            <a:xfrm>
              <a:off x="5476009" y="2319017"/>
              <a:ext cx="91139" cy="182252"/>
            </a:xfrm>
            <a:custGeom>
              <a:avLst/>
              <a:gdLst/>
              <a:ahLst/>
              <a:cxnLst/>
              <a:rect l="l" t="t" r="r" b="b"/>
              <a:pathLst>
                <a:path w="3469" h="6937" extrusionOk="0">
                  <a:moveTo>
                    <a:pt x="0" y="0"/>
                  </a:moveTo>
                  <a:lnTo>
                    <a:pt x="0" y="6937"/>
                  </a:lnTo>
                  <a:cubicBezTo>
                    <a:pt x="451" y="6396"/>
                    <a:pt x="1093" y="6125"/>
                    <a:pt x="1734" y="6125"/>
                  </a:cubicBezTo>
                  <a:cubicBezTo>
                    <a:pt x="2376" y="6125"/>
                    <a:pt x="3017" y="6396"/>
                    <a:pt x="3468" y="6937"/>
                  </a:cubicBezTo>
                  <a:cubicBezTo>
                    <a:pt x="3468" y="3108"/>
                    <a:pt x="1914" y="0"/>
                    <a:pt x="0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173;p52">
              <a:extLst>
                <a:ext uri="{FF2B5EF4-FFF2-40B4-BE49-F238E27FC236}">
                  <a16:creationId xmlns:a16="http://schemas.microsoft.com/office/drawing/2014/main" xmlns="" id="{B2F31681-2262-494C-A98C-9D9E1444A5CC}"/>
                </a:ext>
              </a:extLst>
            </p:cNvPr>
            <p:cNvSpPr/>
            <p:nvPr/>
          </p:nvSpPr>
          <p:spPr>
            <a:xfrm>
              <a:off x="5404574" y="2564035"/>
              <a:ext cx="82758" cy="101070"/>
            </a:xfrm>
            <a:custGeom>
              <a:avLst/>
              <a:gdLst/>
              <a:ahLst/>
              <a:cxnLst/>
              <a:rect l="l" t="t" r="r" b="b"/>
              <a:pathLst>
                <a:path w="3150" h="3847" extrusionOk="0">
                  <a:moveTo>
                    <a:pt x="2719" y="0"/>
                  </a:moveTo>
                  <a:cubicBezTo>
                    <a:pt x="2508" y="0"/>
                    <a:pt x="2296" y="142"/>
                    <a:pt x="2296" y="427"/>
                  </a:cubicBezTo>
                  <a:lnTo>
                    <a:pt x="2296" y="2258"/>
                  </a:lnTo>
                  <a:cubicBezTo>
                    <a:pt x="2296" y="2663"/>
                    <a:pt x="1970" y="2993"/>
                    <a:pt x="1573" y="2993"/>
                  </a:cubicBezTo>
                  <a:cubicBezTo>
                    <a:pt x="1569" y="2993"/>
                    <a:pt x="1565" y="2993"/>
                    <a:pt x="1561" y="2993"/>
                  </a:cubicBezTo>
                  <a:cubicBezTo>
                    <a:pt x="1262" y="2993"/>
                    <a:pt x="1006" y="2806"/>
                    <a:pt x="895" y="2535"/>
                  </a:cubicBezTo>
                  <a:cubicBezTo>
                    <a:pt x="832" y="2376"/>
                    <a:pt x="673" y="2272"/>
                    <a:pt x="506" y="2272"/>
                  </a:cubicBezTo>
                  <a:cubicBezTo>
                    <a:pt x="208" y="2272"/>
                    <a:pt x="0" y="2577"/>
                    <a:pt x="111" y="2854"/>
                  </a:cubicBezTo>
                  <a:cubicBezTo>
                    <a:pt x="345" y="3453"/>
                    <a:pt x="933" y="3846"/>
                    <a:pt x="1579" y="3846"/>
                  </a:cubicBezTo>
                  <a:cubicBezTo>
                    <a:pt x="1584" y="3846"/>
                    <a:pt x="1590" y="3846"/>
                    <a:pt x="1595" y="3846"/>
                  </a:cubicBezTo>
                  <a:cubicBezTo>
                    <a:pt x="2462" y="3825"/>
                    <a:pt x="3149" y="3111"/>
                    <a:pt x="3142" y="2244"/>
                  </a:cubicBezTo>
                  <a:lnTo>
                    <a:pt x="3142" y="427"/>
                  </a:lnTo>
                  <a:cubicBezTo>
                    <a:pt x="3142" y="142"/>
                    <a:pt x="2931" y="0"/>
                    <a:pt x="2719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5319;p52">
            <a:extLst>
              <a:ext uri="{FF2B5EF4-FFF2-40B4-BE49-F238E27FC236}">
                <a16:creationId xmlns:a16="http://schemas.microsoft.com/office/drawing/2014/main" xmlns="" id="{5B30BCD6-8F84-4B49-ADC4-DB5C737A7CA6}"/>
              </a:ext>
            </a:extLst>
          </p:cNvPr>
          <p:cNvGrpSpPr/>
          <p:nvPr/>
        </p:nvGrpSpPr>
        <p:grpSpPr>
          <a:xfrm flipH="1">
            <a:off x="5901645" y="1289822"/>
            <a:ext cx="1614878" cy="1267718"/>
            <a:chOff x="8012645" y="2806477"/>
            <a:chExt cx="319763" cy="284505"/>
          </a:xfrm>
          <a:solidFill>
            <a:srgbClr val="ED7D31"/>
          </a:solidFill>
        </p:grpSpPr>
        <p:sp>
          <p:nvSpPr>
            <p:cNvPr id="22" name="Google Shape;5320;p52">
              <a:extLst>
                <a:ext uri="{FF2B5EF4-FFF2-40B4-BE49-F238E27FC236}">
                  <a16:creationId xmlns:a16="http://schemas.microsoft.com/office/drawing/2014/main" xmlns="" id="{6147E573-578A-46A1-95BE-862F838CA4E2}"/>
                </a:ext>
              </a:extLst>
            </p:cNvPr>
            <p:cNvSpPr/>
            <p:nvPr/>
          </p:nvSpPr>
          <p:spPr>
            <a:xfrm>
              <a:off x="8117446" y="3039252"/>
              <a:ext cx="87855" cy="51731"/>
            </a:xfrm>
            <a:custGeom>
              <a:avLst/>
              <a:gdLst/>
              <a:ahLst/>
              <a:cxnLst/>
              <a:rect l="l" t="t" r="r" b="b"/>
              <a:pathLst>
                <a:path w="3344" h="1969" extrusionOk="0">
                  <a:moveTo>
                    <a:pt x="2235" y="1"/>
                  </a:moveTo>
                  <a:cubicBezTo>
                    <a:pt x="2172" y="1"/>
                    <a:pt x="2108" y="31"/>
                    <a:pt x="2067" y="102"/>
                  </a:cubicBezTo>
                  <a:lnTo>
                    <a:pt x="1346" y="1566"/>
                  </a:lnTo>
                  <a:lnTo>
                    <a:pt x="271" y="1566"/>
                  </a:lnTo>
                  <a:cubicBezTo>
                    <a:pt x="0" y="1566"/>
                    <a:pt x="0" y="1968"/>
                    <a:pt x="271" y="1968"/>
                  </a:cubicBezTo>
                  <a:lnTo>
                    <a:pt x="3073" y="1968"/>
                  </a:lnTo>
                  <a:cubicBezTo>
                    <a:pt x="3343" y="1968"/>
                    <a:pt x="3343" y="1566"/>
                    <a:pt x="3073" y="1566"/>
                  </a:cubicBezTo>
                  <a:lnTo>
                    <a:pt x="1790" y="1566"/>
                  </a:lnTo>
                  <a:lnTo>
                    <a:pt x="2428" y="276"/>
                  </a:lnTo>
                  <a:cubicBezTo>
                    <a:pt x="2488" y="123"/>
                    <a:pt x="2362" y="1"/>
                    <a:pt x="2235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321;p52">
              <a:extLst>
                <a:ext uri="{FF2B5EF4-FFF2-40B4-BE49-F238E27FC236}">
                  <a16:creationId xmlns:a16="http://schemas.microsoft.com/office/drawing/2014/main" xmlns="" id="{4F3EE861-7338-4B20-A54B-067E3A41CC5B}"/>
                </a:ext>
              </a:extLst>
            </p:cNvPr>
            <p:cNvSpPr/>
            <p:nvPr/>
          </p:nvSpPr>
          <p:spPr>
            <a:xfrm>
              <a:off x="8138570" y="3039252"/>
              <a:ext cx="66732" cy="51731"/>
            </a:xfrm>
            <a:custGeom>
              <a:avLst/>
              <a:gdLst/>
              <a:ahLst/>
              <a:cxnLst/>
              <a:rect l="l" t="t" r="r" b="b"/>
              <a:pathLst>
                <a:path w="2540" h="1969" extrusionOk="0">
                  <a:moveTo>
                    <a:pt x="2231" y="1"/>
                  </a:moveTo>
                  <a:cubicBezTo>
                    <a:pt x="2169" y="1"/>
                    <a:pt x="2107" y="31"/>
                    <a:pt x="2068" y="102"/>
                  </a:cubicBezTo>
                  <a:lnTo>
                    <a:pt x="1346" y="1566"/>
                  </a:lnTo>
                  <a:lnTo>
                    <a:pt x="264" y="1566"/>
                  </a:lnTo>
                  <a:cubicBezTo>
                    <a:pt x="1" y="1566"/>
                    <a:pt x="1" y="1968"/>
                    <a:pt x="264" y="1968"/>
                  </a:cubicBezTo>
                  <a:lnTo>
                    <a:pt x="2269" y="1968"/>
                  </a:lnTo>
                  <a:cubicBezTo>
                    <a:pt x="2539" y="1968"/>
                    <a:pt x="2539" y="1566"/>
                    <a:pt x="2269" y="1566"/>
                  </a:cubicBezTo>
                  <a:lnTo>
                    <a:pt x="1790" y="1566"/>
                  </a:lnTo>
                  <a:lnTo>
                    <a:pt x="2421" y="276"/>
                  </a:lnTo>
                  <a:cubicBezTo>
                    <a:pt x="2482" y="123"/>
                    <a:pt x="2356" y="1"/>
                    <a:pt x="2231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322;p52">
              <a:extLst>
                <a:ext uri="{FF2B5EF4-FFF2-40B4-BE49-F238E27FC236}">
                  <a16:creationId xmlns:a16="http://schemas.microsoft.com/office/drawing/2014/main" xmlns="" id="{588900CB-F600-4EB4-A39E-6FFCB5C4CF5E}"/>
                </a:ext>
              </a:extLst>
            </p:cNvPr>
            <p:cNvSpPr/>
            <p:nvPr/>
          </p:nvSpPr>
          <p:spPr>
            <a:xfrm>
              <a:off x="8012645" y="2884664"/>
              <a:ext cx="32841" cy="41747"/>
            </a:xfrm>
            <a:custGeom>
              <a:avLst/>
              <a:gdLst/>
              <a:ahLst/>
              <a:cxnLst/>
              <a:rect l="l" t="t" r="r" b="b"/>
              <a:pathLst>
                <a:path w="1250" h="1589" extrusionOk="0">
                  <a:moveTo>
                    <a:pt x="1249" y="0"/>
                  </a:moveTo>
                  <a:lnTo>
                    <a:pt x="181" y="451"/>
                  </a:lnTo>
                  <a:cubicBezTo>
                    <a:pt x="29" y="514"/>
                    <a:pt x="1" y="715"/>
                    <a:pt x="133" y="819"/>
                  </a:cubicBezTo>
                  <a:lnTo>
                    <a:pt x="1104" y="1589"/>
                  </a:lnTo>
                  <a:lnTo>
                    <a:pt x="1249" y="0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323;p52">
              <a:extLst>
                <a:ext uri="{FF2B5EF4-FFF2-40B4-BE49-F238E27FC236}">
                  <a16:creationId xmlns:a16="http://schemas.microsoft.com/office/drawing/2014/main" xmlns="" id="{5369964E-ED28-4AE0-88FD-F77AEB5993F7}"/>
                </a:ext>
              </a:extLst>
            </p:cNvPr>
            <p:cNvSpPr/>
            <p:nvPr/>
          </p:nvSpPr>
          <p:spPr>
            <a:xfrm>
              <a:off x="8025598" y="2806477"/>
              <a:ext cx="306810" cy="247513"/>
            </a:xfrm>
            <a:custGeom>
              <a:avLst/>
              <a:gdLst/>
              <a:ahLst/>
              <a:cxnLst/>
              <a:rect l="l" t="t" r="r" b="b"/>
              <a:pathLst>
                <a:path w="11678" h="9421" extrusionOk="0">
                  <a:moveTo>
                    <a:pt x="4621" y="1"/>
                  </a:moveTo>
                  <a:cubicBezTo>
                    <a:pt x="4383" y="1"/>
                    <a:pt x="938" y="65"/>
                    <a:pt x="382" y="3809"/>
                  </a:cubicBezTo>
                  <a:cubicBezTo>
                    <a:pt x="0" y="7214"/>
                    <a:pt x="2761" y="9420"/>
                    <a:pt x="5972" y="9420"/>
                  </a:cubicBezTo>
                  <a:cubicBezTo>
                    <a:pt x="8573" y="9420"/>
                    <a:pt x="10828" y="7873"/>
                    <a:pt x="11625" y="5730"/>
                  </a:cubicBezTo>
                  <a:cubicBezTo>
                    <a:pt x="11677" y="5574"/>
                    <a:pt x="11560" y="5427"/>
                    <a:pt x="11416" y="5427"/>
                  </a:cubicBezTo>
                  <a:cubicBezTo>
                    <a:pt x="11387" y="5427"/>
                    <a:pt x="11357" y="5433"/>
                    <a:pt x="11327" y="5446"/>
                  </a:cubicBezTo>
                  <a:cubicBezTo>
                    <a:pt x="10896" y="5625"/>
                    <a:pt x="10433" y="5718"/>
                    <a:pt x="9967" y="5718"/>
                  </a:cubicBezTo>
                  <a:cubicBezTo>
                    <a:pt x="9856" y="5718"/>
                    <a:pt x="9745" y="5713"/>
                    <a:pt x="9635" y="5702"/>
                  </a:cubicBezTo>
                  <a:cubicBezTo>
                    <a:pt x="7984" y="5543"/>
                    <a:pt x="6805" y="3503"/>
                    <a:pt x="6090" y="2276"/>
                  </a:cubicBezTo>
                  <a:cubicBezTo>
                    <a:pt x="5619" y="1457"/>
                    <a:pt x="4980" y="951"/>
                    <a:pt x="4037" y="764"/>
                  </a:cubicBezTo>
                  <a:lnTo>
                    <a:pt x="4634" y="1"/>
                  </a:lnTo>
                  <a:cubicBezTo>
                    <a:pt x="4634" y="1"/>
                    <a:pt x="4629" y="1"/>
                    <a:pt x="4621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324;p52">
              <a:extLst>
                <a:ext uri="{FF2B5EF4-FFF2-40B4-BE49-F238E27FC236}">
                  <a16:creationId xmlns:a16="http://schemas.microsoft.com/office/drawing/2014/main" xmlns="" id="{68609641-4067-4A39-9FF5-9C9B7BC90BFB}"/>
                </a:ext>
              </a:extLst>
            </p:cNvPr>
            <p:cNvSpPr/>
            <p:nvPr/>
          </p:nvSpPr>
          <p:spPr>
            <a:xfrm>
              <a:off x="8025598" y="2806477"/>
              <a:ext cx="209576" cy="247671"/>
            </a:xfrm>
            <a:custGeom>
              <a:avLst/>
              <a:gdLst/>
              <a:ahLst/>
              <a:cxnLst/>
              <a:rect l="l" t="t" r="r" b="b"/>
              <a:pathLst>
                <a:path w="7977" h="9427" extrusionOk="0">
                  <a:moveTo>
                    <a:pt x="4623" y="1"/>
                  </a:moveTo>
                  <a:cubicBezTo>
                    <a:pt x="4407" y="1"/>
                    <a:pt x="939" y="59"/>
                    <a:pt x="382" y="3809"/>
                  </a:cubicBezTo>
                  <a:cubicBezTo>
                    <a:pt x="0" y="7221"/>
                    <a:pt x="2761" y="9427"/>
                    <a:pt x="5972" y="9427"/>
                  </a:cubicBezTo>
                  <a:cubicBezTo>
                    <a:pt x="6652" y="9427"/>
                    <a:pt x="7325" y="9316"/>
                    <a:pt x="7977" y="9108"/>
                  </a:cubicBezTo>
                  <a:lnTo>
                    <a:pt x="7977" y="9108"/>
                  </a:lnTo>
                  <a:cubicBezTo>
                    <a:pt x="7824" y="9115"/>
                    <a:pt x="7672" y="9122"/>
                    <a:pt x="7519" y="9122"/>
                  </a:cubicBezTo>
                  <a:cubicBezTo>
                    <a:pt x="4315" y="9122"/>
                    <a:pt x="1547" y="6916"/>
                    <a:pt x="1935" y="3510"/>
                  </a:cubicBezTo>
                  <a:cubicBezTo>
                    <a:pt x="2254" y="1339"/>
                    <a:pt x="3552" y="403"/>
                    <a:pt x="4634" y="1"/>
                  </a:cubicBezTo>
                  <a:cubicBezTo>
                    <a:pt x="4634" y="1"/>
                    <a:pt x="4630" y="1"/>
                    <a:pt x="4623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325;p52">
              <a:extLst>
                <a:ext uri="{FF2B5EF4-FFF2-40B4-BE49-F238E27FC236}">
                  <a16:creationId xmlns:a16="http://schemas.microsoft.com/office/drawing/2014/main" xmlns="" id="{858B0EAA-EDCB-4271-AE90-61B2FAF91713}"/>
                </a:ext>
              </a:extLst>
            </p:cNvPr>
            <p:cNvSpPr/>
            <p:nvPr/>
          </p:nvSpPr>
          <p:spPr>
            <a:xfrm>
              <a:off x="8110274" y="2874865"/>
              <a:ext cx="179205" cy="111290"/>
            </a:xfrm>
            <a:custGeom>
              <a:avLst/>
              <a:gdLst/>
              <a:ahLst/>
              <a:cxnLst/>
              <a:rect l="l" t="t" r="r" b="b"/>
              <a:pathLst>
                <a:path w="6821" h="4236" extrusionOk="0">
                  <a:moveTo>
                    <a:pt x="2513" y="0"/>
                  </a:moveTo>
                  <a:cubicBezTo>
                    <a:pt x="2336" y="0"/>
                    <a:pt x="2157" y="43"/>
                    <a:pt x="1993" y="131"/>
                  </a:cubicBezTo>
                  <a:lnTo>
                    <a:pt x="1986" y="131"/>
                  </a:lnTo>
                  <a:cubicBezTo>
                    <a:pt x="0" y="1212"/>
                    <a:pt x="1031" y="4236"/>
                    <a:pt x="3479" y="4236"/>
                  </a:cubicBezTo>
                  <a:cubicBezTo>
                    <a:pt x="4374" y="4236"/>
                    <a:pt x="5458" y="3831"/>
                    <a:pt x="6654" y="2780"/>
                  </a:cubicBezTo>
                  <a:cubicBezTo>
                    <a:pt x="6821" y="2634"/>
                    <a:pt x="6717" y="2364"/>
                    <a:pt x="6502" y="2364"/>
                  </a:cubicBezTo>
                  <a:cubicBezTo>
                    <a:pt x="5780" y="2364"/>
                    <a:pt x="4629" y="2052"/>
                    <a:pt x="3401" y="443"/>
                  </a:cubicBezTo>
                  <a:cubicBezTo>
                    <a:pt x="3187" y="156"/>
                    <a:pt x="2853" y="0"/>
                    <a:pt x="2513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326;p52">
              <a:extLst>
                <a:ext uri="{FF2B5EF4-FFF2-40B4-BE49-F238E27FC236}">
                  <a16:creationId xmlns:a16="http://schemas.microsoft.com/office/drawing/2014/main" xmlns="" id="{96ED830B-3644-4F58-99A5-6800740B31EF}"/>
                </a:ext>
              </a:extLst>
            </p:cNvPr>
            <p:cNvSpPr/>
            <p:nvPr/>
          </p:nvSpPr>
          <p:spPr>
            <a:xfrm>
              <a:off x="8131397" y="2917084"/>
              <a:ext cx="158082" cy="69175"/>
            </a:xfrm>
            <a:custGeom>
              <a:avLst/>
              <a:gdLst/>
              <a:ahLst/>
              <a:cxnLst/>
              <a:rect l="l" t="t" r="r" b="b"/>
              <a:pathLst>
                <a:path w="6017" h="2633" extrusionOk="0">
                  <a:moveTo>
                    <a:pt x="149" y="1"/>
                  </a:moveTo>
                  <a:cubicBezTo>
                    <a:pt x="0" y="1236"/>
                    <a:pt x="1008" y="2632"/>
                    <a:pt x="2671" y="2632"/>
                  </a:cubicBezTo>
                  <a:cubicBezTo>
                    <a:pt x="3567" y="2632"/>
                    <a:pt x="4653" y="2227"/>
                    <a:pt x="5850" y="1173"/>
                  </a:cubicBezTo>
                  <a:cubicBezTo>
                    <a:pt x="6017" y="1027"/>
                    <a:pt x="5913" y="757"/>
                    <a:pt x="5691" y="757"/>
                  </a:cubicBezTo>
                  <a:cubicBezTo>
                    <a:pt x="5538" y="757"/>
                    <a:pt x="5386" y="743"/>
                    <a:pt x="5240" y="715"/>
                  </a:cubicBezTo>
                  <a:cubicBezTo>
                    <a:pt x="4532" y="1378"/>
                    <a:pt x="3303" y="1901"/>
                    <a:pt x="2228" y="1901"/>
                  </a:cubicBezTo>
                  <a:cubicBezTo>
                    <a:pt x="1166" y="1901"/>
                    <a:pt x="256" y="1390"/>
                    <a:pt x="149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327;p52">
              <a:extLst>
                <a:ext uri="{FF2B5EF4-FFF2-40B4-BE49-F238E27FC236}">
                  <a16:creationId xmlns:a16="http://schemas.microsoft.com/office/drawing/2014/main" xmlns="" id="{2AC41949-08BE-4358-A49E-1FC6634795DA}"/>
                </a:ext>
              </a:extLst>
            </p:cNvPr>
            <p:cNvSpPr/>
            <p:nvPr/>
          </p:nvSpPr>
          <p:spPr>
            <a:xfrm>
              <a:off x="8066399" y="2869715"/>
              <a:ext cx="31737" cy="36834"/>
            </a:xfrm>
            <a:custGeom>
              <a:avLst/>
              <a:gdLst/>
              <a:ahLst/>
              <a:cxnLst/>
              <a:rect l="l" t="t" r="r" b="b"/>
              <a:pathLst>
                <a:path w="1208" h="1402" extrusionOk="0">
                  <a:moveTo>
                    <a:pt x="604" y="1"/>
                  </a:moveTo>
                  <a:cubicBezTo>
                    <a:pt x="271" y="1"/>
                    <a:pt x="1" y="271"/>
                    <a:pt x="1" y="604"/>
                  </a:cubicBezTo>
                  <a:lnTo>
                    <a:pt x="1" y="798"/>
                  </a:lnTo>
                  <a:cubicBezTo>
                    <a:pt x="1" y="1131"/>
                    <a:pt x="271" y="1402"/>
                    <a:pt x="604" y="1402"/>
                  </a:cubicBezTo>
                  <a:cubicBezTo>
                    <a:pt x="937" y="1402"/>
                    <a:pt x="1208" y="1138"/>
                    <a:pt x="1208" y="805"/>
                  </a:cubicBezTo>
                  <a:lnTo>
                    <a:pt x="1208" y="604"/>
                  </a:lnTo>
                  <a:cubicBezTo>
                    <a:pt x="1208" y="271"/>
                    <a:pt x="937" y="1"/>
                    <a:pt x="604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328;p52">
              <a:extLst>
                <a:ext uri="{FF2B5EF4-FFF2-40B4-BE49-F238E27FC236}">
                  <a16:creationId xmlns:a16="http://schemas.microsoft.com/office/drawing/2014/main" xmlns="" id="{C65DC18E-36BD-4CBB-A0DE-DBC2F791B1E8}"/>
                </a:ext>
              </a:extLst>
            </p:cNvPr>
            <p:cNvSpPr/>
            <p:nvPr/>
          </p:nvSpPr>
          <p:spPr>
            <a:xfrm>
              <a:off x="8082268" y="2869715"/>
              <a:ext cx="15869" cy="26220"/>
            </a:xfrm>
            <a:custGeom>
              <a:avLst/>
              <a:gdLst/>
              <a:ahLst/>
              <a:cxnLst/>
              <a:rect l="l" t="t" r="r" b="b"/>
              <a:pathLst>
                <a:path w="604" h="998" extrusionOk="0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lnTo>
                    <a:pt x="0" y="701"/>
                  </a:lnTo>
                  <a:cubicBezTo>
                    <a:pt x="0" y="899"/>
                    <a:pt x="151" y="998"/>
                    <a:pt x="302" y="998"/>
                  </a:cubicBezTo>
                  <a:cubicBezTo>
                    <a:pt x="453" y="998"/>
                    <a:pt x="604" y="899"/>
                    <a:pt x="604" y="701"/>
                  </a:cubicBezTo>
                  <a:lnTo>
                    <a:pt x="604" y="604"/>
                  </a:lnTo>
                  <a:cubicBezTo>
                    <a:pt x="604" y="275"/>
                    <a:pt x="340" y="0"/>
                    <a:pt x="13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329;p52">
              <a:extLst>
                <a:ext uri="{FF2B5EF4-FFF2-40B4-BE49-F238E27FC236}">
                  <a16:creationId xmlns:a16="http://schemas.microsoft.com/office/drawing/2014/main" xmlns="" id="{960D2C74-27CA-40A6-9770-95BBF60A8E00}"/>
                </a:ext>
              </a:extLst>
            </p:cNvPr>
            <p:cNvSpPr/>
            <p:nvPr/>
          </p:nvSpPr>
          <p:spPr>
            <a:xfrm>
              <a:off x="8076987" y="2874996"/>
              <a:ext cx="10588" cy="10430"/>
            </a:xfrm>
            <a:custGeom>
              <a:avLst/>
              <a:gdLst/>
              <a:ahLst/>
              <a:cxnLst/>
              <a:rect l="l" t="t" r="r" b="b"/>
              <a:pathLst>
                <a:path w="403" h="397" extrusionOk="0">
                  <a:moveTo>
                    <a:pt x="201" y="1"/>
                  </a:moveTo>
                  <a:cubicBezTo>
                    <a:pt x="90" y="1"/>
                    <a:pt x="0" y="91"/>
                    <a:pt x="0" y="202"/>
                  </a:cubicBezTo>
                  <a:cubicBezTo>
                    <a:pt x="0" y="306"/>
                    <a:pt x="90" y="396"/>
                    <a:pt x="201" y="396"/>
                  </a:cubicBezTo>
                  <a:cubicBezTo>
                    <a:pt x="312" y="396"/>
                    <a:pt x="403" y="306"/>
                    <a:pt x="403" y="202"/>
                  </a:cubicBezTo>
                  <a:cubicBezTo>
                    <a:pt x="403" y="91"/>
                    <a:pt x="312" y="1"/>
                    <a:pt x="201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5370;p52">
            <a:extLst>
              <a:ext uri="{FF2B5EF4-FFF2-40B4-BE49-F238E27FC236}">
                <a16:creationId xmlns:a16="http://schemas.microsoft.com/office/drawing/2014/main" xmlns="" id="{4C02C58C-F50F-4685-9626-D7DF503A5C46}"/>
              </a:ext>
            </a:extLst>
          </p:cNvPr>
          <p:cNvGrpSpPr/>
          <p:nvPr/>
        </p:nvGrpSpPr>
        <p:grpSpPr>
          <a:xfrm>
            <a:off x="2157201" y="191923"/>
            <a:ext cx="2178509" cy="1694073"/>
            <a:chOff x="1356297" y="3210890"/>
            <a:chExt cx="431368" cy="380189"/>
          </a:xfrm>
          <a:solidFill>
            <a:srgbClr val="ED7D31"/>
          </a:solidFill>
        </p:grpSpPr>
        <p:sp>
          <p:nvSpPr>
            <p:cNvPr id="33" name="Google Shape;5371;p52">
              <a:extLst>
                <a:ext uri="{FF2B5EF4-FFF2-40B4-BE49-F238E27FC236}">
                  <a16:creationId xmlns:a16="http://schemas.microsoft.com/office/drawing/2014/main" xmlns="" id="{4CA30AC9-0ECF-4E82-A855-C576647E3A57}"/>
                </a:ext>
              </a:extLst>
            </p:cNvPr>
            <p:cNvSpPr/>
            <p:nvPr/>
          </p:nvSpPr>
          <p:spPr>
            <a:xfrm>
              <a:off x="1418432" y="3271343"/>
              <a:ext cx="191369" cy="190843"/>
            </a:xfrm>
            <a:custGeom>
              <a:avLst/>
              <a:gdLst/>
              <a:ahLst/>
              <a:cxnLst/>
              <a:rect l="l" t="t" r="r" b="b"/>
              <a:pathLst>
                <a:path w="7284" h="7264" extrusionOk="0">
                  <a:moveTo>
                    <a:pt x="3642" y="1"/>
                  </a:moveTo>
                  <a:cubicBezTo>
                    <a:pt x="1631" y="1"/>
                    <a:pt x="1" y="1631"/>
                    <a:pt x="1" y="3642"/>
                  </a:cubicBezTo>
                  <a:lnTo>
                    <a:pt x="1" y="3739"/>
                  </a:lnTo>
                  <a:lnTo>
                    <a:pt x="1" y="3774"/>
                  </a:lnTo>
                  <a:lnTo>
                    <a:pt x="1" y="3837"/>
                  </a:lnTo>
                  <a:lnTo>
                    <a:pt x="1" y="3878"/>
                  </a:lnTo>
                  <a:lnTo>
                    <a:pt x="1" y="3934"/>
                  </a:lnTo>
                  <a:lnTo>
                    <a:pt x="1" y="3975"/>
                  </a:lnTo>
                  <a:cubicBezTo>
                    <a:pt x="1" y="3989"/>
                    <a:pt x="1" y="4010"/>
                    <a:pt x="1" y="4031"/>
                  </a:cubicBezTo>
                  <a:lnTo>
                    <a:pt x="8" y="4072"/>
                  </a:lnTo>
                  <a:cubicBezTo>
                    <a:pt x="8" y="4093"/>
                    <a:pt x="8" y="4114"/>
                    <a:pt x="15" y="4128"/>
                  </a:cubicBezTo>
                  <a:lnTo>
                    <a:pt x="22" y="4170"/>
                  </a:lnTo>
                  <a:cubicBezTo>
                    <a:pt x="22" y="4190"/>
                    <a:pt x="29" y="4204"/>
                    <a:pt x="29" y="4225"/>
                  </a:cubicBezTo>
                  <a:lnTo>
                    <a:pt x="36" y="4267"/>
                  </a:lnTo>
                  <a:lnTo>
                    <a:pt x="43" y="4322"/>
                  </a:lnTo>
                  <a:lnTo>
                    <a:pt x="56" y="4357"/>
                  </a:lnTo>
                  <a:cubicBezTo>
                    <a:pt x="56" y="4378"/>
                    <a:pt x="63" y="4398"/>
                    <a:pt x="63" y="4412"/>
                  </a:cubicBezTo>
                  <a:lnTo>
                    <a:pt x="70" y="4454"/>
                  </a:lnTo>
                  <a:cubicBezTo>
                    <a:pt x="77" y="4475"/>
                    <a:pt x="84" y="4496"/>
                    <a:pt x="84" y="4509"/>
                  </a:cubicBezTo>
                  <a:lnTo>
                    <a:pt x="98" y="4544"/>
                  </a:lnTo>
                  <a:cubicBezTo>
                    <a:pt x="98" y="4572"/>
                    <a:pt x="105" y="4593"/>
                    <a:pt x="112" y="4613"/>
                  </a:cubicBezTo>
                  <a:lnTo>
                    <a:pt x="119" y="4634"/>
                  </a:lnTo>
                  <a:cubicBezTo>
                    <a:pt x="126" y="4669"/>
                    <a:pt x="140" y="4697"/>
                    <a:pt x="147" y="4724"/>
                  </a:cubicBezTo>
                  <a:lnTo>
                    <a:pt x="154" y="4745"/>
                  </a:lnTo>
                  <a:cubicBezTo>
                    <a:pt x="160" y="4773"/>
                    <a:pt x="167" y="4794"/>
                    <a:pt x="174" y="4815"/>
                  </a:cubicBezTo>
                  <a:lnTo>
                    <a:pt x="188" y="4849"/>
                  </a:lnTo>
                  <a:lnTo>
                    <a:pt x="209" y="4898"/>
                  </a:lnTo>
                  <a:lnTo>
                    <a:pt x="223" y="4939"/>
                  </a:lnTo>
                  <a:lnTo>
                    <a:pt x="244" y="4988"/>
                  </a:lnTo>
                  <a:lnTo>
                    <a:pt x="258" y="5023"/>
                  </a:lnTo>
                  <a:lnTo>
                    <a:pt x="278" y="5078"/>
                  </a:lnTo>
                  <a:lnTo>
                    <a:pt x="292" y="5113"/>
                  </a:lnTo>
                  <a:lnTo>
                    <a:pt x="313" y="5161"/>
                  </a:lnTo>
                  <a:lnTo>
                    <a:pt x="334" y="5196"/>
                  </a:lnTo>
                  <a:lnTo>
                    <a:pt x="355" y="5245"/>
                  </a:lnTo>
                  <a:lnTo>
                    <a:pt x="376" y="5279"/>
                  </a:lnTo>
                  <a:lnTo>
                    <a:pt x="403" y="5328"/>
                  </a:lnTo>
                  <a:lnTo>
                    <a:pt x="417" y="5363"/>
                  </a:lnTo>
                  <a:lnTo>
                    <a:pt x="445" y="5411"/>
                  </a:lnTo>
                  <a:lnTo>
                    <a:pt x="466" y="5446"/>
                  </a:lnTo>
                  <a:lnTo>
                    <a:pt x="493" y="5501"/>
                  </a:lnTo>
                  <a:lnTo>
                    <a:pt x="507" y="5522"/>
                  </a:lnTo>
                  <a:lnTo>
                    <a:pt x="556" y="5598"/>
                  </a:lnTo>
                  <a:lnTo>
                    <a:pt x="563" y="5612"/>
                  </a:lnTo>
                  <a:lnTo>
                    <a:pt x="611" y="5675"/>
                  </a:lnTo>
                  <a:lnTo>
                    <a:pt x="625" y="5702"/>
                  </a:lnTo>
                  <a:lnTo>
                    <a:pt x="660" y="5751"/>
                  </a:lnTo>
                  <a:lnTo>
                    <a:pt x="681" y="5786"/>
                  </a:lnTo>
                  <a:lnTo>
                    <a:pt x="715" y="5827"/>
                  </a:lnTo>
                  <a:lnTo>
                    <a:pt x="736" y="5855"/>
                  </a:lnTo>
                  <a:lnTo>
                    <a:pt x="771" y="5904"/>
                  </a:lnTo>
                  <a:lnTo>
                    <a:pt x="799" y="5931"/>
                  </a:lnTo>
                  <a:lnTo>
                    <a:pt x="833" y="5973"/>
                  </a:lnTo>
                  <a:lnTo>
                    <a:pt x="854" y="6001"/>
                  </a:lnTo>
                  <a:lnTo>
                    <a:pt x="889" y="6042"/>
                  </a:lnTo>
                  <a:lnTo>
                    <a:pt x="917" y="6070"/>
                  </a:lnTo>
                  <a:lnTo>
                    <a:pt x="951" y="6112"/>
                  </a:lnTo>
                  <a:lnTo>
                    <a:pt x="979" y="6139"/>
                  </a:lnTo>
                  <a:lnTo>
                    <a:pt x="1021" y="6181"/>
                  </a:lnTo>
                  <a:lnTo>
                    <a:pt x="1041" y="6202"/>
                  </a:lnTo>
                  <a:lnTo>
                    <a:pt x="1090" y="6250"/>
                  </a:lnTo>
                  <a:lnTo>
                    <a:pt x="1104" y="6271"/>
                  </a:lnTo>
                  <a:lnTo>
                    <a:pt x="1173" y="6334"/>
                  </a:lnTo>
                  <a:lnTo>
                    <a:pt x="1243" y="6396"/>
                  </a:lnTo>
                  <a:cubicBezTo>
                    <a:pt x="1409" y="6535"/>
                    <a:pt x="1582" y="6660"/>
                    <a:pt x="1770" y="6771"/>
                  </a:cubicBezTo>
                  <a:lnTo>
                    <a:pt x="1784" y="6778"/>
                  </a:lnTo>
                  <a:lnTo>
                    <a:pt x="1860" y="6819"/>
                  </a:lnTo>
                  <a:lnTo>
                    <a:pt x="1881" y="6833"/>
                  </a:lnTo>
                  <a:lnTo>
                    <a:pt x="1971" y="6882"/>
                  </a:lnTo>
                  <a:lnTo>
                    <a:pt x="1992" y="6895"/>
                  </a:lnTo>
                  <a:lnTo>
                    <a:pt x="2068" y="6930"/>
                  </a:lnTo>
                  <a:lnTo>
                    <a:pt x="2096" y="6944"/>
                  </a:lnTo>
                  <a:lnTo>
                    <a:pt x="2179" y="6979"/>
                  </a:lnTo>
                  <a:lnTo>
                    <a:pt x="2200" y="6986"/>
                  </a:lnTo>
                  <a:lnTo>
                    <a:pt x="2297" y="7027"/>
                  </a:lnTo>
                  <a:lnTo>
                    <a:pt x="2325" y="7041"/>
                  </a:lnTo>
                  <a:lnTo>
                    <a:pt x="2401" y="7069"/>
                  </a:lnTo>
                  <a:lnTo>
                    <a:pt x="2429" y="7076"/>
                  </a:lnTo>
                  <a:lnTo>
                    <a:pt x="2519" y="7104"/>
                  </a:lnTo>
                  <a:lnTo>
                    <a:pt x="2533" y="7110"/>
                  </a:lnTo>
                  <a:lnTo>
                    <a:pt x="2637" y="7138"/>
                  </a:lnTo>
                  <a:lnTo>
                    <a:pt x="2664" y="7152"/>
                  </a:lnTo>
                  <a:lnTo>
                    <a:pt x="2741" y="7173"/>
                  </a:lnTo>
                  <a:lnTo>
                    <a:pt x="2775" y="7180"/>
                  </a:lnTo>
                  <a:lnTo>
                    <a:pt x="2873" y="7201"/>
                  </a:lnTo>
                  <a:lnTo>
                    <a:pt x="2886" y="7201"/>
                  </a:lnTo>
                  <a:lnTo>
                    <a:pt x="2990" y="7221"/>
                  </a:lnTo>
                  <a:lnTo>
                    <a:pt x="3018" y="7221"/>
                  </a:lnTo>
                  <a:lnTo>
                    <a:pt x="3101" y="7235"/>
                  </a:lnTo>
                  <a:lnTo>
                    <a:pt x="3136" y="7242"/>
                  </a:lnTo>
                  <a:lnTo>
                    <a:pt x="3240" y="7256"/>
                  </a:lnTo>
                  <a:lnTo>
                    <a:pt x="3247" y="7256"/>
                  </a:lnTo>
                  <a:lnTo>
                    <a:pt x="3358" y="7263"/>
                  </a:lnTo>
                  <a:lnTo>
                    <a:pt x="3892" y="7263"/>
                  </a:lnTo>
                  <a:lnTo>
                    <a:pt x="4003" y="7256"/>
                  </a:lnTo>
                  <a:lnTo>
                    <a:pt x="4010" y="7256"/>
                  </a:lnTo>
                  <a:lnTo>
                    <a:pt x="4107" y="7242"/>
                  </a:lnTo>
                  <a:lnTo>
                    <a:pt x="4142" y="7235"/>
                  </a:lnTo>
                  <a:lnTo>
                    <a:pt x="4232" y="7221"/>
                  </a:lnTo>
                  <a:lnTo>
                    <a:pt x="4260" y="7221"/>
                  </a:lnTo>
                  <a:lnTo>
                    <a:pt x="4371" y="7201"/>
                  </a:lnTo>
                  <a:lnTo>
                    <a:pt x="4378" y="7201"/>
                  </a:lnTo>
                  <a:lnTo>
                    <a:pt x="4475" y="7180"/>
                  </a:lnTo>
                  <a:lnTo>
                    <a:pt x="4509" y="7173"/>
                  </a:lnTo>
                  <a:lnTo>
                    <a:pt x="4586" y="7152"/>
                  </a:lnTo>
                  <a:lnTo>
                    <a:pt x="4614" y="7138"/>
                  </a:lnTo>
                  <a:lnTo>
                    <a:pt x="4718" y="7110"/>
                  </a:lnTo>
                  <a:lnTo>
                    <a:pt x="4731" y="7104"/>
                  </a:lnTo>
                  <a:lnTo>
                    <a:pt x="4822" y="7076"/>
                  </a:lnTo>
                  <a:lnTo>
                    <a:pt x="4849" y="7069"/>
                  </a:lnTo>
                  <a:lnTo>
                    <a:pt x="4933" y="7041"/>
                  </a:lnTo>
                  <a:lnTo>
                    <a:pt x="4953" y="7027"/>
                  </a:lnTo>
                  <a:lnTo>
                    <a:pt x="5051" y="6986"/>
                  </a:lnTo>
                  <a:lnTo>
                    <a:pt x="5071" y="6979"/>
                  </a:lnTo>
                  <a:lnTo>
                    <a:pt x="5155" y="6944"/>
                  </a:lnTo>
                  <a:lnTo>
                    <a:pt x="5182" y="6930"/>
                  </a:lnTo>
                  <a:lnTo>
                    <a:pt x="5259" y="6895"/>
                  </a:lnTo>
                  <a:lnTo>
                    <a:pt x="5279" y="6882"/>
                  </a:lnTo>
                  <a:lnTo>
                    <a:pt x="5377" y="6833"/>
                  </a:lnTo>
                  <a:lnTo>
                    <a:pt x="5397" y="6819"/>
                  </a:lnTo>
                  <a:lnTo>
                    <a:pt x="5467" y="6778"/>
                  </a:lnTo>
                  <a:lnTo>
                    <a:pt x="5481" y="6771"/>
                  </a:lnTo>
                  <a:cubicBezTo>
                    <a:pt x="5668" y="6660"/>
                    <a:pt x="5841" y="6535"/>
                    <a:pt x="6008" y="6396"/>
                  </a:cubicBezTo>
                  <a:lnTo>
                    <a:pt x="6077" y="6334"/>
                  </a:lnTo>
                  <a:lnTo>
                    <a:pt x="6146" y="6271"/>
                  </a:lnTo>
                  <a:lnTo>
                    <a:pt x="6160" y="6250"/>
                  </a:lnTo>
                  <a:lnTo>
                    <a:pt x="6209" y="6202"/>
                  </a:lnTo>
                  <a:lnTo>
                    <a:pt x="6257" y="6181"/>
                  </a:lnTo>
                  <a:lnTo>
                    <a:pt x="6299" y="6139"/>
                  </a:lnTo>
                  <a:lnTo>
                    <a:pt x="6320" y="6112"/>
                  </a:lnTo>
                  <a:lnTo>
                    <a:pt x="6361" y="6070"/>
                  </a:lnTo>
                  <a:lnTo>
                    <a:pt x="6382" y="6042"/>
                  </a:lnTo>
                  <a:lnTo>
                    <a:pt x="6424" y="6001"/>
                  </a:lnTo>
                  <a:lnTo>
                    <a:pt x="6445" y="5973"/>
                  </a:lnTo>
                  <a:lnTo>
                    <a:pt x="6479" y="5931"/>
                  </a:lnTo>
                  <a:lnTo>
                    <a:pt x="6507" y="5904"/>
                  </a:lnTo>
                  <a:lnTo>
                    <a:pt x="6535" y="5855"/>
                  </a:lnTo>
                  <a:lnTo>
                    <a:pt x="6563" y="5827"/>
                  </a:lnTo>
                  <a:lnTo>
                    <a:pt x="6590" y="5786"/>
                  </a:lnTo>
                  <a:lnTo>
                    <a:pt x="6618" y="5751"/>
                  </a:lnTo>
                  <a:lnTo>
                    <a:pt x="6653" y="5702"/>
                  </a:lnTo>
                  <a:lnTo>
                    <a:pt x="6667" y="5675"/>
                  </a:lnTo>
                  <a:lnTo>
                    <a:pt x="6708" y="5612"/>
                  </a:lnTo>
                  <a:lnTo>
                    <a:pt x="6715" y="5598"/>
                  </a:lnTo>
                  <a:lnTo>
                    <a:pt x="6764" y="5522"/>
                  </a:lnTo>
                  <a:lnTo>
                    <a:pt x="6785" y="5501"/>
                  </a:lnTo>
                  <a:lnTo>
                    <a:pt x="6812" y="5446"/>
                  </a:lnTo>
                  <a:lnTo>
                    <a:pt x="6833" y="5411"/>
                  </a:lnTo>
                  <a:lnTo>
                    <a:pt x="6861" y="5363"/>
                  </a:lnTo>
                  <a:lnTo>
                    <a:pt x="6875" y="5328"/>
                  </a:lnTo>
                  <a:lnTo>
                    <a:pt x="6902" y="5279"/>
                  </a:lnTo>
                  <a:lnTo>
                    <a:pt x="6923" y="5245"/>
                  </a:lnTo>
                  <a:lnTo>
                    <a:pt x="6944" y="5196"/>
                  </a:lnTo>
                  <a:lnTo>
                    <a:pt x="6958" y="5161"/>
                  </a:lnTo>
                  <a:lnTo>
                    <a:pt x="6986" y="5113"/>
                  </a:lnTo>
                  <a:lnTo>
                    <a:pt x="7000" y="5078"/>
                  </a:lnTo>
                  <a:lnTo>
                    <a:pt x="7020" y="5023"/>
                  </a:lnTo>
                  <a:lnTo>
                    <a:pt x="7034" y="4988"/>
                  </a:lnTo>
                  <a:lnTo>
                    <a:pt x="7055" y="4939"/>
                  </a:lnTo>
                  <a:lnTo>
                    <a:pt x="7069" y="4898"/>
                  </a:lnTo>
                  <a:lnTo>
                    <a:pt x="7090" y="4849"/>
                  </a:lnTo>
                  <a:lnTo>
                    <a:pt x="7104" y="4815"/>
                  </a:lnTo>
                  <a:lnTo>
                    <a:pt x="7124" y="4745"/>
                  </a:lnTo>
                  <a:lnTo>
                    <a:pt x="7131" y="4724"/>
                  </a:lnTo>
                  <a:cubicBezTo>
                    <a:pt x="7138" y="4690"/>
                    <a:pt x="7145" y="4662"/>
                    <a:pt x="7159" y="4634"/>
                  </a:cubicBezTo>
                  <a:lnTo>
                    <a:pt x="7166" y="4613"/>
                  </a:lnTo>
                  <a:cubicBezTo>
                    <a:pt x="7166" y="4593"/>
                    <a:pt x="7173" y="4572"/>
                    <a:pt x="7180" y="4544"/>
                  </a:cubicBezTo>
                  <a:lnTo>
                    <a:pt x="7194" y="4509"/>
                  </a:lnTo>
                  <a:lnTo>
                    <a:pt x="7208" y="4454"/>
                  </a:lnTo>
                  <a:lnTo>
                    <a:pt x="7215" y="4412"/>
                  </a:lnTo>
                  <a:cubicBezTo>
                    <a:pt x="7215" y="4398"/>
                    <a:pt x="7222" y="4378"/>
                    <a:pt x="7228" y="4357"/>
                  </a:cubicBezTo>
                  <a:lnTo>
                    <a:pt x="7235" y="4322"/>
                  </a:lnTo>
                  <a:cubicBezTo>
                    <a:pt x="7235" y="4301"/>
                    <a:pt x="7242" y="4280"/>
                    <a:pt x="7242" y="4267"/>
                  </a:cubicBezTo>
                  <a:lnTo>
                    <a:pt x="7249" y="4225"/>
                  </a:lnTo>
                  <a:lnTo>
                    <a:pt x="7256" y="4170"/>
                  </a:lnTo>
                  <a:lnTo>
                    <a:pt x="7263" y="4128"/>
                  </a:lnTo>
                  <a:cubicBezTo>
                    <a:pt x="7263" y="4107"/>
                    <a:pt x="7270" y="4093"/>
                    <a:pt x="7270" y="4072"/>
                  </a:cubicBezTo>
                  <a:lnTo>
                    <a:pt x="7277" y="4031"/>
                  </a:lnTo>
                  <a:cubicBezTo>
                    <a:pt x="7277" y="4010"/>
                    <a:pt x="7277" y="3996"/>
                    <a:pt x="7284" y="3975"/>
                  </a:cubicBezTo>
                  <a:cubicBezTo>
                    <a:pt x="7284" y="3954"/>
                    <a:pt x="7284" y="3948"/>
                    <a:pt x="7284" y="3934"/>
                  </a:cubicBezTo>
                  <a:lnTo>
                    <a:pt x="7284" y="3878"/>
                  </a:lnTo>
                  <a:lnTo>
                    <a:pt x="7284" y="3837"/>
                  </a:lnTo>
                  <a:lnTo>
                    <a:pt x="7284" y="3774"/>
                  </a:lnTo>
                  <a:lnTo>
                    <a:pt x="7284" y="3739"/>
                  </a:lnTo>
                  <a:lnTo>
                    <a:pt x="7284" y="3642"/>
                  </a:lnTo>
                  <a:cubicBezTo>
                    <a:pt x="7284" y="1631"/>
                    <a:pt x="5647" y="1"/>
                    <a:pt x="3642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372;p52">
              <a:extLst>
                <a:ext uri="{FF2B5EF4-FFF2-40B4-BE49-F238E27FC236}">
                  <a16:creationId xmlns:a16="http://schemas.microsoft.com/office/drawing/2014/main" xmlns="" id="{27763B5E-3403-4C5B-BD4A-9806996E9E95}"/>
                </a:ext>
              </a:extLst>
            </p:cNvPr>
            <p:cNvSpPr/>
            <p:nvPr/>
          </p:nvSpPr>
          <p:spPr>
            <a:xfrm>
              <a:off x="1462543" y="3271159"/>
              <a:ext cx="147257" cy="177523"/>
            </a:xfrm>
            <a:custGeom>
              <a:avLst/>
              <a:gdLst/>
              <a:ahLst/>
              <a:cxnLst/>
              <a:rect l="l" t="t" r="r" b="b"/>
              <a:pathLst>
                <a:path w="5605" h="6757" extrusionOk="0">
                  <a:moveTo>
                    <a:pt x="2137" y="1"/>
                  </a:moveTo>
                  <a:cubicBezTo>
                    <a:pt x="708" y="806"/>
                    <a:pt x="1" y="2463"/>
                    <a:pt x="403" y="4045"/>
                  </a:cubicBezTo>
                  <a:cubicBezTo>
                    <a:pt x="812" y="5626"/>
                    <a:pt x="2234" y="6743"/>
                    <a:pt x="3871" y="6757"/>
                  </a:cubicBezTo>
                  <a:cubicBezTo>
                    <a:pt x="4037" y="6653"/>
                    <a:pt x="4197" y="6535"/>
                    <a:pt x="4350" y="6403"/>
                  </a:cubicBezTo>
                  <a:lnTo>
                    <a:pt x="4419" y="6341"/>
                  </a:lnTo>
                  <a:lnTo>
                    <a:pt x="4488" y="6278"/>
                  </a:lnTo>
                  <a:lnTo>
                    <a:pt x="4509" y="6257"/>
                  </a:lnTo>
                  <a:lnTo>
                    <a:pt x="4551" y="6216"/>
                  </a:lnTo>
                  <a:lnTo>
                    <a:pt x="4578" y="6188"/>
                  </a:lnTo>
                  <a:lnTo>
                    <a:pt x="4620" y="6146"/>
                  </a:lnTo>
                  <a:lnTo>
                    <a:pt x="4641" y="6119"/>
                  </a:lnTo>
                  <a:lnTo>
                    <a:pt x="4682" y="6084"/>
                  </a:lnTo>
                  <a:lnTo>
                    <a:pt x="4703" y="6049"/>
                  </a:lnTo>
                  <a:lnTo>
                    <a:pt x="4738" y="6015"/>
                  </a:lnTo>
                  <a:lnTo>
                    <a:pt x="4766" y="5980"/>
                  </a:lnTo>
                  <a:lnTo>
                    <a:pt x="4800" y="5938"/>
                  </a:lnTo>
                  <a:lnTo>
                    <a:pt x="4821" y="5911"/>
                  </a:lnTo>
                  <a:lnTo>
                    <a:pt x="4856" y="5869"/>
                  </a:lnTo>
                  <a:lnTo>
                    <a:pt x="4877" y="5834"/>
                  </a:lnTo>
                  <a:lnTo>
                    <a:pt x="4911" y="5793"/>
                  </a:lnTo>
                  <a:lnTo>
                    <a:pt x="4932" y="5765"/>
                  </a:lnTo>
                  <a:lnTo>
                    <a:pt x="4967" y="5716"/>
                  </a:lnTo>
                  <a:lnTo>
                    <a:pt x="4988" y="5689"/>
                  </a:lnTo>
                  <a:lnTo>
                    <a:pt x="5029" y="5619"/>
                  </a:lnTo>
                  <a:lnTo>
                    <a:pt x="5036" y="5612"/>
                  </a:lnTo>
                  <a:lnTo>
                    <a:pt x="5085" y="5536"/>
                  </a:lnTo>
                  <a:lnTo>
                    <a:pt x="5099" y="5508"/>
                  </a:lnTo>
                  <a:lnTo>
                    <a:pt x="5133" y="5453"/>
                  </a:lnTo>
                  <a:lnTo>
                    <a:pt x="5154" y="5425"/>
                  </a:lnTo>
                  <a:lnTo>
                    <a:pt x="5182" y="5370"/>
                  </a:lnTo>
                  <a:lnTo>
                    <a:pt x="5196" y="5342"/>
                  </a:lnTo>
                  <a:lnTo>
                    <a:pt x="5223" y="5293"/>
                  </a:lnTo>
                  <a:lnTo>
                    <a:pt x="5237" y="5252"/>
                  </a:lnTo>
                  <a:lnTo>
                    <a:pt x="5265" y="5210"/>
                  </a:lnTo>
                  <a:lnTo>
                    <a:pt x="5279" y="5168"/>
                  </a:lnTo>
                  <a:lnTo>
                    <a:pt x="5300" y="5120"/>
                  </a:lnTo>
                  <a:lnTo>
                    <a:pt x="5321" y="5085"/>
                  </a:lnTo>
                  <a:lnTo>
                    <a:pt x="5341" y="5037"/>
                  </a:lnTo>
                  <a:lnTo>
                    <a:pt x="5355" y="4995"/>
                  </a:lnTo>
                  <a:lnTo>
                    <a:pt x="5376" y="4946"/>
                  </a:lnTo>
                  <a:lnTo>
                    <a:pt x="5390" y="4912"/>
                  </a:lnTo>
                  <a:lnTo>
                    <a:pt x="5411" y="4856"/>
                  </a:lnTo>
                  <a:lnTo>
                    <a:pt x="5425" y="4822"/>
                  </a:lnTo>
                  <a:lnTo>
                    <a:pt x="5445" y="4759"/>
                  </a:lnTo>
                  <a:lnTo>
                    <a:pt x="5452" y="4731"/>
                  </a:lnTo>
                  <a:cubicBezTo>
                    <a:pt x="5459" y="4704"/>
                    <a:pt x="5466" y="4676"/>
                    <a:pt x="5480" y="4648"/>
                  </a:cubicBezTo>
                  <a:lnTo>
                    <a:pt x="5480" y="4627"/>
                  </a:lnTo>
                  <a:cubicBezTo>
                    <a:pt x="5487" y="4600"/>
                    <a:pt x="5494" y="4579"/>
                    <a:pt x="5501" y="4558"/>
                  </a:cubicBezTo>
                  <a:lnTo>
                    <a:pt x="5508" y="4523"/>
                  </a:lnTo>
                  <a:lnTo>
                    <a:pt x="5522" y="4461"/>
                  </a:lnTo>
                  <a:lnTo>
                    <a:pt x="5536" y="4426"/>
                  </a:lnTo>
                  <a:cubicBezTo>
                    <a:pt x="5536" y="4405"/>
                    <a:pt x="5543" y="4392"/>
                    <a:pt x="5543" y="4371"/>
                  </a:cubicBezTo>
                  <a:lnTo>
                    <a:pt x="5549" y="4329"/>
                  </a:lnTo>
                  <a:cubicBezTo>
                    <a:pt x="5549" y="4308"/>
                    <a:pt x="5556" y="4294"/>
                    <a:pt x="5563" y="4274"/>
                  </a:cubicBezTo>
                  <a:lnTo>
                    <a:pt x="5570" y="4232"/>
                  </a:lnTo>
                  <a:lnTo>
                    <a:pt x="5577" y="4177"/>
                  </a:lnTo>
                  <a:lnTo>
                    <a:pt x="5584" y="4135"/>
                  </a:lnTo>
                  <a:cubicBezTo>
                    <a:pt x="5584" y="4121"/>
                    <a:pt x="5591" y="4100"/>
                    <a:pt x="5591" y="4086"/>
                  </a:cubicBezTo>
                  <a:lnTo>
                    <a:pt x="5598" y="4045"/>
                  </a:lnTo>
                  <a:cubicBezTo>
                    <a:pt x="5598" y="4024"/>
                    <a:pt x="5598" y="4003"/>
                    <a:pt x="5598" y="3982"/>
                  </a:cubicBezTo>
                  <a:cubicBezTo>
                    <a:pt x="5605" y="3968"/>
                    <a:pt x="5598" y="3961"/>
                    <a:pt x="5598" y="3948"/>
                  </a:cubicBezTo>
                  <a:lnTo>
                    <a:pt x="5598" y="3885"/>
                  </a:lnTo>
                  <a:lnTo>
                    <a:pt x="5598" y="3851"/>
                  </a:lnTo>
                  <a:lnTo>
                    <a:pt x="5598" y="3781"/>
                  </a:lnTo>
                  <a:lnTo>
                    <a:pt x="5598" y="3746"/>
                  </a:lnTo>
                  <a:lnTo>
                    <a:pt x="5598" y="3649"/>
                  </a:lnTo>
                  <a:cubicBezTo>
                    <a:pt x="5605" y="2498"/>
                    <a:pt x="5057" y="1416"/>
                    <a:pt x="4134" y="729"/>
                  </a:cubicBezTo>
                  <a:lnTo>
                    <a:pt x="4148" y="722"/>
                  </a:lnTo>
                  <a:cubicBezTo>
                    <a:pt x="3566" y="285"/>
                    <a:pt x="2865" y="36"/>
                    <a:pt x="2137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373;p52">
              <a:extLst>
                <a:ext uri="{FF2B5EF4-FFF2-40B4-BE49-F238E27FC236}">
                  <a16:creationId xmlns:a16="http://schemas.microsoft.com/office/drawing/2014/main" xmlns="" id="{58316466-5E89-4BFB-84FA-18ACDB76F506}"/>
                </a:ext>
              </a:extLst>
            </p:cNvPr>
            <p:cNvSpPr/>
            <p:nvPr/>
          </p:nvSpPr>
          <p:spPr>
            <a:xfrm>
              <a:off x="1442681" y="3295408"/>
              <a:ext cx="144000" cy="143264"/>
            </a:xfrm>
            <a:custGeom>
              <a:avLst/>
              <a:gdLst/>
              <a:ahLst/>
              <a:cxnLst/>
              <a:rect l="l" t="t" r="r" b="b"/>
              <a:pathLst>
                <a:path w="5481" h="5453" extrusionOk="0">
                  <a:moveTo>
                    <a:pt x="2331" y="0"/>
                  </a:moveTo>
                  <a:lnTo>
                    <a:pt x="2296" y="7"/>
                  </a:lnTo>
                  <a:lnTo>
                    <a:pt x="2262" y="14"/>
                  </a:lnTo>
                  <a:lnTo>
                    <a:pt x="2234" y="14"/>
                  </a:lnTo>
                  <a:lnTo>
                    <a:pt x="2199" y="21"/>
                  </a:lnTo>
                  <a:lnTo>
                    <a:pt x="2165" y="28"/>
                  </a:lnTo>
                  <a:lnTo>
                    <a:pt x="2130" y="35"/>
                  </a:lnTo>
                  <a:lnTo>
                    <a:pt x="2102" y="42"/>
                  </a:lnTo>
                  <a:lnTo>
                    <a:pt x="2067" y="49"/>
                  </a:lnTo>
                  <a:lnTo>
                    <a:pt x="2040" y="56"/>
                  </a:lnTo>
                  <a:lnTo>
                    <a:pt x="2005" y="70"/>
                  </a:lnTo>
                  <a:lnTo>
                    <a:pt x="1977" y="77"/>
                  </a:lnTo>
                  <a:lnTo>
                    <a:pt x="1943" y="84"/>
                  </a:lnTo>
                  <a:lnTo>
                    <a:pt x="1908" y="98"/>
                  </a:lnTo>
                  <a:lnTo>
                    <a:pt x="1894" y="98"/>
                  </a:lnTo>
                  <a:lnTo>
                    <a:pt x="1873" y="104"/>
                  </a:lnTo>
                  <a:lnTo>
                    <a:pt x="1859" y="111"/>
                  </a:lnTo>
                  <a:lnTo>
                    <a:pt x="1846" y="111"/>
                  </a:lnTo>
                  <a:lnTo>
                    <a:pt x="1811" y="125"/>
                  </a:lnTo>
                  <a:lnTo>
                    <a:pt x="1783" y="139"/>
                  </a:lnTo>
                  <a:lnTo>
                    <a:pt x="1748" y="153"/>
                  </a:lnTo>
                  <a:lnTo>
                    <a:pt x="1728" y="160"/>
                  </a:lnTo>
                  <a:lnTo>
                    <a:pt x="1672" y="181"/>
                  </a:lnTo>
                  <a:lnTo>
                    <a:pt x="1644" y="195"/>
                  </a:lnTo>
                  <a:lnTo>
                    <a:pt x="1624" y="202"/>
                  </a:lnTo>
                  <a:lnTo>
                    <a:pt x="1610" y="209"/>
                  </a:lnTo>
                  <a:lnTo>
                    <a:pt x="1582" y="222"/>
                  </a:lnTo>
                  <a:lnTo>
                    <a:pt x="1561" y="229"/>
                  </a:lnTo>
                  <a:lnTo>
                    <a:pt x="1547" y="236"/>
                  </a:lnTo>
                  <a:lnTo>
                    <a:pt x="1520" y="250"/>
                  </a:lnTo>
                  <a:lnTo>
                    <a:pt x="1492" y="264"/>
                  </a:lnTo>
                  <a:lnTo>
                    <a:pt x="1464" y="278"/>
                  </a:lnTo>
                  <a:lnTo>
                    <a:pt x="1436" y="299"/>
                  </a:lnTo>
                  <a:lnTo>
                    <a:pt x="1402" y="313"/>
                  </a:lnTo>
                  <a:lnTo>
                    <a:pt x="1374" y="326"/>
                  </a:lnTo>
                  <a:lnTo>
                    <a:pt x="1346" y="347"/>
                  </a:lnTo>
                  <a:lnTo>
                    <a:pt x="1318" y="361"/>
                  </a:lnTo>
                  <a:lnTo>
                    <a:pt x="1291" y="375"/>
                  </a:lnTo>
                  <a:lnTo>
                    <a:pt x="1263" y="396"/>
                  </a:lnTo>
                  <a:lnTo>
                    <a:pt x="1235" y="410"/>
                  </a:lnTo>
                  <a:lnTo>
                    <a:pt x="1214" y="430"/>
                  </a:lnTo>
                  <a:lnTo>
                    <a:pt x="1187" y="444"/>
                  </a:lnTo>
                  <a:lnTo>
                    <a:pt x="1159" y="465"/>
                  </a:lnTo>
                  <a:lnTo>
                    <a:pt x="1131" y="486"/>
                  </a:lnTo>
                  <a:lnTo>
                    <a:pt x="1110" y="500"/>
                  </a:lnTo>
                  <a:lnTo>
                    <a:pt x="1083" y="521"/>
                  </a:lnTo>
                  <a:lnTo>
                    <a:pt x="1055" y="541"/>
                  </a:lnTo>
                  <a:lnTo>
                    <a:pt x="1027" y="562"/>
                  </a:lnTo>
                  <a:lnTo>
                    <a:pt x="1006" y="583"/>
                  </a:lnTo>
                  <a:lnTo>
                    <a:pt x="978" y="604"/>
                  </a:lnTo>
                  <a:lnTo>
                    <a:pt x="965" y="611"/>
                  </a:lnTo>
                  <a:lnTo>
                    <a:pt x="958" y="625"/>
                  </a:lnTo>
                  <a:lnTo>
                    <a:pt x="944" y="632"/>
                  </a:lnTo>
                  <a:lnTo>
                    <a:pt x="930" y="646"/>
                  </a:lnTo>
                  <a:lnTo>
                    <a:pt x="909" y="666"/>
                  </a:lnTo>
                  <a:lnTo>
                    <a:pt x="881" y="687"/>
                  </a:lnTo>
                  <a:cubicBezTo>
                    <a:pt x="750" y="812"/>
                    <a:pt x="625" y="951"/>
                    <a:pt x="514" y="1103"/>
                  </a:cubicBezTo>
                  <a:cubicBezTo>
                    <a:pt x="479" y="1152"/>
                    <a:pt x="444" y="1200"/>
                    <a:pt x="410" y="1256"/>
                  </a:cubicBezTo>
                  <a:lnTo>
                    <a:pt x="396" y="1270"/>
                  </a:lnTo>
                  <a:cubicBezTo>
                    <a:pt x="368" y="1325"/>
                    <a:pt x="340" y="1374"/>
                    <a:pt x="313" y="1429"/>
                  </a:cubicBezTo>
                  <a:lnTo>
                    <a:pt x="299" y="1443"/>
                  </a:lnTo>
                  <a:cubicBezTo>
                    <a:pt x="271" y="1499"/>
                    <a:pt x="250" y="1554"/>
                    <a:pt x="222" y="1610"/>
                  </a:cubicBezTo>
                  <a:lnTo>
                    <a:pt x="215" y="1630"/>
                  </a:lnTo>
                  <a:cubicBezTo>
                    <a:pt x="188" y="1686"/>
                    <a:pt x="167" y="1741"/>
                    <a:pt x="146" y="1797"/>
                  </a:cubicBezTo>
                  <a:lnTo>
                    <a:pt x="139" y="1818"/>
                  </a:lnTo>
                  <a:cubicBezTo>
                    <a:pt x="125" y="1873"/>
                    <a:pt x="105" y="1929"/>
                    <a:pt x="91" y="1991"/>
                  </a:cubicBezTo>
                  <a:lnTo>
                    <a:pt x="84" y="2012"/>
                  </a:lnTo>
                  <a:cubicBezTo>
                    <a:pt x="63" y="2067"/>
                    <a:pt x="56" y="2130"/>
                    <a:pt x="42" y="2185"/>
                  </a:cubicBezTo>
                  <a:lnTo>
                    <a:pt x="42" y="2213"/>
                  </a:lnTo>
                  <a:cubicBezTo>
                    <a:pt x="28" y="2269"/>
                    <a:pt x="21" y="2331"/>
                    <a:pt x="14" y="2393"/>
                  </a:cubicBezTo>
                  <a:lnTo>
                    <a:pt x="14" y="2414"/>
                  </a:lnTo>
                  <a:cubicBezTo>
                    <a:pt x="14" y="2449"/>
                    <a:pt x="7" y="2477"/>
                    <a:pt x="7" y="2511"/>
                  </a:cubicBezTo>
                  <a:cubicBezTo>
                    <a:pt x="0" y="2539"/>
                    <a:pt x="7" y="2574"/>
                    <a:pt x="0" y="2602"/>
                  </a:cubicBezTo>
                  <a:lnTo>
                    <a:pt x="0" y="2629"/>
                  </a:lnTo>
                  <a:lnTo>
                    <a:pt x="0" y="2719"/>
                  </a:lnTo>
                  <a:cubicBezTo>
                    <a:pt x="0" y="2817"/>
                    <a:pt x="7" y="2907"/>
                    <a:pt x="14" y="3004"/>
                  </a:cubicBezTo>
                  <a:cubicBezTo>
                    <a:pt x="14" y="3025"/>
                    <a:pt x="14" y="3045"/>
                    <a:pt x="21" y="3066"/>
                  </a:cubicBezTo>
                  <a:cubicBezTo>
                    <a:pt x="21" y="3087"/>
                    <a:pt x="28" y="3115"/>
                    <a:pt x="28" y="3143"/>
                  </a:cubicBezTo>
                  <a:cubicBezTo>
                    <a:pt x="49" y="3254"/>
                    <a:pt x="70" y="3364"/>
                    <a:pt x="105" y="3475"/>
                  </a:cubicBezTo>
                  <a:cubicBezTo>
                    <a:pt x="111" y="3510"/>
                    <a:pt x="125" y="3538"/>
                    <a:pt x="132" y="3573"/>
                  </a:cubicBezTo>
                  <a:lnTo>
                    <a:pt x="139" y="3600"/>
                  </a:lnTo>
                  <a:cubicBezTo>
                    <a:pt x="153" y="3621"/>
                    <a:pt x="160" y="3649"/>
                    <a:pt x="167" y="3670"/>
                  </a:cubicBezTo>
                  <a:lnTo>
                    <a:pt x="174" y="3690"/>
                  </a:lnTo>
                  <a:cubicBezTo>
                    <a:pt x="188" y="3718"/>
                    <a:pt x="195" y="3746"/>
                    <a:pt x="209" y="3774"/>
                  </a:cubicBezTo>
                  <a:cubicBezTo>
                    <a:pt x="313" y="4030"/>
                    <a:pt x="465" y="4273"/>
                    <a:pt x="639" y="4488"/>
                  </a:cubicBezTo>
                  <a:lnTo>
                    <a:pt x="666" y="4516"/>
                  </a:lnTo>
                  <a:lnTo>
                    <a:pt x="680" y="4537"/>
                  </a:lnTo>
                  <a:lnTo>
                    <a:pt x="743" y="4606"/>
                  </a:lnTo>
                  <a:lnTo>
                    <a:pt x="757" y="4620"/>
                  </a:lnTo>
                  <a:lnTo>
                    <a:pt x="819" y="4675"/>
                  </a:lnTo>
                  <a:lnTo>
                    <a:pt x="833" y="4696"/>
                  </a:lnTo>
                  <a:lnTo>
                    <a:pt x="902" y="4759"/>
                  </a:lnTo>
                  <a:lnTo>
                    <a:pt x="916" y="4773"/>
                  </a:lnTo>
                  <a:lnTo>
                    <a:pt x="978" y="4828"/>
                  </a:lnTo>
                  <a:lnTo>
                    <a:pt x="992" y="4842"/>
                  </a:lnTo>
                  <a:lnTo>
                    <a:pt x="1069" y="4897"/>
                  </a:lnTo>
                  <a:lnTo>
                    <a:pt x="1083" y="4911"/>
                  </a:lnTo>
                  <a:lnTo>
                    <a:pt x="1152" y="4960"/>
                  </a:lnTo>
                  <a:lnTo>
                    <a:pt x="1173" y="4974"/>
                  </a:lnTo>
                  <a:lnTo>
                    <a:pt x="1249" y="5029"/>
                  </a:lnTo>
                  <a:lnTo>
                    <a:pt x="1263" y="5036"/>
                  </a:lnTo>
                  <a:lnTo>
                    <a:pt x="1332" y="5078"/>
                  </a:lnTo>
                  <a:lnTo>
                    <a:pt x="1353" y="5092"/>
                  </a:lnTo>
                  <a:lnTo>
                    <a:pt x="1443" y="5140"/>
                  </a:lnTo>
                  <a:lnTo>
                    <a:pt x="1450" y="5147"/>
                  </a:lnTo>
                  <a:lnTo>
                    <a:pt x="1533" y="5189"/>
                  </a:lnTo>
                  <a:lnTo>
                    <a:pt x="1554" y="5196"/>
                  </a:lnTo>
                  <a:lnTo>
                    <a:pt x="1637" y="5237"/>
                  </a:lnTo>
                  <a:lnTo>
                    <a:pt x="1651" y="5244"/>
                  </a:lnTo>
                  <a:lnTo>
                    <a:pt x="1728" y="5272"/>
                  </a:lnTo>
                  <a:lnTo>
                    <a:pt x="1755" y="5286"/>
                  </a:lnTo>
                  <a:lnTo>
                    <a:pt x="1846" y="5320"/>
                  </a:lnTo>
                  <a:lnTo>
                    <a:pt x="1852" y="5320"/>
                  </a:lnTo>
                  <a:lnTo>
                    <a:pt x="1943" y="5348"/>
                  </a:lnTo>
                  <a:lnTo>
                    <a:pt x="1963" y="5355"/>
                  </a:lnTo>
                  <a:lnTo>
                    <a:pt x="2061" y="5376"/>
                  </a:lnTo>
                  <a:lnTo>
                    <a:pt x="2067" y="5376"/>
                  </a:lnTo>
                  <a:lnTo>
                    <a:pt x="2158" y="5397"/>
                  </a:lnTo>
                  <a:lnTo>
                    <a:pt x="2178" y="5404"/>
                  </a:lnTo>
                  <a:lnTo>
                    <a:pt x="2282" y="5425"/>
                  </a:lnTo>
                  <a:lnTo>
                    <a:pt x="2380" y="5438"/>
                  </a:lnTo>
                  <a:lnTo>
                    <a:pt x="2407" y="5438"/>
                  </a:lnTo>
                  <a:lnTo>
                    <a:pt x="2511" y="5452"/>
                  </a:lnTo>
                  <a:lnTo>
                    <a:pt x="2969" y="5452"/>
                  </a:lnTo>
                  <a:lnTo>
                    <a:pt x="3073" y="5438"/>
                  </a:lnTo>
                  <a:lnTo>
                    <a:pt x="3101" y="5438"/>
                  </a:lnTo>
                  <a:lnTo>
                    <a:pt x="3191" y="5425"/>
                  </a:lnTo>
                  <a:lnTo>
                    <a:pt x="3198" y="5425"/>
                  </a:lnTo>
                  <a:lnTo>
                    <a:pt x="3302" y="5404"/>
                  </a:lnTo>
                  <a:lnTo>
                    <a:pt x="3323" y="5397"/>
                  </a:lnTo>
                  <a:lnTo>
                    <a:pt x="3413" y="5376"/>
                  </a:lnTo>
                  <a:lnTo>
                    <a:pt x="3420" y="5376"/>
                  </a:lnTo>
                  <a:lnTo>
                    <a:pt x="3517" y="5355"/>
                  </a:lnTo>
                  <a:lnTo>
                    <a:pt x="3538" y="5348"/>
                  </a:lnTo>
                  <a:lnTo>
                    <a:pt x="3621" y="5320"/>
                  </a:lnTo>
                  <a:lnTo>
                    <a:pt x="3635" y="5320"/>
                  </a:lnTo>
                  <a:lnTo>
                    <a:pt x="3725" y="5286"/>
                  </a:lnTo>
                  <a:lnTo>
                    <a:pt x="3746" y="5272"/>
                  </a:lnTo>
                  <a:lnTo>
                    <a:pt x="3829" y="5244"/>
                  </a:lnTo>
                  <a:lnTo>
                    <a:pt x="3843" y="5237"/>
                  </a:lnTo>
                  <a:lnTo>
                    <a:pt x="3926" y="5196"/>
                  </a:lnTo>
                  <a:lnTo>
                    <a:pt x="3947" y="5189"/>
                  </a:lnTo>
                  <a:lnTo>
                    <a:pt x="4030" y="5147"/>
                  </a:lnTo>
                  <a:lnTo>
                    <a:pt x="4037" y="5140"/>
                  </a:lnTo>
                  <a:lnTo>
                    <a:pt x="4128" y="5092"/>
                  </a:lnTo>
                  <a:lnTo>
                    <a:pt x="4148" y="5078"/>
                  </a:lnTo>
                  <a:lnTo>
                    <a:pt x="4218" y="5036"/>
                  </a:lnTo>
                  <a:lnTo>
                    <a:pt x="4232" y="5029"/>
                  </a:lnTo>
                  <a:lnTo>
                    <a:pt x="4308" y="4974"/>
                  </a:lnTo>
                  <a:lnTo>
                    <a:pt x="4329" y="4960"/>
                  </a:lnTo>
                  <a:lnTo>
                    <a:pt x="4398" y="4911"/>
                  </a:lnTo>
                  <a:lnTo>
                    <a:pt x="4412" y="4897"/>
                  </a:lnTo>
                  <a:lnTo>
                    <a:pt x="4488" y="4842"/>
                  </a:lnTo>
                  <a:lnTo>
                    <a:pt x="4502" y="4828"/>
                  </a:lnTo>
                  <a:lnTo>
                    <a:pt x="4564" y="4773"/>
                  </a:lnTo>
                  <a:lnTo>
                    <a:pt x="4578" y="4759"/>
                  </a:lnTo>
                  <a:lnTo>
                    <a:pt x="4648" y="4696"/>
                  </a:lnTo>
                  <a:lnTo>
                    <a:pt x="4662" y="4675"/>
                  </a:lnTo>
                  <a:lnTo>
                    <a:pt x="4724" y="4620"/>
                  </a:lnTo>
                  <a:lnTo>
                    <a:pt x="4738" y="4606"/>
                  </a:lnTo>
                  <a:cubicBezTo>
                    <a:pt x="4759" y="4585"/>
                    <a:pt x="4780" y="4558"/>
                    <a:pt x="4800" y="4537"/>
                  </a:cubicBezTo>
                  <a:lnTo>
                    <a:pt x="4814" y="4516"/>
                  </a:lnTo>
                  <a:lnTo>
                    <a:pt x="4842" y="4488"/>
                  </a:lnTo>
                  <a:cubicBezTo>
                    <a:pt x="5022" y="4273"/>
                    <a:pt x="5168" y="4030"/>
                    <a:pt x="5272" y="3774"/>
                  </a:cubicBezTo>
                  <a:cubicBezTo>
                    <a:pt x="5286" y="3746"/>
                    <a:pt x="5293" y="3718"/>
                    <a:pt x="5307" y="3690"/>
                  </a:cubicBezTo>
                  <a:lnTo>
                    <a:pt x="5314" y="3670"/>
                  </a:lnTo>
                  <a:cubicBezTo>
                    <a:pt x="5321" y="3649"/>
                    <a:pt x="5327" y="3621"/>
                    <a:pt x="5341" y="3600"/>
                  </a:cubicBezTo>
                  <a:lnTo>
                    <a:pt x="5348" y="3573"/>
                  </a:lnTo>
                  <a:cubicBezTo>
                    <a:pt x="5355" y="3538"/>
                    <a:pt x="5369" y="3510"/>
                    <a:pt x="5376" y="3475"/>
                  </a:cubicBezTo>
                  <a:cubicBezTo>
                    <a:pt x="5411" y="3364"/>
                    <a:pt x="5432" y="3254"/>
                    <a:pt x="5452" y="3143"/>
                  </a:cubicBezTo>
                  <a:cubicBezTo>
                    <a:pt x="5452" y="3115"/>
                    <a:pt x="5459" y="3087"/>
                    <a:pt x="5459" y="3066"/>
                  </a:cubicBezTo>
                  <a:cubicBezTo>
                    <a:pt x="5466" y="3038"/>
                    <a:pt x="5466" y="3025"/>
                    <a:pt x="5466" y="3004"/>
                  </a:cubicBezTo>
                  <a:cubicBezTo>
                    <a:pt x="5473" y="2907"/>
                    <a:pt x="5480" y="2817"/>
                    <a:pt x="5480" y="2719"/>
                  </a:cubicBezTo>
                  <a:lnTo>
                    <a:pt x="5480" y="2629"/>
                  </a:lnTo>
                  <a:lnTo>
                    <a:pt x="5480" y="2602"/>
                  </a:lnTo>
                  <a:cubicBezTo>
                    <a:pt x="5480" y="2574"/>
                    <a:pt x="5480" y="2539"/>
                    <a:pt x="5473" y="2511"/>
                  </a:cubicBezTo>
                  <a:cubicBezTo>
                    <a:pt x="5466" y="2477"/>
                    <a:pt x="5466" y="2449"/>
                    <a:pt x="5466" y="2414"/>
                  </a:cubicBezTo>
                  <a:lnTo>
                    <a:pt x="5466" y="2393"/>
                  </a:lnTo>
                  <a:cubicBezTo>
                    <a:pt x="5459" y="2331"/>
                    <a:pt x="5445" y="2269"/>
                    <a:pt x="5438" y="2213"/>
                  </a:cubicBezTo>
                  <a:lnTo>
                    <a:pt x="5438" y="2185"/>
                  </a:lnTo>
                  <a:cubicBezTo>
                    <a:pt x="5425" y="2130"/>
                    <a:pt x="5411" y="2074"/>
                    <a:pt x="5397" y="2012"/>
                  </a:cubicBezTo>
                  <a:lnTo>
                    <a:pt x="5390" y="1991"/>
                  </a:lnTo>
                  <a:cubicBezTo>
                    <a:pt x="5376" y="1929"/>
                    <a:pt x="5355" y="1873"/>
                    <a:pt x="5334" y="1818"/>
                  </a:cubicBezTo>
                  <a:lnTo>
                    <a:pt x="5327" y="1797"/>
                  </a:lnTo>
                  <a:cubicBezTo>
                    <a:pt x="5307" y="1734"/>
                    <a:pt x="5286" y="1679"/>
                    <a:pt x="5265" y="1630"/>
                  </a:cubicBezTo>
                  <a:lnTo>
                    <a:pt x="5258" y="1610"/>
                  </a:lnTo>
                  <a:cubicBezTo>
                    <a:pt x="5230" y="1554"/>
                    <a:pt x="5203" y="1499"/>
                    <a:pt x="5175" y="1443"/>
                  </a:cubicBezTo>
                  <a:lnTo>
                    <a:pt x="5168" y="1429"/>
                  </a:lnTo>
                  <a:cubicBezTo>
                    <a:pt x="5140" y="1374"/>
                    <a:pt x="5112" y="1325"/>
                    <a:pt x="5078" y="1270"/>
                  </a:cubicBezTo>
                  <a:lnTo>
                    <a:pt x="5071" y="1256"/>
                  </a:lnTo>
                  <a:cubicBezTo>
                    <a:pt x="5036" y="1200"/>
                    <a:pt x="5001" y="1152"/>
                    <a:pt x="4967" y="1103"/>
                  </a:cubicBezTo>
                  <a:cubicBezTo>
                    <a:pt x="4856" y="951"/>
                    <a:pt x="4731" y="812"/>
                    <a:pt x="4592" y="687"/>
                  </a:cubicBezTo>
                  <a:lnTo>
                    <a:pt x="4571" y="666"/>
                  </a:lnTo>
                  <a:lnTo>
                    <a:pt x="4551" y="646"/>
                  </a:lnTo>
                  <a:lnTo>
                    <a:pt x="4537" y="632"/>
                  </a:lnTo>
                  <a:lnTo>
                    <a:pt x="4523" y="625"/>
                  </a:lnTo>
                  <a:lnTo>
                    <a:pt x="4509" y="611"/>
                  </a:lnTo>
                  <a:lnTo>
                    <a:pt x="4502" y="604"/>
                  </a:lnTo>
                  <a:lnTo>
                    <a:pt x="4474" y="583"/>
                  </a:lnTo>
                  <a:lnTo>
                    <a:pt x="4447" y="562"/>
                  </a:lnTo>
                  <a:lnTo>
                    <a:pt x="4426" y="541"/>
                  </a:lnTo>
                  <a:lnTo>
                    <a:pt x="4398" y="521"/>
                  </a:lnTo>
                  <a:lnTo>
                    <a:pt x="4370" y="500"/>
                  </a:lnTo>
                  <a:lnTo>
                    <a:pt x="4343" y="486"/>
                  </a:lnTo>
                  <a:lnTo>
                    <a:pt x="4322" y="465"/>
                  </a:lnTo>
                  <a:lnTo>
                    <a:pt x="4294" y="444"/>
                  </a:lnTo>
                  <a:lnTo>
                    <a:pt x="4266" y="430"/>
                  </a:lnTo>
                  <a:lnTo>
                    <a:pt x="4238" y="410"/>
                  </a:lnTo>
                  <a:lnTo>
                    <a:pt x="4211" y="396"/>
                  </a:lnTo>
                  <a:lnTo>
                    <a:pt x="4183" y="375"/>
                  </a:lnTo>
                  <a:lnTo>
                    <a:pt x="4155" y="361"/>
                  </a:lnTo>
                  <a:lnTo>
                    <a:pt x="4128" y="347"/>
                  </a:lnTo>
                  <a:lnTo>
                    <a:pt x="4100" y="326"/>
                  </a:lnTo>
                  <a:lnTo>
                    <a:pt x="4072" y="313"/>
                  </a:lnTo>
                  <a:lnTo>
                    <a:pt x="4044" y="299"/>
                  </a:lnTo>
                  <a:lnTo>
                    <a:pt x="4017" y="278"/>
                  </a:lnTo>
                  <a:lnTo>
                    <a:pt x="3989" y="264"/>
                  </a:lnTo>
                  <a:lnTo>
                    <a:pt x="3961" y="250"/>
                  </a:lnTo>
                  <a:lnTo>
                    <a:pt x="3933" y="236"/>
                  </a:lnTo>
                  <a:lnTo>
                    <a:pt x="3912" y="229"/>
                  </a:lnTo>
                  <a:lnTo>
                    <a:pt x="3899" y="222"/>
                  </a:lnTo>
                  <a:lnTo>
                    <a:pt x="3871" y="209"/>
                  </a:lnTo>
                  <a:lnTo>
                    <a:pt x="3850" y="202"/>
                  </a:lnTo>
                  <a:lnTo>
                    <a:pt x="3836" y="195"/>
                  </a:lnTo>
                  <a:lnTo>
                    <a:pt x="3802" y="181"/>
                  </a:lnTo>
                  <a:lnTo>
                    <a:pt x="3753" y="160"/>
                  </a:lnTo>
                  <a:lnTo>
                    <a:pt x="3725" y="153"/>
                  </a:lnTo>
                  <a:lnTo>
                    <a:pt x="3691" y="139"/>
                  </a:lnTo>
                  <a:lnTo>
                    <a:pt x="3663" y="125"/>
                  </a:lnTo>
                  <a:lnTo>
                    <a:pt x="3628" y="111"/>
                  </a:lnTo>
                  <a:lnTo>
                    <a:pt x="3614" y="111"/>
                  </a:lnTo>
                  <a:lnTo>
                    <a:pt x="3600" y="104"/>
                  </a:lnTo>
                  <a:lnTo>
                    <a:pt x="3586" y="98"/>
                  </a:lnTo>
                  <a:lnTo>
                    <a:pt x="3566" y="98"/>
                  </a:lnTo>
                  <a:lnTo>
                    <a:pt x="3538" y="84"/>
                  </a:lnTo>
                  <a:lnTo>
                    <a:pt x="3503" y="77"/>
                  </a:lnTo>
                  <a:lnTo>
                    <a:pt x="3476" y="70"/>
                  </a:lnTo>
                  <a:lnTo>
                    <a:pt x="3441" y="56"/>
                  </a:lnTo>
                  <a:lnTo>
                    <a:pt x="3413" y="49"/>
                  </a:lnTo>
                  <a:lnTo>
                    <a:pt x="3378" y="42"/>
                  </a:lnTo>
                  <a:lnTo>
                    <a:pt x="3344" y="35"/>
                  </a:lnTo>
                  <a:lnTo>
                    <a:pt x="3309" y="28"/>
                  </a:lnTo>
                  <a:lnTo>
                    <a:pt x="3281" y="21"/>
                  </a:lnTo>
                  <a:lnTo>
                    <a:pt x="3247" y="14"/>
                  </a:lnTo>
                  <a:lnTo>
                    <a:pt x="3212" y="14"/>
                  </a:lnTo>
                  <a:lnTo>
                    <a:pt x="3177" y="7"/>
                  </a:lnTo>
                  <a:lnTo>
                    <a:pt x="3150" y="0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374;p52">
              <a:extLst>
                <a:ext uri="{FF2B5EF4-FFF2-40B4-BE49-F238E27FC236}">
                  <a16:creationId xmlns:a16="http://schemas.microsoft.com/office/drawing/2014/main" xmlns="" id="{B9A25246-9667-48C5-BF00-EA826F1FEBA3}"/>
                </a:ext>
              </a:extLst>
            </p:cNvPr>
            <p:cNvSpPr/>
            <p:nvPr/>
          </p:nvSpPr>
          <p:spPr>
            <a:xfrm>
              <a:off x="1454346" y="3295225"/>
              <a:ext cx="132335" cy="143448"/>
            </a:xfrm>
            <a:custGeom>
              <a:avLst/>
              <a:gdLst/>
              <a:ahLst/>
              <a:cxnLst/>
              <a:rect l="l" t="t" r="r" b="b"/>
              <a:pathLst>
                <a:path w="5037" h="5460" extrusionOk="0">
                  <a:moveTo>
                    <a:pt x="1922" y="1"/>
                  </a:moveTo>
                  <a:lnTo>
                    <a:pt x="1880" y="7"/>
                  </a:lnTo>
                  <a:lnTo>
                    <a:pt x="1852" y="14"/>
                  </a:lnTo>
                  <a:lnTo>
                    <a:pt x="1818" y="21"/>
                  </a:lnTo>
                  <a:lnTo>
                    <a:pt x="1783" y="21"/>
                  </a:lnTo>
                  <a:lnTo>
                    <a:pt x="1748" y="28"/>
                  </a:lnTo>
                  <a:lnTo>
                    <a:pt x="1721" y="35"/>
                  </a:lnTo>
                  <a:lnTo>
                    <a:pt x="1686" y="42"/>
                  </a:lnTo>
                  <a:lnTo>
                    <a:pt x="1658" y="49"/>
                  </a:lnTo>
                  <a:lnTo>
                    <a:pt x="1623" y="56"/>
                  </a:lnTo>
                  <a:lnTo>
                    <a:pt x="1589" y="63"/>
                  </a:lnTo>
                  <a:lnTo>
                    <a:pt x="1554" y="77"/>
                  </a:lnTo>
                  <a:lnTo>
                    <a:pt x="1526" y="84"/>
                  </a:lnTo>
                  <a:lnTo>
                    <a:pt x="1492" y="91"/>
                  </a:lnTo>
                  <a:lnTo>
                    <a:pt x="1464" y="105"/>
                  </a:lnTo>
                  <a:lnTo>
                    <a:pt x="1450" y="105"/>
                  </a:lnTo>
                  <a:lnTo>
                    <a:pt x="1429" y="111"/>
                  </a:lnTo>
                  <a:lnTo>
                    <a:pt x="1415" y="118"/>
                  </a:lnTo>
                  <a:lnTo>
                    <a:pt x="1402" y="118"/>
                  </a:lnTo>
                  <a:lnTo>
                    <a:pt x="1367" y="132"/>
                  </a:lnTo>
                  <a:lnTo>
                    <a:pt x="1339" y="139"/>
                  </a:lnTo>
                  <a:lnTo>
                    <a:pt x="1304" y="153"/>
                  </a:lnTo>
                  <a:lnTo>
                    <a:pt x="1277" y="167"/>
                  </a:lnTo>
                  <a:lnTo>
                    <a:pt x="1249" y="174"/>
                  </a:lnTo>
                  <a:cubicBezTo>
                    <a:pt x="0" y="1984"/>
                    <a:pt x="639" y="4481"/>
                    <a:pt x="2608" y="5459"/>
                  </a:cubicBezTo>
                  <a:lnTo>
                    <a:pt x="2650" y="5459"/>
                  </a:lnTo>
                  <a:lnTo>
                    <a:pt x="2747" y="5445"/>
                  </a:lnTo>
                  <a:lnTo>
                    <a:pt x="2754" y="5445"/>
                  </a:lnTo>
                  <a:lnTo>
                    <a:pt x="2851" y="5425"/>
                  </a:lnTo>
                  <a:lnTo>
                    <a:pt x="2879" y="5425"/>
                  </a:lnTo>
                  <a:lnTo>
                    <a:pt x="2962" y="5404"/>
                  </a:lnTo>
                  <a:lnTo>
                    <a:pt x="2969" y="5404"/>
                  </a:lnTo>
                  <a:lnTo>
                    <a:pt x="3066" y="5376"/>
                  </a:lnTo>
                  <a:lnTo>
                    <a:pt x="3087" y="5369"/>
                  </a:lnTo>
                  <a:lnTo>
                    <a:pt x="3177" y="5341"/>
                  </a:lnTo>
                  <a:lnTo>
                    <a:pt x="3184" y="5341"/>
                  </a:lnTo>
                  <a:lnTo>
                    <a:pt x="3281" y="5307"/>
                  </a:lnTo>
                  <a:lnTo>
                    <a:pt x="3302" y="5300"/>
                  </a:lnTo>
                  <a:lnTo>
                    <a:pt x="3385" y="5265"/>
                  </a:lnTo>
                  <a:lnTo>
                    <a:pt x="3392" y="5258"/>
                  </a:lnTo>
                  <a:lnTo>
                    <a:pt x="3482" y="5217"/>
                  </a:lnTo>
                  <a:lnTo>
                    <a:pt x="3503" y="5210"/>
                  </a:lnTo>
                  <a:lnTo>
                    <a:pt x="3579" y="5168"/>
                  </a:lnTo>
                  <a:lnTo>
                    <a:pt x="3593" y="5161"/>
                  </a:lnTo>
                  <a:lnTo>
                    <a:pt x="3677" y="5112"/>
                  </a:lnTo>
                  <a:lnTo>
                    <a:pt x="3697" y="5106"/>
                  </a:lnTo>
                  <a:lnTo>
                    <a:pt x="3774" y="5057"/>
                  </a:lnTo>
                  <a:lnTo>
                    <a:pt x="3781" y="5050"/>
                  </a:lnTo>
                  <a:lnTo>
                    <a:pt x="3864" y="4995"/>
                  </a:lnTo>
                  <a:lnTo>
                    <a:pt x="3885" y="4981"/>
                  </a:lnTo>
                  <a:lnTo>
                    <a:pt x="3947" y="4932"/>
                  </a:lnTo>
                  <a:lnTo>
                    <a:pt x="3961" y="4925"/>
                  </a:lnTo>
                  <a:lnTo>
                    <a:pt x="4037" y="4863"/>
                  </a:lnTo>
                  <a:lnTo>
                    <a:pt x="4058" y="4849"/>
                  </a:lnTo>
                  <a:lnTo>
                    <a:pt x="4120" y="4793"/>
                  </a:lnTo>
                  <a:lnTo>
                    <a:pt x="4127" y="4780"/>
                  </a:lnTo>
                  <a:lnTo>
                    <a:pt x="4204" y="4717"/>
                  </a:lnTo>
                  <a:lnTo>
                    <a:pt x="4218" y="4703"/>
                  </a:lnTo>
                  <a:lnTo>
                    <a:pt x="4273" y="4641"/>
                  </a:lnTo>
                  <a:lnTo>
                    <a:pt x="4287" y="4627"/>
                  </a:lnTo>
                  <a:cubicBezTo>
                    <a:pt x="4308" y="4606"/>
                    <a:pt x="4329" y="4578"/>
                    <a:pt x="4349" y="4558"/>
                  </a:cubicBezTo>
                  <a:lnTo>
                    <a:pt x="4363" y="4544"/>
                  </a:lnTo>
                  <a:lnTo>
                    <a:pt x="4391" y="4509"/>
                  </a:lnTo>
                  <a:cubicBezTo>
                    <a:pt x="4571" y="4294"/>
                    <a:pt x="4717" y="4058"/>
                    <a:pt x="4828" y="3795"/>
                  </a:cubicBezTo>
                  <a:cubicBezTo>
                    <a:pt x="4835" y="3767"/>
                    <a:pt x="4849" y="3746"/>
                    <a:pt x="4856" y="3718"/>
                  </a:cubicBezTo>
                  <a:lnTo>
                    <a:pt x="4863" y="3697"/>
                  </a:lnTo>
                  <a:cubicBezTo>
                    <a:pt x="4877" y="3670"/>
                    <a:pt x="4883" y="3642"/>
                    <a:pt x="4890" y="3621"/>
                  </a:cubicBezTo>
                  <a:lnTo>
                    <a:pt x="4897" y="3593"/>
                  </a:lnTo>
                  <a:cubicBezTo>
                    <a:pt x="4911" y="3559"/>
                    <a:pt x="4918" y="3531"/>
                    <a:pt x="4932" y="3496"/>
                  </a:cubicBezTo>
                  <a:cubicBezTo>
                    <a:pt x="4960" y="3385"/>
                    <a:pt x="4988" y="3274"/>
                    <a:pt x="5001" y="3163"/>
                  </a:cubicBezTo>
                  <a:cubicBezTo>
                    <a:pt x="5001" y="3136"/>
                    <a:pt x="5008" y="3115"/>
                    <a:pt x="5015" y="3087"/>
                  </a:cubicBezTo>
                  <a:cubicBezTo>
                    <a:pt x="5015" y="3059"/>
                    <a:pt x="5015" y="3045"/>
                    <a:pt x="5022" y="3025"/>
                  </a:cubicBezTo>
                  <a:cubicBezTo>
                    <a:pt x="5029" y="2935"/>
                    <a:pt x="5036" y="2837"/>
                    <a:pt x="5036" y="2740"/>
                  </a:cubicBezTo>
                  <a:lnTo>
                    <a:pt x="5036" y="2650"/>
                  </a:lnTo>
                  <a:cubicBezTo>
                    <a:pt x="5036" y="2622"/>
                    <a:pt x="5029" y="2615"/>
                    <a:pt x="5029" y="2609"/>
                  </a:cubicBezTo>
                  <a:cubicBezTo>
                    <a:pt x="5029" y="2581"/>
                    <a:pt x="5029" y="2546"/>
                    <a:pt x="5029" y="2518"/>
                  </a:cubicBezTo>
                  <a:cubicBezTo>
                    <a:pt x="5022" y="2484"/>
                    <a:pt x="5022" y="2456"/>
                    <a:pt x="5015" y="2421"/>
                  </a:cubicBezTo>
                  <a:lnTo>
                    <a:pt x="5015" y="2400"/>
                  </a:lnTo>
                  <a:cubicBezTo>
                    <a:pt x="5008" y="2338"/>
                    <a:pt x="5001" y="2276"/>
                    <a:pt x="4988" y="2220"/>
                  </a:cubicBezTo>
                  <a:lnTo>
                    <a:pt x="4988" y="2192"/>
                  </a:lnTo>
                  <a:cubicBezTo>
                    <a:pt x="4981" y="2137"/>
                    <a:pt x="4967" y="2074"/>
                    <a:pt x="4946" y="2019"/>
                  </a:cubicBezTo>
                  <a:lnTo>
                    <a:pt x="4946" y="1998"/>
                  </a:lnTo>
                  <a:cubicBezTo>
                    <a:pt x="4925" y="1936"/>
                    <a:pt x="4911" y="1880"/>
                    <a:pt x="4890" y="1825"/>
                  </a:cubicBezTo>
                  <a:lnTo>
                    <a:pt x="4883" y="1804"/>
                  </a:lnTo>
                  <a:cubicBezTo>
                    <a:pt x="4863" y="1741"/>
                    <a:pt x="4842" y="1686"/>
                    <a:pt x="4814" y="1631"/>
                  </a:cubicBezTo>
                  <a:lnTo>
                    <a:pt x="4807" y="1617"/>
                  </a:lnTo>
                  <a:cubicBezTo>
                    <a:pt x="4786" y="1561"/>
                    <a:pt x="4759" y="1506"/>
                    <a:pt x="4731" y="1450"/>
                  </a:cubicBezTo>
                  <a:lnTo>
                    <a:pt x="4717" y="1429"/>
                  </a:lnTo>
                  <a:cubicBezTo>
                    <a:pt x="4689" y="1381"/>
                    <a:pt x="4662" y="1332"/>
                    <a:pt x="4634" y="1277"/>
                  </a:cubicBezTo>
                  <a:lnTo>
                    <a:pt x="4620" y="1263"/>
                  </a:lnTo>
                  <a:cubicBezTo>
                    <a:pt x="4592" y="1207"/>
                    <a:pt x="4557" y="1159"/>
                    <a:pt x="4516" y="1103"/>
                  </a:cubicBezTo>
                  <a:cubicBezTo>
                    <a:pt x="4412" y="958"/>
                    <a:pt x="4287" y="819"/>
                    <a:pt x="4148" y="694"/>
                  </a:cubicBezTo>
                  <a:lnTo>
                    <a:pt x="4127" y="673"/>
                  </a:lnTo>
                  <a:lnTo>
                    <a:pt x="4100" y="653"/>
                  </a:lnTo>
                  <a:lnTo>
                    <a:pt x="4086" y="639"/>
                  </a:lnTo>
                  <a:lnTo>
                    <a:pt x="4079" y="632"/>
                  </a:lnTo>
                  <a:lnTo>
                    <a:pt x="4065" y="618"/>
                  </a:lnTo>
                  <a:lnTo>
                    <a:pt x="4051" y="611"/>
                  </a:lnTo>
                  <a:lnTo>
                    <a:pt x="4030" y="590"/>
                  </a:lnTo>
                  <a:lnTo>
                    <a:pt x="4003" y="569"/>
                  </a:lnTo>
                  <a:lnTo>
                    <a:pt x="3975" y="548"/>
                  </a:lnTo>
                  <a:lnTo>
                    <a:pt x="3947" y="528"/>
                  </a:lnTo>
                  <a:lnTo>
                    <a:pt x="3926" y="507"/>
                  </a:lnTo>
                  <a:lnTo>
                    <a:pt x="3899" y="493"/>
                  </a:lnTo>
                  <a:lnTo>
                    <a:pt x="3871" y="472"/>
                  </a:lnTo>
                  <a:lnTo>
                    <a:pt x="3843" y="451"/>
                  </a:lnTo>
                  <a:lnTo>
                    <a:pt x="3822" y="437"/>
                  </a:lnTo>
                  <a:lnTo>
                    <a:pt x="3794" y="417"/>
                  </a:lnTo>
                  <a:lnTo>
                    <a:pt x="3767" y="403"/>
                  </a:lnTo>
                  <a:lnTo>
                    <a:pt x="3739" y="382"/>
                  </a:lnTo>
                  <a:lnTo>
                    <a:pt x="3711" y="368"/>
                  </a:lnTo>
                  <a:lnTo>
                    <a:pt x="3684" y="347"/>
                  </a:lnTo>
                  <a:lnTo>
                    <a:pt x="3656" y="333"/>
                  </a:lnTo>
                  <a:lnTo>
                    <a:pt x="3628" y="320"/>
                  </a:lnTo>
                  <a:lnTo>
                    <a:pt x="3600" y="306"/>
                  </a:lnTo>
                  <a:lnTo>
                    <a:pt x="3573" y="285"/>
                  </a:lnTo>
                  <a:lnTo>
                    <a:pt x="3545" y="271"/>
                  </a:lnTo>
                  <a:lnTo>
                    <a:pt x="3510" y="257"/>
                  </a:lnTo>
                  <a:lnTo>
                    <a:pt x="3482" y="243"/>
                  </a:lnTo>
                  <a:lnTo>
                    <a:pt x="3468" y="236"/>
                  </a:lnTo>
                  <a:lnTo>
                    <a:pt x="3455" y="229"/>
                  </a:lnTo>
                  <a:lnTo>
                    <a:pt x="3427" y="216"/>
                  </a:lnTo>
                  <a:lnTo>
                    <a:pt x="3406" y="209"/>
                  </a:lnTo>
                  <a:lnTo>
                    <a:pt x="3385" y="202"/>
                  </a:lnTo>
                  <a:lnTo>
                    <a:pt x="3358" y="188"/>
                  </a:lnTo>
                  <a:lnTo>
                    <a:pt x="3309" y="167"/>
                  </a:lnTo>
                  <a:lnTo>
                    <a:pt x="3281" y="153"/>
                  </a:lnTo>
                  <a:lnTo>
                    <a:pt x="3247" y="139"/>
                  </a:lnTo>
                  <a:lnTo>
                    <a:pt x="3219" y="132"/>
                  </a:lnTo>
                  <a:lnTo>
                    <a:pt x="3184" y="118"/>
                  </a:lnTo>
                  <a:lnTo>
                    <a:pt x="3170" y="118"/>
                  </a:lnTo>
                  <a:lnTo>
                    <a:pt x="3156" y="111"/>
                  </a:lnTo>
                  <a:lnTo>
                    <a:pt x="3136" y="105"/>
                  </a:lnTo>
                  <a:lnTo>
                    <a:pt x="3122" y="105"/>
                  </a:lnTo>
                  <a:lnTo>
                    <a:pt x="3094" y="91"/>
                  </a:lnTo>
                  <a:lnTo>
                    <a:pt x="3059" y="84"/>
                  </a:lnTo>
                  <a:lnTo>
                    <a:pt x="3025" y="77"/>
                  </a:lnTo>
                  <a:lnTo>
                    <a:pt x="2997" y="63"/>
                  </a:lnTo>
                  <a:lnTo>
                    <a:pt x="2962" y="56"/>
                  </a:lnTo>
                  <a:lnTo>
                    <a:pt x="2927" y="49"/>
                  </a:lnTo>
                  <a:lnTo>
                    <a:pt x="2900" y="42"/>
                  </a:lnTo>
                  <a:lnTo>
                    <a:pt x="2865" y="35"/>
                  </a:lnTo>
                  <a:lnTo>
                    <a:pt x="2830" y="28"/>
                  </a:lnTo>
                  <a:lnTo>
                    <a:pt x="2796" y="21"/>
                  </a:lnTo>
                  <a:lnTo>
                    <a:pt x="2768" y="21"/>
                  </a:lnTo>
                  <a:lnTo>
                    <a:pt x="2733" y="14"/>
                  </a:lnTo>
                  <a:lnTo>
                    <a:pt x="2699" y="7"/>
                  </a:lnTo>
                  <a:lnTo>
                    <a:pt x="2664" y="1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375;p52">
              <a:extLst>
                <a:ext uri="{FF2B5EF4-FFF2-40B4-BE49-F238E27FC236}">
                  <a16:creationId xmlns:a16="http://schemas.microsoft.com/office/drawing/2014/main" xmlns="" id="{DB84855B-53B3-47CC-B23D-754936FA388D}"/>
                </a:ext>
              </a:extLst>
            </p:cNvPr>
            <p:cNvSpPr/>
            <p:nvPr/>
          </p:nvSpPr>
          <p:spPr>
            <a:xfrm>
              <a:off x="1506996" y="3210890"/>
              <a:ext cx="14608" cy="44453"/>
            </a:xfrm>
            <a:custGeom>
              <a:avLst/>
              <a:gdLst/>
              <a:ahLst/>
              <a:cxnLst/>
              <a:rect l="l" t="t" r="r" b="b"/>
              <a:pathLst>
                <a:path w="556" h="1692" extrusionOk="0">
                  <a:moveTo>
                    <a:pt x="278" y="1"/>
                  </a:moveTo>
                  <a:cubicBezTo>
                    <a:pt x="140" y="1"/>
                    <a:pt x="1" y="93"/>
                    <a:pt x="1" y="277"/>
                  </a:cubicBezTo>
                  <a:lnTo>
                    <a:pt x="1" y="1414"/>
                  </a:lnTo>
                  <a:cubicBezTo>
                    <a:pt x="1" y="1567"/>
                    <a:pt x="126" y="1691"/>
                    <a:pt x="278" y="1691"/>
                  </a:cubicBezTo>
                  <a:cubicBezTo>
                    <a:pt x="431" y="1691"/>
                    <a:pt x="556" y="1560"/>
                    <a:pt x="556" y="1407"/>
                  </a:cubicBezTo>
                  <a:lnTo>
                    <a:pt x="556" y="277"/>
                  </a:lnTo>
                  <a:cubicBezTo>
                    <a:pt x="556" y="93"/>
                    <a:pt x="417" y="1"/>
                    <a:pt x="278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376;p52">
              <a:extLst>
                <a:ext uri="{FF2B5EF4-FFF2-40B4-BE49-F238E27FC236}">
                  <a16:creationId xmlns:a16="http://schemas.microsoft.com/office/drawing/2014/main" xmlns="" id="{BA3A5E5A-E2FE-4C11-A064-87848399E641}"/>
                </a:ext>
              </a:extLst>
            </p:cNvPr>
            <p:cNvSpPr/>
            <p:nvPr/>
          </p:nvSpPr>
          <p:spPr>
            <a:xfrm>
              <a:off x="1430307" y="3230489"/>
              <a:ext cx="33892" cy="40696"/>
            </a:xfrm>
            <a:custGeom>
              <a:avLst/>
              <a:gdLst/>
              <a:ahLst/>
              <a:cxnLst/>
              <a:rect l="l" t="t" r="r" b="b"/>
              <a:pathLst>
                <a:path w="1290" h="1549" extrusionOk="0">
                  <a:moveTo>
                    <a:pt x="385" y="0"/>
                  </a:moveTo>
                  <a:cubicBezTo>
                    <a:pt x="192" y="0"/>
                    <a:pt x="0" y="206"/>
                    <a:pt x="139" y="425"/>
                  </a:cubicBezTo>
                  <a:lnTo>
                    <a:pt x="700" y="1410"/>
                  </a:lnTo>
                  <a:cubicBezTo>
                    <a:pt x="749" y="1493"/>
                    <a:pt x="846" y="1549"/>
                    <a:pt x="943" y="1549"/>
                  </a:cubicBezTo>
                  <a:cubicBezTo>
                    <a:pt x="1158" y="1549"/>
                    <a:pt x="1290" y="1313"/>
                    <a:pt x="1186" y="1133"/>
                  </a:cubicBezTo>
                  <a:lnTo>
                    <a:pt x="617" y="148"/>
                  </a:lnTo>
                  <a:cubicBezTo>
                    <a:pt x="561" y="43"/>
                    <a:pt x="473" y="0"/>
                    <a:pt x="385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377;p52">
              <a:extLst>
                <a:ext uri="{FF2B5EF4-FFF2-40B4-BE49-F238E27FC236}">
                  <a16:creationId xmlns:a16="http://schemas.microsoft.com/office/drawing/2014/main" xmlns="" id="{54B086E0-0A58-4913-9D40-2E314D234A00}"/>
                </a:ext>
              </a:extLst>
            </p:cNvPr>
            <p:cNvSpPr/>
            <p:nvPr/>
          </p:nvSpPr>
          <p:spPr>
            <a:xfrm>
              <a:off x="1374872" y="3284768"/>
              <a:ext cx="47002" cy="29793"/>
            </a:xfrm>
            <a:custGeom>
              <a:avLst/>
              <a:gdLst/>
              <a:ahLst/>
              <a:cxnLst/>
              <a:rect l="l" t="t" r="r" b="b"/>
              <a:pathLst>
                <a:path w="1789" h="1134" extrusionOk="0">
                  <a:moveTo>
                    <a:pt x="412" y="0"/>
                  </a:moveTo>
                  <a:cubicBezTo>
                    <a:pt x="160" y="0"/>
                    <a:pt x="0" y="373"/>
                    <a:pt x="286" y="530"/>
                  </a:cubicBezTo>
                  <a:lnTo>
                    <a:pt x="1264" y="1092"/>
                  </a:lnTo>
                  <a:cubicBezTo>
                    <a:pt x="1305" y="1120"/>
                    <a:pt x="1354" y="1134"/>
                    <a:pt x="1402" y="1134"/>
                  </a:cubicBezTo>
                  <a:cubicBezTo>
                    <a:pt x="1405" y="1134"/>
                    <a:pt x="1407" y="1134"/>
                    <a:pt x="1410" y="1134"/>
                  </a:cubicBezTo>
                  <a:cubicBezTo>
                    <a:pt x="1695" y="1134"/>
                    <a:pt x="1789" y="751"/>
                    <a:pt x="1541" y="614"/>
                  </a:cubicBezTo>
                  <a:lnTo>
                    <a:pt x="563" y="45"/>
                  </a:lnTo>
                  <a:cubicBezTo>
                    <a:pt x="511" y="14"/>
                    <a:pt x="460" y="0"/>
                    <a:pt x="412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378;p52">
              <a:extLst>
                <a:ext uri="{FF2B5EF4-FFF2-40B4-BE49-F238E27FC236}">
                  <a16:creationId xmlns:a16="http://schemas.microsoft.com/office/drawing/2014/main" xmlns="" id="{EE864B28-566D-4911-8895-42D4B3B3929F}"/>
                </a:ext>
              </a:extLst>
            </p:cNvPr>
            <p:cNvSpPr/>
            <p:nvPr/>
          </p:nvSpPr>
          <p:spPr>
            <a:xfrm>
              <a:off x="1356297" y="3359198"/>
              <a:ext cx="49235" cy="14581"/>
            </a:xfrm>
            <a:custGeom>
              <a:avLst/>
              <a:gdLst/>
              <a:ahLst/>
              <a:cxnLst/>
              <a:rect l="l" t="t" r="r" b="b"/>
              <a:pathLst>
                <a:path w="1874" h="555" extrusionOk="0">
                  <a:moveTo>
                    <a:pt x="368" y="0"/>
                  </a:moveTo>
                  <a:cubicBezTo>
                    <a:pt x="1" y="0"/>
                    <a:pt x="1" y="555"/>
                    <a:pt x="368" y="555"/>
                  </a:cubicBezTo>
                  <a:lnTo>
                    <a:pt x="1506" y="555"/>
                  </a:lnTo>
                  <a:cubicBezTo>
                    <a:pt x="1873" y="555"/>
                    <a:pt x="1873" y="0"/>
                    <a:pt x="1506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379;p52">
              <a:extLst>
                <a:ext uri="{FF2B5EF4-FFF2-40B4-BE49-F238E27FC236}">
                  <a16:creationId xmlns:a16="http://schemas.microsoft.com/office/drawing/2014/main" xmlns="" id="{1AFB513E-0899-425C-8A27-965AF0FAE4E1}"/>
                </a:ext>
              </a:extLst>
            </p:cNvPr>
            <p:cNvSpPr/>
            <p:nvPr/>
          </p:nvSpPr>
          <p:spPr>
            <a:xfrm>
              <a:off x="1375686" y="3418311"/>
              <a:ext cx="46476" cy="29478"/>
            </a:xfrm>
            <a:custGeom>
              <a:avLst/>
              <a:gdLst/>
              <a:ahLst/>
              <a:cxnLst/>
              <a:rect l="l" t="t" r="r" b="b"/>
              <a:pathLst>
                <a:path w="1769" h="1122" extrusionOk="0">
                  <a:moveTo>
                    <a:pt x="1373" y="1"/>
                  </a:moveTo>
                  <a:cubicBezTo>
                    <a:pt x="1329" y="1"/>
                    <a:pt x="1281" y="13"/>
                    <a:pt x="1233" y="39"/>
                  </a:cubicBezTo>
                  <a:lnTo>
                    <a:pt x="255" y="601"/>
                  </a:lnTo>
                  <a:cubicBezTo>
                    <a:pt x="0" y="745"/>
                    <a:pt x="100" y="1121"/>
                    <a:pt x="386" y="1121"/>
                  </a:cubicBezTo>
                  <a:cubicBezTo>
                    <a:pt x="388" y="1121"/>
                    <a:pt x="391" y="1121"/>
                    <a:pt x="393" y="1121"/>
                  </a:cubicBezTo>
                  <a:cubicBezTo>
                    <a:pt x="442" y="1121"/>
                    <a:pt x="490" y="1107"/>
                    <a:pt x="532" y="1086"/>
                  </a:cubicBezTo>
                  <a:lnTo>
                    <a:pt x="1510" y="518"/>
                  </a:lnTo>
                  <a:cubicBezTo>
                    <a:pt x="1769" y="359"/>
                    <a:pt x="1619" y="1"/>
                    <a:pt x="1373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380;p52">
              <a:extLst>
                <a:ext uri="{FF2B5EF4-FFF2-40B4-BE49-F238E27FC236}">
                  <a16:creationId xmlns:a16="http://schemas.microsoft.com/office/drawing/2014/main" xmlns="" id="{4FD56AC7-6B75-43F9-9BD6-573626D7B2A5}"/>
                </a:ext>
              </a:extLst>
            </p:cNvPr>
            <p:cNvSpPr/>
            <p:nvPr/>
          </p:nvSpPr>
          <p:spPr>
            <a:xfrm>
              <a:off x="1606701" y="3284689"/>
              <a:ext cx="46870" cy="29872"/>
            </a:xfrm>
            <a:custGeom>
              <a:avLst/>
              <a:gdLst/>
              <a:ahLst/>
              <a:cxnLst/>
              <a:rect l="l" t="t" r="r" b="b"/>
              <a:pathLst>
                <a:path w="1784" h="1137" extrusionOk="0">
                  <a:moveTo>
                    <a:pt x="1381" y="1"/>
                  </a:moveTo>
                  <a:cubicBezTo>
                    <a:pt x="1333" y="1"/>
                    <a:pt x="1281" y="15"/>
                    <a:pt x="1228" y="48"/>
                  </a:cubicBezTo>
                  <a:lnTo>
                    <a:pt x="250" y="617"/>
                  </a:lnTo>
                  <a:cubicBezTo>
                    <a:pt x="0" y="755"/>
                    <a:pt x="97" y="1137"/>
                    <a:pt x="388" y="1137"/>
                  </a:cubicBezTo>
                  <a:cubicBezTo>
                    <a:pt x="437" y="1137"/>
                    <a:pt x="486" y="1123"/>
                    <a:pt x="527" y="1095"/>
                  </a:cubicBezTo>
                  <a:lnTo>
                    <a:pt x="1505" y="526"/>
                  </a:lnTo>
                  <a:cubicBezTo>
                    <a:pt x="1784" y="375"/>
                    <a:pt x="1630" y="1"/>
                    <a:pt x="1381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381;p52">
              <a:extLst>
                <a:ext uri="{FF2B5EF4-FFF2-40B4-BE49-F238E27FC236}">
                  <a16:creationId xmlns:a16="http://schemas.microsoft.com/office/drawing/2014/main" xmlns="" id="{680488D1-DB2E-409F-80E2-831F8262A18D}"/>
                </a:ext>
              </a:extLst>
            </p:cNvPr>
            <p:cNvSpPr/>
            <p:nvPr/>
          </p:nvSpPr>
          <p:spPr>
            <a:xfrm>
              <a:off x="1564402" y="3230857"/>
              <a:ext cx="33419" cy="40328"/>
            </a:xfrm>
            <a:custGeom>
              <a:avLst/>
              <a:gdLst/>
              <a:ahLst/>
              <a:cxnLst/>
              <a:rect l="l" t="t" r="r" b="b"/>
              <a:pathLst>
                <a:path w="1272" h="1535" extrusionOk="0">
                  <a:moveTo>
                    <a:pt x="900" y="0"/>
                  </a:moveTo>
                  <a:cubicBezTo>
                    <a:pt x="816" y="0"/>
                    <a:pt x="732" y="39"/>
                    <a:pt x="674" y="134"/>
                  </a:cubicBezTo>
                  <a:lnTo>
                    <a:pt x="105" y="1119"/>
                  </a:lnTo>
                  <a:cubicBezTo>
                    <a:pt x="1" y="1299"/>
                    <a:pt x="133" y="1535"/>
                    <a:pt x="348" y="1535"/>
                  </a:cubicBezTo>
                  <a:cubicBezTo>
                    <a:pt x="445" y="1535"/>
                    <a:pt x="535" y="1479"/>
                    <a:pt x="590" y="1396"/>
                  </a:cubicBezTo>
                  <a:lnTo>
                    <a:pt x="1152" y="411"/>
                  </a:lnTo>
                  <a:cubicBezTo>
                    <a:pt x="1272" y="196"/>
                    <a:pt x="1087" y="0"/>
                    <a:pt x="900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382;p52">
              <a:extLst>
                <a:ext uri="{FF2B5EF4-FFF2-40B4-BE49-F238E27FC236}">
                  <a16:creationId xmlns:a16="http://schemas.microsoft.com/office/drawing/2014/main" xmlns="" id="{E8270767-5C45-461E-A8E6-33D403F9A03C}"/>
                </a:ext>
              </a:extLst>
            </p:cNvPr>
            <p:cNvSpPr/>
            <p:nvPr/>
          </p:nvSpPr>
          <p:spPr>
            <a:xfrm>
              <a:off x="1360317" y="3362587"/>
              <a:ext cx="427348" cy="228492"/>
            </a:xfrm>
            <a:custGeom>
              <a:avLst/>
              <a:gdLst/>
              <a:ahLst/>
              <a:cxnLst/>
              <a:rect l="l" t="t" r="r" b="b"/>
              <a:pathLst>
                <a:path w="16266" h="8697" extrusionOk="0">
                  <a:moveTo>
                    <a:pt x="9272" y="1"/>
                  </a:moveTo>
                  <a:cubicBezTo>
                    <a:pt x="7689" y="1"/>
                    <a:pt x="6230" y="1084"/>
                    <a:pt x="5861" y="2722"/>
                  </a:cubicBezTo>
                  <a:cubicBezTo>
                    <a:pt x="5644" y="2651"/>
                    <a:pt x="5422" y="2616"/>
                    <a:pt x="5202" y="2616"/>
                  </a:cubicBezTo>
                  <a:cubicBezTo>
                    <a:pt x="4525" y="2616"/>
                    <a:pt x="3874" y="2943"/>
                    <a:pt x="3475" y="3520"/>
                  </a:cubicBezTo>
                  <a:cubicBezTo>
                    <a:pt x="3251" y="3461"/>
                    <a:pt x="3027" y="3433"/>
                    <a:pt x="2807" y="3433"/>
                  </a:cubicBezTo>
                  <a:cubicBezTo>
                    <a:pt x="1521" y="3433"/>
                    <a:pt x="373" y="4388"/>
                    <a:pt x="201" y="5732"/>
                  </a:cubicBezTo>
                  <a:cubicBezTo>
                    <a:pt x="0" y="7307"/>
                    <a:pt x="1228" y="8694"/>
                    <a:pt x="2816" y="8694"/>
                  </a:cubicBezTo>
                  <a:lnTo>
                    <a:pt x="13540" y="8694"/>
                  </a:lnTo>
                  <a:cubicBezTo>
                    <a:pt x="13581" y="8696"/>
                    <a:pt x="13622" y="8697"/>
                    <a:pt x="13663" y="8697"/>
                  </a:cubicBezTo>
                  <a:cubicBezTo>
                    <a:pt x="15092" y="8697"/>
                    <a:pt x="16266" y="7536"/>
                    <a:pt x="16266" y="6093"/>
                  </a:cubicBezTo>
                  <a:cubicBezTo>
                    <a:pt x="16266" y="4654"/>
                    <a:pt x="15099" y="3495"/>
                    <a:pt x="13675" y="3495"/>
                  </a:cubicBezTo>
                  <a:cubicBezTo>
                    <a:pt x="13630" y="3495"/>
                    <a:pt x="13585" y="3496"/>
                    <a:pt x="13540" y="3499"/>
                  </a:cubicBezTo>
                  <a:cubicBezTo>
                    <a:pt x="13276" y="3499"/>
                    <a:pt x="13013" y="3533"/>
                    <a:pt x="12763" y="3617"/>
                  </a:cubicBezTo>
                  <a:lnTo>
                    <a:pt x="12763" y="3499"/>
                  </a:lnTo>
                  <a:cubicBezTo>
                    <a:pt x="12763" y="2895"/>
                    <a:pt x="12603" y="2299"/>
                    <a:pt x="12305" y="1772"/>
                  </a:cubicBezTo>
                  <a:cubicBezTo>
                    <a:pt x="11695" y="579"/>
                    <a:pt x="10425" y="197"/>
                    <a:pt x="10425" y="197"/>
                  </a:cubicBezTo>
                  <a:cubicBezTo>
                    <a:pt x="10043" y="64"/>
                    <a:pt x="9654" y="1"/>
                    <a:pt x="9272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383;p52">
              <a:extLst>
                <a:ext uri="{FF2B5EF4-FFF2-40B4-BE49-F238E27FC236}">
                  <a16:creationId xmlns:a16="http://schemas.microsoft.com/office/drawing/2014/main" xmlns="" id="{A0AD45A2-5707-47E5-9843-406EBA0B3C44}"/>
                </a:ext>
              </a:extLst>
            </p:cNvPr>
            <p:cNvSpPr/>
            <p:nvPr/>
          </p:nvSpPr>
          <p:spPr>
            <a:xfrm>
              <a:off x="1360317" y="3431264"/>
              <a:ext cx="216512" cy="159737"/>
            </a:xfrm>
            <a:custGeom>
              <a:avLst/>
              <a:gdLst/>
              <a:ahLst/>
              <a:cxnLst/>
              <a:rect l="l" t="t" r="r" b="b"/>
              <a:pathLst>
                <a:path w="8241" h="6080" extrusionOk="0">
                  <a:moveTo>
                    <a:pt x="5195" y="1"/>
                  </a:moveTo>
                  <a:cubicBezTo>
                    <a:pt x="4523" y="1"/>
                    <a:pt x="3875" y="331"/>
                    <a:pt x="3475" y="906"/>
                  </a:cubicBezTo>
                  <a:cubicBezTo>
                    <a:pt x="3251" y="847"/>
                    <a:pt x="3027" y="819"/>
                    <a:pt x="2807" y="819"/>
                  </a:cubicBezTo>
                  <a:cubicBezTo>
                    <a:pt x="1521" y="819"/>
                    <a:pt x="373" y="1774"/>
                    <a:pt x="201" y="3118"/>
                  </a:cubicBezTo>
                  <a:cubicBezTo>
                    <a:pt x="0" y="4693"/>
                    <a:pt x="1228" y="6080"/>
                    <a:pt x="2816" y="6080"/>
                  </a:cubicBezTo>
                  <a:lnTo>
                    <a:pt x="8241" y="6080"/>
                  </a:lnTo>
                  <a:cubicBezTo>
                    <a:pt x="6652" y="4963"/>
                    <a:pt x="5709" y="3139"/>
                    <a:pt x="5709" y="1197"/>
                  </a:cubicBezTo>
                  <a:cubicBezTo>
                    <a:pt x="5709" y="822"/>
                    <a:pt x="5737" y="455"/>
                    <a:pt x="5806" y="94"/>
                  </a:cubicBezTo>
                  <a:cubicBezTo>
                    <a:pt x="5604" y="31"/>
                    <a:pt x="5399" y="1"/>
                    <a:pt x="5195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13305;p57">
            <a:extLst>
              <a:ext uri="{FF2B5EF4-FFF2-40B4-BE49-F238E27FC236}">
                <a16:creationId xmlns:a16="http://schemas.microsoft.com/office/drawing/2014/main" xmlns="" id="{36B87682-E97B-4141-B38D-76B982C85076}"/>
              </a:ext>
            </a:extLst>
          </p:cNvPr>
          <p:cNvGrpSpPr/>
          <p:nvPr/>
        </p:nvGrpSpPr>
        <p:grpSpPr>
          <a:xfrm flipH="1">
            <a:off x="3731533" y="2725562"/>
            <a:ext cx="1812165" cy="1903291"/>
            <a:chOff x="3592433" y="1980212"/>
            <a:chExt cx="381542" cy="370079"/>
          </a:xfrm>
          <a:solidFill>
            <a:srgbClr val="ED7D31"/>
          </a:solidFill>
        </p:grpSpPr>
        <p:sp>
          <p:nvSpPr>
            <p:cNvPr id="47" name="Google Shape;13306;p57">
              <a:extLst>
                <a:ext uri="{FF2B5EF4-FFF2-40B4-BE49-F238E27FC236}">
                  <a16:creationId xmlns:a16="http://schemas.microsoft.com/office/drawing/2014/main" xmlns="" id="{4FA66D02-A310-4647-903D-42EF17ADDC40}"/>
                </a:ext>
              </a:extLst>
            </p:cNvPr>
            <p:cNvSpPr/>
            <p:nvPr/>
          </p:nvSpPr>
          <p:spPr>
            <a:xfrm>
              <a:off x="3790916" y="1980212"/>
              <a:ext cx="165800" cy="370079"/>
            </a:xfrm>
            <a:custGeom>
              <a:avLst/>
              <a:gdLst/>
              <a:ahLst/>
              <a:cxnLst/>
              <a:rect l="l" t="t" r="r" b="b"/>
              <a:pathLst>
                <a:path w="6321" h="14109" extrusionOk="0">
                  <a:moveTo>
                    <a:pt x="3366" y="0"/>
                  </a:moveTo>
                  <a:cubicBezTo>
                    <a:pt x="3080" y="0"/>
                    <a:pt x="2766" y="51"/>
                    <a:pt x="2422" y="167"/>
                  </a:cubicBezTo>
                  <a:cubicBezTo>
                    <a:pt x="1" y="981"/>
                    <a:pt x="801" y="4351"/>
                    <a:pt x="1479" y="6087"/>
                  </a:cubicBezTo>
                  <a:lnTo>
                    <a:pt x="2218" y="14108"/>
                  </a:lnTo>
                  <a:cubicBezTo>
                    <a:pt x="4720" y="14108"/>
                    <a:pt x="6320" y="12284"/>
                    <a:pt x="6320" y="9782"/>
                  </a:cubicBezTo>
                  <a:cubicBezTo>
                    <a:pt x="6320" y="7138"/>
                    <a:pt x="3757" y="5320"/>
                    <a:pt x="3588" y="3496"/>
                  </a:cubicBezTo>
                  <a:cubicBezTo>
                    <a:pt x="3492" y="2453"/>
                    <a:pt x="4090" y="1945"/>
                    <a:pt x="4879" y="1945"/>
                  </a:cubicBezTo>
                  <a:cubicBezTo>
                    <a:pt x="5095" y="1945"/>
                    <a:pt x="5326" y="1983"/>
                    <a:pt x="5561" y="2059"/>
                  </a:cubicBezTo>
                  <a:cubicBezTo>
                    <a:pt x="5580" y="2066"/>
                    <a:pt x="5598" y="2069"/>
                    <a:pt x="5617" y="2069"/>
                  </a:cubicBezTo>
                  <a:cubicBezTo>
                    <a:pt x="5723" y="2069"/>
                    <a:pt x="5811" y="1959"/>
                    <a:pt x="5764" y="1849"/>
                  </a:cubicBezTo>
                  <a:cubicBezTo>
                    <a:pt x="5494" y="1234"/>
                    <a:pt x="4777" y="0"/>
                    <a:pt x="3366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307;p57">
              <a:extLst>
                <a:ext uri="{FF2B5EF4-FFF2-40B4-BE49-F238E27FC236}">
                  <a16:creationId xmlns:a16="http://schemas.microsoft.com/office/drawing/2014/main" xmlns="" id="{CF29B7DA-4FC0-4C97-BB63-CE160F8E772A}"/>
                </a:ext>
              </a:extLst>
            </p:cNvPr>
            <p:cNvSpPr/>
            <p:nvPr/>
          </p:nvSpPr>
          <p:spPr>
            <a:xfrm>
              <a:off x="3601509" y="2157448"/>
              <a:ext cx="11935" cy="19777"/>
            </a:xfrm>
            <a:custGeom>
              <a:avLst/>
              <a:gdLst/>
              <a:ahLst/>
              <a:cxnLst/>
              <a:rect l="l" t="t" r="r" b="b"/>
              <a:pathLst>
                <a:path w="455" h="754" extrusionOk="0">
                  <a:moveTo>
                    <a:pt x="228" y="1"/>
                  </a:moveTo>
                  <a:cubicBezTo>
                    <a:pt x="114" y="1"/>
                    <a:pt x="0" y="76"/>
                    <a:pt x="0" y="225"/>
                  </a:cubicBezTo>
                  <a:lnTo>
                    <a:pt x="0" y="523"/>
                  </a:lnTo>
                  <a:cubicBezTo>
                    <a:pt x="0" y="652"/>
                    <a:pt x="102" y="754"/>
                    <a:pt x="224" y="754"/>
                  </a:cubicBezTo>
                  <a:cubicBezTo>
                    <a:pt x="353" y="754"/>
                    <a:pt x="455" y="652"/>
                    <a:pt x="455" y="523"/>
                  </a:cubicBezTo>
                  <a:lnTo>
                    <a:pt x="455" y="225"/>
                  </a:lnTo>
                  <a:cubicBezTo>
                    <a:pt x="455" y="76"/>
                    <a:pt x="341" y="1"/>
                    <a:pt x="228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3308;p57">
              <a:extLst>
                <a:ext uri="{FF2B5EF4-FFF2-40B4-BE49-F238E27FC236}">
                  <a16:creationId xmlns:a16="http://schemas.microsoft.com/office/drawing/2014/main" xmlns="" id="{FEBF8D59-EE15-4742-82F2-5CD5D0FC7B10}"/>
                </a:ext>
              </a:extLst>
            </p:cNvPr>
            <p:cNvSpPr/>
            <p:nvPr/>
          </p:nvSpPr>
          <p:spPr>
            <a:xfrm>
              <a:off x="3592433" y="2165291"/>
              <a:ext cx="29902" cy="35778"/>
            </a:xfrm>
            <a:custGeom>
              <a:avLst/>
              <a:gdLst/>
              <a:ahLst/>
              <a:cxnLst/>
              <a:rect l="l" t="t" r="r" b="b"/>
              <a:pathLst>
                <a:path w="1140" h="1364" extrusionOk="0">
                  <a:moveTo>
                    <a:pt x="570" y="0"/>
                  </a:moveTo>
                  <a:cubicBezTo>
                    <a:pt x="258" y="0"/>
                    <a:pt x="1" y="251"/>
                    <a:pt x="1" y="563"/>
                  </a:cubicBezTo>
                  <a:lnTo>
                    <a:pt x="1" y="794"/>
                  </a:lnTo>
                  <a:cubicBezTo>
                    <a:pt x="1" y="1106"/>
                    <a:pt x="258" y="1363"/>
                    <a:pt x="570" y="1363"/>
                  </a:cubicBezTo>
                  <a:cubicBezTo>
                    <a:pt x="889" y="1363"/>
                    <a:pt x="1140" y="1106"/>
                    <a:pt x="1140" y="794"/>
                  </a:cubicBezTo>
                  <a:lnTo>
                    <a:pt x="1140" y="563"/>
                  </a:lnTo>
                  <a:cubicBezTo>
                    <a:pt x="1140" y="251"/>
                    <a:pt x="889" y="0"/>
                    <a:pt x="570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3309;p57">
              <a:extLst>
                <a:ext uri="{FF2B5EF4-FFF2-40B4-BE49-F238E27FC236}">
                  <a16:creationId xmlns:a16="http://schemas.microsoft.com/office/drawing/2014/main" xmlns="" id="{2A55DE6A-8437-4188-B97C-CCC69218E0FC}"/>
                </a:ext>
              </a:extLst>
            </p:cNvPr>
            <p:cNvSpPr/>
            <p:nvPr/>
          </p:nvSpPr>
          <p:spPr>
            <a:xfrm>
              <a:off x="3722088" y="2190551"/>
              <a:ext cx="61404" cy="80054"/>
            </a:xfrm>
            <a:custGeom>
              <a:avLst/>
              <a:gdLst/>
              <a:ahLst/>
              <a:cxnLst/>
              <a:rect l="l" t="t" r="r" b="b"/>
              <a:pathLst>
                <a:path w="2341" h="3052" extrusionOk="0">
                  <a:moveTo>
                    <a:pt x="1757" y="0"/>
                  </a:moveTo>
                  <a:lnTo>
                    <a:pt x="1" y="793"/>
                  </a:lnTo>
                  <a:cubicBezTo>
                    <a:pt x="1" y="793"/>
                    <a:pt x="448" y="2061"/>
                    <a:pt x="1337" y="3051"/>
                  </a:cubicBezTo>
                  <a:lnTo>
                    <a:pt x="2340" y="1648"/>
                  </a:lnTo>
                  <a:lnTo>
                    <a:pt x="1757" y="0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3310;p57">
              <a:extLst>
                <a:ext uri="{FF2B5EF4-FFF2-40B4-BE49-F238E27FC236}">
                  <a16:creationId xmlns:a16="http://schemas.microsoft.com/office/drawing/2014/main" xmlns="" id="{E25134FF-6B98-4B00-8E78-BB9D12DC8D1D}"/>
                </a:ext>
              </a:extLst>
            </p:cNvPr>
            <p:cNvSpPr/>
            <p:nvPr/>
          </p:nvSpPr>
          <p:spPr>
            <a:xfrm>
              <a:off x="3701471" y="2022364"/>
              <a:ext cx="15004" cy="26440"/>
            </a:xfrm>
            <a:custGeom>
              <a:avLst/>
              <a:gdLst/>
              <a:ahLst/>
              <a:cxnLst/>
              <a:rect l="l" t="t" r="r" b="b"/>
              <a:pathLst>
                <a:path w="572" h="1008" extrusionOk="0">
                  <a:moveTo>
                    <a:pt x="326" y="1"/>
                  </a:moveTo>
                  <a:cubicBezTo>
                    <a:pt x="229" y="1"/>
                    <a:pt x="133" y="57"/>
                    <a:pt x="109" y="181"/>
                  </a:cubicBezTo>
                  <a:lnTo>
                    <a:pt x="21" y="750"/>
                  </a:lnTo>
                  <a:cubicBezTo>
                    <a:pt x="0" y="872"/>
                    <a:pt x="88" y="988"/>
                    <a:pt x="210" y="1008"/>
                  </a:cubicBezTo>
                  <a:lnTo>
                    <a:pt x="244" y="1008"/>
                  </a:lnTo>
                  <a:cubicBezTo>
                    <a:pt x="360" y="1008"/>
                    <a:pt x="455" y="927"/>
                    <a:pt x="468" y="818"/>
                  </a:cubicBezTo>
                  <a:lnTo>
                    <a:pt x="556" y="249"/>
                  </a:lnTo>
                  <a:cubicBezTo>
                    <a:pt x="571" y="90"/>
                    <a:pt x="448" y="1"/>
                    <a:pt x="326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311;p57">
              <a:extLst>
                <a:ext uri="{FF2B5EF4-FFF2-40B4-BE49-F238E27FC236}">
                  <a16:creationId xmlns:a16="http://schemas.microsoft.com/office/drawing/2014/main" xmlns="" id="{75F17700-2CEB-4212-8A8F-4D273675C829}"/>
                </a:ext>
              </a:extLst>
            </p:cNvPr>
            <p:cNvSpPr/>
            <p:nvPr/>
          </p:nvSpPr>
          <p:spPr>
            <a:xfrm>
              <a:off x="3611109" y="2065040"/>
              <a:ext cx="319455" cy="285068"/>
            </a:xfrm>
            <a:custGeom>
              <a:avLst/>
              <a:gdLst/>
              <a:ahLst/>
              <a:cxnLst/>
              <a:rect l="l" t="t" r="r" b="b"/>
              <a:pathLst>
                <a:path w="12179" h="10868" extrusionOk="0">
                  <a:moveTo>
                    <a:pt x="3130" y="0"/>
                  </a:moveTo>
                  <a:cubicBezTo>
                    <a:pt x="2544" y="0"/>
                    <a:pt x="1974" y="212"/>
                    <a:pt x="1526" y="608"/>
                  </a:cubicBezTo>
                  <a:cubicBezTo>
                    <a:pt x="1011" y="1110"/>
                    <a:pt x="658" y="1754"/>
                    <a:pt x="509" y="2459"/>
                  </a:cubicBezTo>
                  <a:cubicBezTo>
                    <a:pt x="482" y="2595"/>
                    <a:pt x="536" y="2737"/>
                    <a:pt x="645" y="2826"/>
                  </a:cubicBezTo>
                  <a:cubicBezTo>
                    <a:pt x="835" y="2975"/>
                    <a:pt x="1058" y="3083"/>
                    <a:pt x="1296" y="3131"/>
                  </a:cubicBezTo>
                  <a:cubicBezTo>
                    <a:pt x="1465" y="3456"/>
                    <a:pt x="1703" y="3734"/>
                    <a:pt x="2001" y="3958"/>
                  </a:cubicBezTo>
                  <a:cubicBezTo>
                    <a:pt x="1450" y="3958"/>
                    <a:pt x="978" y="3875"/>
                    <a:pt x="672" y="3875"/>
                  </a:cubicBezTo>
                  <a:cubicBezTo>
                    <a:pt x="568" y="3875"/>
                    <a:pt x="483" y="3885"/>
                    <a:pt x="421" y="3910"/>
                  </a:cubicBezTo>
                  <a:cubicBezTo>
                    <a:pt x="190" y="4005"/>
                    <a:pt x="35" y="4222"/>
                    <a:pt x="14" y="4466"/>
                  </a:cubicBezTo>
                  <a:cubicBezTo>
                    <a:pt x="1" y="4602"/>
                    <a:pt x="96" y="4724"/>
                    <a:pt x="231" y="4744"/>
                  </a:cubicBezTo>
                  <a:cubicBezTo>
                    <a:pt x="597" y="4812"/>
                    <a:pt x="1418" y="4934"/>
                    <a:pt x="2279" y="5307"/>
                  </a:cubicBezTo>
                  <a:cubicBezTo>
                    <a:pt x="3022" y="5628"/>
                    <a:pt x="3583" y="5731"/>
                    <a:pt x="4009" y="5731"/>
                  </a:cubicBezTo>
                  <a:cubicBezTo>
                    <a:pt x="4473" y="5731"/>
                    <a:pt x="4776" y="5609"/>
                    <a:pt x="4978" y="5517"/>
                  </a:cubicBezTo>
                  <a:cubicBezTo>
                    <a:pt x="5187" y="5420"/>
                    <a:pt x="5394" y="5374"/>
                    <a:pt x="5575" y="5374"/>
                  </a:cubicBezTo>
                  <a:cubicBezTo>
                    <a:pt x="6088" y="5374"/>
                    <a:pt x="6397" y="5738"/>
                    <a:pt x="5981" y="6324"/>
                  </a:cubicBezTo>
                  <a:cubicBezTo>
                    <a:pt x="4754" y="8080"/>
                    <a:pt x="6117" y="9491"/>
                    <a:pt x="6903" y="9959"/>
                  </a:cubicBezTo>
                  <a:lnTo>
                    <a:pt x="5886" y="9959"/>
                  </a:lnTo>
                  <a:cubicBezTo>
                    <a:pt x="5493" y="9959"/>
                    <a:pt x="5147" y="10210"/>
                    <a:pt x="5018" y="10576"/>
                  </a:cubicBezTo>
                  <a:cubicBezTo>
                    <a:pt x="4979" y="10722"/>
                    <a:pt x="5081" y="10868"/>
                    <a:pt x="5232" y="10868"/>
                  </a:cubicBezTo>
                  <a:cubicBezTo>
                    <a:pt x="5235" y="10868"/>
                    <a:pt x="5239" y="10867"/>
                    <a:pt x="5242" y="10867"/>
                  </a:cubicBezTo>
                  <a:lnTo>
                    <a:pt x="8883" y="10867"/>
                  </a:lnTo>
                  <a:cubicBezTo>
                    <a:pt x="9351" y="10867"/>
                    <a:pt x="9785" y="10623"/>
                    <a:pt x="10029" y="10223"/>
                  </a:cubicBezTo>
                  <a:lnTo>
                    <a:pt x="10321" y="9735"/>
                  </a:lnTo>
                  <a:cubicBezTo>
                    <a:pt x="12179" y="5945"/>
                    <a:pt x="9297" y="1544"/>
                    <a:pt x="5045" y="1402"/>
                  </a:cubicBezTo>
                  <a:cubicBezTo>
                    <a:pt x="5032" y="1347"/>
                    <a:pt x="5018" y="1300"/>
                    <a:pt x="5005" y="1246"/>
                  </a:cubicBezTo>
                  <a:cubicBezTo>
                    <a:pt x="4815" y="649"/>
                    <a:pt x="4103" y="113"/>
                    <a:pt x="3479" y="25"/>
                  </a:cubicBezTo>
                  <a:cubicBezTo>
                    <a:pt x="3363" y="8"/>
                    <a:pt x="3246" y="0"/>
                    <a:pt x="3130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312;p57">
              <a:extLst>
                <a:ext uri="{FF2B5EF4-FFF2-40B4-BE49-F238E27FC236}">
                  <a16:creationId xmlns:a16="http://schemas.microsoft.com/office/drawing/2014/main" xmlns="" id="{6C2B0F0E-33DD-47E5-9E38-F3A45985138A}"/>
                </a:ext>
              </a:extLst>
            </p:cNvPr>
            <p:cNvSpPr/>
            <p:nvPr/>
          </p:nvSpPr>
          <p:spPr>
            <a:xfrm>
              <a:off x="3685628" y="2035636"/>
              <a:ext cx="34361" cy="50886"/>
            </a:xfrm>
            <a:custGeom>
              <a:avLst/>
              <a:gdLst/>
              <a:ahLst/>
              <a:cxnLst/>
              <a:rect l="l" t="t" r="r" b="b"/>
              <a:pathLst>
                <a:path w="1310" h="1940" extrusionOk="0">
                  <a:moveTo>
                    <a:pt x="863" y="1"/>
                  </a:moveTo>
                  <a:cubicBezTo>
                    <a:pt x="812" y="1"/>
                    <a:pt x="761" y="20"/>
                    <a:pt x="719" y="61"/>
                  </a:cubicBezTo>
                  <a:cubicBezTo>
                    <a:pt x="455" y="312"/>
                    <a:pt x="265" y="875"/>
                    <a:pt x="150" y="1139"/>
                  </a:cubicBezTo>
                  <a:cubicBezTo>
                    <a:pt x="1" y="1506"/>
                    <a:pt x="252" y="1912"/>
                    <a:pt x="652" y="1939"/>
                  </a:cubicBezTo>
                  <a:cubicBezTo>
                    <a:pt x="656" y="1940"/>
                    <a:pt x="660" y="1940"/>
                    <a:pt x="664" y="1940"/>
                  </a:cubicBezTo>
                  <a:cubicBezTo>
                    <a:pt x="1024" y="1940"/>
                    <a:pt x="1309" y="1651"/>
                    <a:pt x="1309" y="1295"/>
                  </a:cubicBezTo>
                  <a:cubicBezTo>
                    <a:pt x="1303" y="895"/>
                    <a:pt x="1181" y="299"/>
                    <a:pt x="1038" y="95"/>
                  </a:cubicBezTo>
                  <a:cubicBezTo>
                    <a:pt x="996" y="34"/>
                    <a:pt x="930" y="1"/>
                    <a:pt x="863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313;p57">
              <a:extLst>
                <a:ext uri="{FF2B5EF4-FFF2-40B4-BE49-F238E27FC236}">
                  <a16:creationId xmlns:a16="http://schemas.microsoft.com/office/drawing/2014/main" xmlns="" id="{F8A0E321-E617-477B-8503-17C87FE02ECE}"/>
                </a:ext>
              </a:extLst>
            </p:cNvPr>
            <p:cNvSpPr/>
            <p:nvPr/>
          </p:nvSpPr>
          <p:spPr>
            <a:xfrm>
              <a:off x="3658244" y="2099480"/>
              <a:ext cx="17810" cy="17994"/>
            </a:xfrm>
            <a:custGeom>
              <a:avLst/>
              <a:gdLst/>
              <a:ahLst/>
              <a:cxnLst/>
              <a:rect l="l" t="t" r="r" b="b"/>
              <a:pathLst>
                <a:path w="679" h="686" extrusionOk="0">
                  <a:moveTo>
                    <a:pt x="340" y="0"/>
                  </a:moveTo>
                  <a:cubicBezTo>
                    <a:pt x="150" y="0"/>
                    <a:pt x="1" y="156"/>
                    <a:pt x="1" y="346"/>
                  </a:cubicBezTo>
                  <a:cubicBezTo>
                    <a:pt x="1" y="529"/>
                    <a:pt x="150" y="685"/>
                    <a:pt x="340" y="685"/>
                  </a:cubicBezTo>
                  <a:cubicBezTo>
                    <a:pt x="529" y="685"/>
                    <a:pt x="679" y="529"/>
                    <a:pt x="679" y="346"/>
                  </a:cubicBezTo>
                  <a:cubicBezTo>
                    <a:pt x="679" y="156"/>
                    <a:pt x="529" y="0"/>
                    <a:pt x="340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314;p57">
              <a:extLst>
                <a:ext uri="{FF2B5EF4-FFF2-40B4-BE49-F238E27FC236}">
                  <a16:creationId xmlns:a16="http://schemas.microsoft.com/office/drawing/2014/main" xmlns="" id="{9915883D-6D2B-4BE9-99C6-243F65EFE491}"/>
                </a:ext>
              </a:extLst>
            </p:cNvPr>
            <p:cNvSpPr/>
            <p:nvPr/>
          </p:nvSpPr>
          <p:spPr>
            <a:xfrm>
              <a:off x="3645077" y="2133264"/>
              <a:ext cx="89497" cy="35594"/>
            </a:xfrm>
            <a:custGeom>
              <a:avLst/>
              <a:gdLst/>
              <a:ahLst/>
              <a:cxnLst/>
              <a:rect l="l" t="t" r="r" b="b"/>
              <a:pathLst>
                <a:path w="3412" h="1357" extrusionOk="0">
                  <a:moveTo>
                    <a:pt x="2788" y="0"/>
                  </a:moveTo>
                  <a:cubicBezTo>
                    <a:pt x="2216" y="0"/>
                    <a:pt x="1622" y="358"/>
                    <a:pt x="991" y="496"/>
                  </a:cubicBezTo>
                  <a:cubicBezTo>
                    <a:pt x="798" y="540"/>
                    <a:pt x="601" y="563"/>
                    <a:pt x="404" y="563"/>
                  </a:cubicBezTo>
                  <a:cubicBezTo>
                    <a:pt x="269" y="563"/>
                    <a:pt x="134" y="552"/>
                    <a:pt x="1" y="530"/>
                  </a:cubicBezTo>
                  <a:lnTo>
                    <a:pt x="1" y="530"/>
                  </a:lnTo>
                  <a:cubicBezTo>
                    <a:pt x="170" y="855"/>
                    <a:pt x="408" y="1140"/>
                    <a:pt x="706" y="1357"/>
                  </a:cubicBezTo>
                  <a:cubicBezTo>
                    <a:pt x="1486" y="1357"/>
                    <a:pt x="2428" y="1201"/>
                    <a:pt x="3303" y="414"/>
                  </a:cubicBezTo>
                  <a:cubicBezTo>
                    <a:pt x="3411" y="326"/>
                    <a:pt x="3391" y="157"/>
                    <a:pt x="3262" y="96"/>
                  </a:cubicBezTo>
                  <a:cubicBezTo>
                    <a:pt x="3106" y="28"/>
                    <a:pt x="2948" y="0"/>
                    <a:pt x="2788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315;p57">
              <a:extLst>
                <a:ext uri="{FF2B5EF4-FFF2-40B4-BE49-F238E27FC236}">
                  <a16:creationId xmlns:a16="http://schemas.microsoft.com/office/drawing/2014/main" xmlns="" id="{755CD071-E9E1-4405-9385-0402C9C2474B}"/>
                </a:ext>
              </a:extLst>
            </p:cNvPr>
            <p:cNvSpPr/>
            <p:nvPr/>
          </p:nvSpPr>
          <p:spPr>
            <a:xfrm>
              <a:off x="3623752" y="2119231"/>
              <a:ext cx="20459" cy="24394"/>
            </a:xfrm>
            <a:custGeom>
              <a:avLst/>
              <a:gdLst/>
              <a:ahLst/>
              <a:cxnLst/>
              <a:rect l="l" t="t" r="r" b="b"/>
              <a:pathLst>
                <a:path w="780" h="930" extrusionOk="0">
                  <a:moveTo>
                    <a:pt x="136" y="0"/>
                  </a:moveTo>
                  <a:cubicBezTo>
                    <a:pt x="88" y="122"/>
                    <a:pt x="54" y="258"/>
                    <a:pt x="27" y="387"/>
                  </a:cubicBezTo>
                  <a:cubicBezTo>
                    <a:pt x="0" y="529"/>
                    <a:pt x="54" y="671"/>
                    <a:pt x="163" y="760"/>
                  </a:cubicBezTo>
                  <a:cubicBezTo>
                    <a:pt x="244" y="827"/>
                    <a:pt x="339" y="882"/>
                    <a:pt x="427" y="929"/>
                  </a:cubicBezTo>
                  <a:cubicBezTo>
                    <a:pt x="780" y="407"/>
                    <a:pt x="414" y="109"/>
                    <a:pt x="136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3316;p57">
              <a:extLst>
                <a:ext uri="{FF2B5EF4-FFF2-40B4-BE49-F238E27FC236}">
                  <a16:creationId xmlns:a16="http://schemas.microsoft.com/office/drawing/2014/main" xmlns="" id="{C161EE3C-C3E9-4326-8435-BFA45380653E}"/>
                </a:ext>
              </a:extLst>
            </p:cNvPr>
            <p:cNvSpPr/>
            <p:nvPr/>
          </p:nvSpPr>
          <p:spPr>
            <a:xfrm>
              <a:off x="3744856" y="2237660"/>
              <a:ext cx="88421" cy="88789"/>
            </a:xfrm>
            <a:custGeom>
              <a:avLst/>
              <a:gdLst/>
              <a:ahLst/>
              <a:cxnLst/>
              <a:rect l="l" t="t" r="r" b="b"/>
              <a:pathLst>
                <a:path w="3371" h="3385" extrusionOk="0">
                  <a:moveTo>
                    <a:pt x="719" y="1"/>
                  </a:moveTo>
                  <a:lnTo>
                    <a:pt x="719" y="1"/>
                  </a:lnTo>
                  <a:cubicBezTo>
                    <a:pt x="1" y="1249"/>
                    <a:pt x="570" y="2300"/>
                    <a:pt x="1214" y="2930"/>
                  </a:cubicBezTo>
                  <a:lnTo>
                    <a:pt x="1221" y="2930"/>
                  </a:lnTo>
                  <a:cubicBezTo>
                    <a:pt x="1397" y="3100"/>
                    <a:pt x="1587" y="3256"/>
                    <a:pt x="1798" y="3384"/>
                  </a:cubicBezTo>
                  <a:lnTo>
                    <a:pt x="3066" y="3384"/>
                  </a:lnTo>
                  <a:cubicBezTo>
                    <a:pt x="3371" y="3384"/>
                    <a:pt x="3371" y="2930"/>
                    <a:pt x="3066" y="2930"/>
                  </a:cubicBezTo>
                  <a:lnTo>
                    <a:pt x="3011" y="2930"/>
                  </a:lnTo>
                  <a:cubicBezTo>
                    <a:pt x="2999" y="2930"/>
                    <a:pt x="2988" y="2930"/>
                    <a:pt x="2976" y="2930"/>
                  </a:cubicBezTo>
                  <a:cubicBezTo>
                    <a:pt x="2561" y="2930"/>
                    <a:pt x="2154" y="2815"/>
                    <a:pt x="1798" y="2598"/>
                  </a:cubicBezTo>
                  <a:cubicBezTo>
                    <a:pt x="760" y="1927"/>
                    <a:pt x="618" y="618"/>
                    <a:pt x="719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3317;p57">
              <a:extLst>
                <a:ext uri="{FF2B5EF4-FFF2-40B4-BE49-F238E27FC236}">
                  <a16:creationId xmlns:a16="http://schemas.microsoft.com/office/drawing/2014/main" xmlns="" id="{62E6C878-8946-44C3-9CCD-CEAB9714FDBB}"/>
                </a:ext>
              </a:extLst>
            </p:cNvPr>
            <p:cNvSpPr/>
            <p:nvPr/>
          </p:nvSpPr>
          <p:spPr>
            <a:xfrm>
              <a:off x="3829159" y="1998626"/>
              <a:ext cx="144816" cy="333147"/>
            </a:xfrm>
            <a:custGeom>
              <a:avLst/>
              <a:gdLst/>
              <a:ahLst/>
              <a:cxnLst/>
              <a:rect l="l" t="t" r="r" b="b"/>
              <a:pathLst>
                <a:path w="5521" h="12701" extrusionOk="0">
                  <a:moveTo>
                    <a:pt x="2155" y="0"/>
                  </a:moveTo>
                  <a:cubicBezTo>
                    <a:pt x="1629" y="0"/>
                    <a:pt x="1147" y="218"/>
                    <a:pt x="848" y="665"/>
                  </a:cubicBezTo>
                  <a:cubicBezTo>
                    <a:pt x="1" y="1920"/>
                    <a:pt x="516" y="3764"/>
                    <a:pt x="1899" y="5215"/>
                  </a:cubicBezTo>
                  <a:cubicBezTo>
                    <a:pt x="2747" y="6097"/>
                    <a:pt x="5520" y="9989"/>
                    <a:pt x="3147" y="12701"/>
                  </a:cubicBezTo>
                  <a:cubicBezTo>
                    <a:pt x="4232" y="11948"/>
                    <a:pt x="4862" y="10646"/>
                    <a:pt x="4862" y="9080"/>
                  </a:cubicBezTo>
                  <a:cubicBezTo>
                    <a:pt x="4862" y="6436"/>
                    <a:pt x="2299" y="4618"/>
                    <a:pt x="2130" y="2794"/>
                  </a:cubicBezTo>
                  <a:cubicBezTo>
                    <a:pt x="2034" y="1751"/>
                    <a:pt x="2632" y="1243"/>
                    <a:pt x="3421" y="1243"/>
                  </a:cubicBezTo>
                  <a:cubicBezTo>
                    <a:pt x="3637" y="1243"/>
                    <a:pt x="3868" y="1281"/>
                    <a:pt x="4103" y="1357"/>
                  </a:cubicBezTo>
                  <a:cubicBezTo>
                    <a:pt x="4120" y="1362"/>
                    <a:pt x="4137" y="1365"/>
                    <a:pt x="4154" y="1365"/>
                  </a:cubicBezTo>
                  <a:cubicBezTo>
                    <a:pt x="4206" y="1365"/>
                    <a:pt x="4256" y="1342"/>
                    <a:pt x="4286" y="1296"/>
                  </a:cubicBezTo>
                  <a:cubicBezTo>
                    <a:pt x="3748" y="443"/>
                    <a:pt x="2906" y="0"/>
                    <a:pt x="2155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13361;p57">
            <a:extLst>
              <a:ext uri="{FF2B5EF4-FFF2-40B4-BE49-F238E27FC236}">
                <a16:creationId xmlns:a16="http://schemas.microsoft.com/office/drawing/2014/main" xmlns="" id="{42675E9E-514C-439E-9155-9BD71353DFF2}"/>
              </a:ext>
            </a:extLst>
          </p:cNvPr>
          <p:cNvGrpSpPr/>
          <p:nvPr/>
        </p:nvGrpSpPr>
        <p:grpSpPr>
          <a:xfrm>
            <a:off x="4831885" y="5074745"/>
            <a:ext cx="1460794" cy="1084929"/>
            <a:chOff x="6324130" y="1566303"/>
            <a:chExt cx="370630" cy="261802"/>
          </a:xfrm>
          <a:solidFill>
            <a:srgbClr val="ED7D31"/>
          </a:solidFill>
        </p:grpSpPr>
        <p:sp>
          <p:nvSpPr>
            <p:cNvPr id="60" name="Google Shape;13362;p57">
              <a:extLst>
                <a:ext uri="{FF2B5EF4-FFF2-40B4-BE49-F238E27FC236}">
                  <a16:creationId xmlns:a16="http://schemas.microsoft.com/office/drawing/2014/main" xmlns="" id="{17E79484-77B8-4DBB-81B0-6321CCFEF70A}"/>
                </a:ext>
              </a:extLst>
            </p:cNvPr>
            <p:cNvSpPr/>
            <p:nvPr/>
          </p:nvSpPr>
          <p:spPr>
            <a:xfrm>
              <a:off x="6536147" y="1780418"/>
              <a:ext cx="57286" cy="47686"/>
            </a:xfrm>
            <a:custGeom>
              <a:avLst/>
              <a:gdLst/>
              <a:ahLst/>
              <a:cxnLst/>
              <a:rect l="l" t="t" r="r" b="b"/>
              <a:pathLst>
                <a:path w="2184" h="1818" extrusionOk="0">
                  <a:moveTo>
                    <a:pt x="814" y="0"/>
                  </a:moveTo>
                  <a:lnTo>
                    <a:pt x="814" y="1051"/>
                  </a:lnTo>
                  <a:lnTo>
                    <a:pt x="448" y="1092"/>
                  </a:lnTo>
                  <a:cubicBezTo>
                    <a:pt x="0" y="1153"/>
                    <a:pt x="41" y="1811"/>
                    <a:pt x="495" y="1817"/>
                  </a:cubicBezTo>
                  <a:lnTo>
                    <a:pt x="1722" y="1817"/>
                  </a:lnTo>
                  <a:cubicBezTo>
                    <a:pt x="1973" y="1817"/>
                    <a:pt x="2184" y="1614"/>
                    <a:pt x="2184" y="1363"/>
                  </a:cubicBezTo>
                  <a:lnTo>
                    <a:pt x="2184" y="0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363;p57">
              <a:extLst>
                <a:ext uri="{FF2B5EF4-FFF2-40B4-BE49-F238E27FC236}">
                  <a16:creationId xmlns:a16="http://schemas.microsoft.com/office/drawing/2014/main" xmlns="" id="{76E294F0-171B-4163-8B07-19FFA2DD03C0}"/>
                </a:ext>
              </a:extLst>
            </p:cNvPr>
            <p:cNvSpPr/>
            <p:nvPr/>
          </p:nvSpPr>
          <p:spPr>
            <a:xfrm>
              <a:off x="6404525" y="1787343"/>
              <a:ext cx="51253" cy="40761"/>
            </a:xfrm>
            <a:custGeom>
              <a:avLst/>
              <a:gdLst/>
              <a:ahLst/>
              <a:cxnLst/>
              <a:rect l="l" t="t" r="r" b="b"/>
              <a:pathLst>
                <a:path w="1954" h="1554" extrusionOk="0">
                  <a:moveTo>
                    <a:pt x="814" y="1"/>
                  </a:moveTo>
                  <a:lnTo>
                    <a:pt x="814" y="787"/>
                  </a:lnTo>
                  <a:lnTo>
                    <a:pt x="448" y="828"/>
                  </a:lnTo>
                  <a:cubicBezTo>
                    <a:pt x="0" y="889"/>
                    <a:pt x="41" y="1547"/>
                    <a:pt x="495" y="1553"/>
                  </a:cubicBezTo>
                  <a:lnTo>
                    <a:pt x="1499" y="1553"/>
                  </a:lnTo>
                  <a:cubicBezTo>
                    <a:pt x="1750" y="1553"/>
                    <a:pt x="1953" y="1350"/>
                    <a:pt x="1953" y="1099"/>
                  </a:cubicBezTo>
                  <a:lnTo>
                    <a:pt x="1953" y="1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364;p57">
              <a:extLst>
                <a:ext uri="{FF2B5EF4-FFF2-40B4-BE49-F238E27FC236}">
                  <a16:creationId xmlns:a16="http://schemas.microsoft.com/office/drawing/2014/main" xmlns="" id="{B637F0BA-0ED7-4A86-A6B8-29C3F93C4A2D}"/>
                </a:ext>
              </a:extLst>
            </p:cNvPr>
            <p:cNvSpPr/>
            <p:nvPr/>
          </p:nvSpPr>
          <p:spPr>
            <a:xfrm>
              <a:off x="6566023" y="1780418"/>
              <a:ext cx="57286" cy="47686"/>
            </a:xfrm>
            <a:custGeom>
              <a:avLst/>
              <a:gdLst/>
              <a:ahLst/>
              <a:cxnLst/>
              <a:rect l="l" t="t" r="r" b="b"/>
              <a:pathLst>
                <a:path w="2184" h="1818" extrusionOk="0">
                  <a:moveTo>
                    <a:pt x="814" y="0"/>
                  </a:moveTo>
                  <a:lnTo>
                    <a:pt x="814" y="1051"/>
                  </a:lnTo>
                  <a:lnTo>
                    <a:pt x="448" y="1092"/>
                  </a:lnTo>
                  <a:cubicBezTo>
                    <a:pt x="0" y="1153"/>
                    <a:pt x="41" y="1811"/>
                    <a:pt x="495" y="1817"/>
                  </a:cubicBezTo>
                  <a:lnTo>
                    <a:pt x="1723" y="1817"/>
                  </a:lnTo>
                  <a:cubicBezTo>
                    <a:pt x="1980" y="1817"/>
                    <a:pt x="2184" y="1614"/>
                    <a:pt x="2184" y="1363"/>
                  </a:cubicBezTo>
                  <a:lnTo>
                    <a:pt x="2184" y="0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3365;p57">
              <a:extLst>
                <a:ext uri="{FF2B5EF4-FFF2-40B4-BE49-F238E27FC236}">
                  <a16:creationId xmlns:a16="http://schemas.microsoft.com/office/drawing/2014/main" xmlns="" id="{B494C118-A355-4F0B-84D6-A63D756FC44B}"/>
                </a:ext>
              </a:extLst>
            </p:cNvPr>
            <p:cNvSpPr/>
            <p:nvPr/>
          </p:nvSpPr>
          <p:spPr>
            <a:xfrm>
              <a:off x="6434401" y="1787343"/>
              <a:ext cx="51253" cy="40761"/>
            </a:xfrm>
            <a:custGeom>
              <a:avLst/>
              <a:gdLst/>
              <a:ahLst/>
              <a:cxnLst/>
              <a:rect l="l" t="t" r="r" b="b"/>
              <a:pathLst>
                <a:path w="1954" h="1554" extrusionOk="0">
                  <a:moveTo>
                    <a:pt x="814" y="1"/>
                  </a:moveTo>
                  <a:lnTo>
                    <a:pt x="814" y="787"/>
                  </a:lnTo>
                  <a:lnTo>
                    <a:pt x="448" y="828"/>
                  </a:lnTo>
                  <a:cubicBezTo>
                    <a:pt x="1" y="889"/>
                    <a:pt x="41" y="1547"/>
                    <a:pt x="496" y="1553"/>
                  </a:cubicBezTo>
                  <a:lnTo>
                    <a:pt x="1499" y="1553"/>
                  </a:lnTo>
                  <a:cubicBezTo>
                    <a:pt x="1750" y="1553"/>
                    <a:pt x="1953" y="1350"/>
                    <a:pt x="1953" y="1099"/>
                  </a:cubicBezTo>
                  <a:lnTo>
                    <a:pt x="1953" y="1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3366;p57">
              <a:extLst>
                <a:ext uri="{FF2B5EF4-FFF2-40B4-BE49-F238E27FC236}">
                  <a16:creationId xmlns:a16="http://schemas.microsoft.com/office/drawing/2014/main" xmlns="" id="{4A308BCC-907E-42A3-8C9C-8DBCE930D66A}"/>
                </a:ext>
              </a:extLst>
            </p:cNvPr>
            <p:cNvSpPr/>
            <p:nvPr/>
          </p:nvSpPr>
          <p:spPr>
            <a:xfrm>
              <a:off x="6324314" y="1684889"/>
              <a:ext cx="362315" cy="112212"/>
            </a:xfrm>
            <a:custGeom>
              <a:avLst/>
              <a:gdLst/>
              <a:ahLst/>
              <a:cxnLst/>
              <a:rect l="l" t="t" r="r" b="b"/>
              <a:pathLst>
                <a:path w="13813" h="4278" extrusionOk="0">
                  <a:moveTo>
                    <a:pt x="3722" y="0"/>
                  </a:moveTo>
                  <a:cubicBezTo>
                    <a:pt x="2781" y="0"/>
                    <a:pt x="2161" y="766"/>
                    <a:pt x="678" y="903"/>
                  </a:cubicBezTo>
                  <a:cubicBezTo>
                    <a:pt x="245" y="943"/>
                    <a:pt x="89" y="1215"/>
                    <a:pt x="28" y="1398"/>
                  </a:cubicBezTo>
                  <a:cubicBezTo>
                    <a:pt x="0" y="1506"/>
                    <a:pt x="7" y="1615"/>
                    <a:pt x="61" y="1710"/>
                  </a:cubicBezTo>
                  <a:cubicBezTo>
                    <a:pt x="1015" y="3349"/>
                    <a:pt x="4230" y="4277"/>
                    <a:pt x="7360" y="4277"/>
                  </a:cubicBezTo>
                  <a:cubicBezTo>
                    <a:pt x="10106" y="4277"/>
                    <a:pt x="12786" y="3563"/>
                    <a:pt x="13813" y="1988"/>
                  </a:cubicBezTo>
                  <a:lnTo>
                    <a:pt x="12497" y="672"/>
                  </a:lnTo>
                  <a:lnTo>
                    <a:pt x="3994" y="21"/>
                  </a:lnTo>
                  <a:cubicBezTo>
                    <a:pt x="3900" y="7"/>
                    <a:pt x="3809" y="0"/>
                    <a:pt x="3722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3367;p57">
              <a:extLst>
                <a:ext uri="{FF2B5EF4-FFF2-40B4-BE49-F238E27FC236}">
                  <a16:creationId xmlns:a16="http://schemas.microsoft.com/office/drawing/2014/main" xmlns="" id="{30DC9BFB-5D73-46C1-88C6-FBE47BD6BF42}"/>
                </a:ext>
              </a:extLst>
            </p:cNvPr>
            <p:cNvSpPr/>
            <p:nvPr/>
          </p:nvSpPr>
          <p:spPr>
            <a:xfrm>
              <a:off x="6324314" y="1715316"/>
              <a:ext cx="362315" cy="81785"/>
            </a:xfrm>
            <a:custGeom>
              <a:avLst/>
              <a:gdLst/>
              <a:ahLst/>
              <a:cxnLst/>
              <a:rect l="l" t="t" r="r" b="b"/>
              <a:pathLst>
                <a:path w="13813" h="3118" extrusionOk="0">
                  <a:moveTo>
                    <a:pt x="156" y="0"/>
                  </a:moveTo>
                  <a:cubicBezTo>
                    <a:pt x="95" y="75"/>
                    <a:pt x="55" y="150"/>
                    <a:pt x="28" y="238"/>
                  </a:cubicBezTo>
                  <a:cubicBezTo>
                    <a:pt x="0" y="346"/>
                    <a:pt x="7" y="455"/>
                    <a:pt x="61" y="550"/>
                  </a:cubicBezTo>
                  <a:cubicBezTo>
                    <a:pt x="1015" y="2189"/>
                    <a:pt x="4230" y="3117"/>
                    <a:pt x="7360" y="3117"/>
                  </a:cubicBezTo>
                  <a:cubicBezTo>
                    <a:pt x="10106" y="3117"/>
                    <a:pt x="12786" y="2403"/>
                    <a:pt x="13813" y="828"/>
                  </a:cubicBezTo>
                  <a:lnTo>
                    <a:pt x="13602" y="617"/>
                  </a:lnTo>
                  <a:cubicBezTo>
                    <a:pt x="11662" y="1981"/>
                    <a:pt x="9562" y="2467"/>
                    <a:pt x="7604" y="2467"/>
                  </a:cubicBezTo>
                  <a:cubicBezTo>
                    <a:pt x="4042" y="2467"/>
                    <a:pt x="953" y="858"/>
                    <a:pt x="156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3368;p57">
              <a:extLst>
                <a:ext uri="{FF2B5EF4-FFF2-40B4-BE49-F238E27FC236}">
                  <a16:creationId xmlns:a16="http://schemas.microsoft.com/office/drawing/2014/main" xmlns="" id="{0D5EE236-5CF7-4A51-AA97-B860BA9C92D2}"/>
                </a:ext>
              </a:extLst>
            </p:cNvPr>
            <p:cNvSpPr/>
            <p:nvPr/>
          </p:nvSpPr>
          <p:spPr>
            <a:xfrm>
              <a:off x="6324130" y="1684836"/>
              <a:ext cx="117405" cy="98258"/>
            </a:xfrm>
            <a:custGeom>
              <a:avLst/>
              <a:gdLst/>
              <a:ahLst/>
              <a:cxnLst/>
              <a:rect l="l" t="t" r="r" b="b"/>
              <a:pathLst>
                <a:path w="4476" h="3746" extrusionOk="0">
                  <a:moveTo>
                    <a:pt x="3739" y="1"/>
                  </a:moveTo>
                  <a:cubicBezTo>
                    <a:pt x="3677" y="1"/>
                    <a:pt x="3615" y="4"/>
                    <a:pt x="3554" y="10"/>
                  </a:cubicBezTo>
                  <a:lnTo>
                    <a:pt x="3276" y="57"/>
                  </a:lnTo>
                  <a:cubicBezTo>
                    <a:pt x="2557" y="240"/>
                    <a:pt x="1920" y="789"/>
                    <a:pt x="685" y="905"/>
                  </a:cubicBezTo>
                  <a:cubicBezTo>
                    <a:pt x="252" y="945"/>
                    <a:pt x="96" y="1217"/>
                    <a:pt x="35" y="1407"/>
                  </a:cubicBezTo>
                  <a:cubicBezTo>
                    <a:pt x="1" y="1508"/>
                    <a:pt x="14" y="1623"/>
                    <a:pt x="68" y="1712"/>
                  </a:cubicBezTo>
                  <a:cubicBezTo>
                    <a:pt x="597" y="2620"/>
                    <a:pt x="1818" y="3312"/>
                    <a:pt x="3337" y="3746"/>
                  </a:cubicBezTo>
                  <a:cubicBezTo>
                    <a:pt x="3994" y="3278"/>
                    <a:pt x="4381" y="2519"/>
                    <a:pt x="4381" y="1712"/>
                  </a:cubicBezTo>
                  <a:cubicBezTo>
                    <a:pt x="4381" y="1108"/>
                    <a:pt x="4116" y="661"/>
                    <a:pt x="4476" y="64"/>
                  </a:cubicBezTo>
                  <a:lnTo>
                    <a:pt x="4001" y="23"/>
                  </a:lnTo>
                  <a:cubicBezTo>
                    <a:pt x="3914" y="7"/>
                    <a:pt x="3826" y="1"/>
                    <a:pt x="3739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3369;p57">
              <a:extLst>
                <a:ext uri="{FF2B5EF4-FFF2-40B4-BE49-F238E27FC236}">
                  <a16:creationId xmlns:a16="http://schemas.microsoft.com/office/drawing/2014/main" xmlns="" id="{53976062-8208-4959-B1E5-AB0CC4B3572C}"/>
                </a:ext>
              </a:extLst>
            </p:cNvPr>
            <p:cNvSpPr/>
            <p:nvPr/>
          </p:nvSpPr>
          <p:spPr>
            <a:xfrm>
              <a:off x="6382833" y="1566303"/>
              <a:ext cx="311927" cy="177498"/>
            </a:xfrm>
            <a:custGeom>
              <a:avLst/>
              <a:gdLst/>
              <a:ahLst/>
              <a:cxnLst/>
              <a:rect l="l" t="t" r="r" b="b"/>
              <a:pathLst>
                <a:path w="11892" h="6767" extrusionOk="0">
                  <a:moveTo>
                    <a:pt x="5358" y="1"/>
                  </a:moveTo>
                  <a:cubicBezTo>
                    <a:pt x="5346" y="1"/>
                    <a:pt x="5335" y="2"/>
                    <a:pt x="5323" y="6"/>
                  </a:cubicBezTo>
                  <a:cubicBezTo>
                    <a:pt x="4835" y="155"/>
                    <a:pt x="3485" y="650"/>
                    <a:pt x="2367" y="1796"/>
                  </a:cubicBezTo>
                  <a:lnTo>
                    <a:pt x="2204" y="1335"/>
                  </a:lnTo>
                  <a:cubicBezTo>
                    <a:pt x="2186" y="1289"/>
                    <a:pt x="2142" y="1262"/>
                    <a:pt x="2097" y="1262"/>
                  </a:cubicBezTo>
                  <a:cubicBezTo>
                    <a:pt x="2076" y="1262"/>
                    <a:pt x="2054" y="1268"/>
                    <a:pt x="2034" y="1281"/>
                  </a:cubicBezTo>
                  <a:cubicBezTo>
                    <a:pt x="1587" y="1586"/>
                    <a:pt x="0" y="2806"/>
                    <a:pt x="448" y="4800"/>
                  </a:cubicBezTo>
                  <a:cubicBezTo>
                    <a:pt x="817" y="4689"/>
                    <a:pt x="1197" y="4641"/>
                    <a:pt x="1578" y="4641"/>
                  </a:cubicBezTo>
                  <a:cubicBezTo>
                    <a:pt x="3613" y="4641"/>
                    <a:pt x="5668" y="6013"/>
                    <a:pt x="6279" y="6448"/>
                  </a:cubicBezTo>
                  <a:cubicBezTo>
                    <a:pt x="6297" y="6459"/>
                    <a:pt x="6317" y="6464"/>
                    <a:pt x="6338" y="6464"/>
                  </a:cubicBezTo>
                  <a:cubicBezTo>
                    <a:pt x="6381" y="6464"/>
                    <a:pt x="6424" y="6441"/>
                    <a:pt x="6442" y="6400"/>
                  </a:cubicBezTo>
                  <a:lnTo>
                    <a:pt x="6889" y="5424"/>
                  </a:lnTo>
                  <a:cubicBezTo>
                    <a:pt x="6889" y="5424"/>
                    <a:pt x="7873" y="5803"/>
                    <a:pt x="9296" y="6665"/>
                  </a:cubicBezTo>
                  <a:cubicBezTo>
                    <a:pt x="9314" y="6675"/>
                    <a:pt x="9333" y="6679"/>
                    <a:pt x="9352" y="6679"/>
                  </a:cubicBezTo>
                  <a:cubicBezTo>
                    <a:pt x="9397" y="6679"/>
                    <a:pt x="9440" y="6652"/>
                    <a:pt x="9459" y="6604"/>
                  </a:cubicBezTo>
                  <a:lnTo>
                    <a:pt x="9697" y="5858"/>
                  </a:lnTo>
                  <a:cubicBezTo>
                    <a:pt x="10422" y="6034"/>
                    <a:pt x="11100" y="6339"/>
                    <a:pt x="11717" y="6746"/>
                  </a:cubicBezTo>
                  <a:cubicBezTo>
                    <a:pt x="11737" y="6760"/>
                    <a:pt x="11758" y="6766"/>
                    <a:pt x="11779" y="6766"/>
                  </a:cubicBezTo>
                  <a:cubicBezTo>
                    <a:pt x="11838" y="6766"/>
                    <a:pt x="11892" y="6716"/>
                    <a:pt x="11887" y="6651"/>
                  </a:cubicBezTo>
                  <a:cubicBezTo>
                    <a:pt x="11853" y="6251"/>
                    <a:pt x="11717" y="5417"/>
                    <a:pt x="11215" y="4739"/>
                  </a:cubicBezTo>
                  <a:lnTo>
                    <a:pt x="11812" y="4149"/>
                  </a:lnTo>
                  <a:cubicBezTo>
                    <a:pt x="11860" y="4102"/>
                    <a:pt x="11860" y="4020"/>
                    <a:pt x="11805" y="3979"/>
                  </a:cubicBezTo>
                  <a:cubicBezTo>
                    <a:pt x="11500" y="3756"/>
                    <a:pt x="10578" y="3098"/>
                    <a:pt x="9771" y="2901"/>
                  </a:cubicBezTo>
                  <a:lnTo>
                    <a:pt x="10429" y="2488"/>
                  </a:lnTo>
                  <a:cubicBezTo>
                    <a:pt x="10503" y="2447"/>
                    <a:pt x="10497" y="2339"/>
                    <a:pt x="10422" y="2298"/>
                  </a:cubicBezTo>
                  <a:cubicBezTo>
                    <a:pt x="9541" y="1891"/>
                    <a:pt x="8598" y="1667"/>
                    <a:pt x="7628" y="1633"/>
                  </a:cubicBezTo>
                  <a:lnTo>
                    <a:pt x="8259" y="1044"/>
                  </a:lnTo>
                  <a:cubicBezTo>
                    <a:pt x="8327" y="989"/>
                    <a:pt x="8300" y="888"/>
                    <a:pt x="8218" y="860"/>
                  </a:cubicBezTo>
                  <a:cubicBezTo>
                    <a:pt x="7970" y="790"/>
                    <a:pt x="7490" y="679"/>
                    <a:pt x="6891" y="679"/>
                  </a:cubicBezTo>
                  <a:cubicBezTo>
                    <a:pt x="6392" y="679"/>
                    <a:pt x="5812" y="756"/>
                    <a:pt x="5215" y="996"/>
                  </a:cubicBezTo>
                  <a:lnTo>
                    <a:pt x="5465" y="142"/>
                  </a:lnTo>
                  <a:cubicBezTo>
                    <a:pt x="5483" y="71"/>
                    <a:pt x="5429" y="1"/>
                    <a:pt x="5358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3370;p57">
              <a:extLst>
                <a:ext uri="{FF2B5EF4-FFF2-40B4-BE49-F238E27FC236}">
                  <a16:creationId xmlns:a16="http://schemas.microsoft.com/office/drawing/2014/main" xmlns="" id="{C4C88F70-9EFD-4D93-B118-F98B18A4F955}"/>
                </a:ext>
              </a:extLst>
            </p:cNvPr>
            <p:cNvSpPr/>
            <p:nvPr/>
          </p:nvSpPr>
          <p:spPr>
            <a:xfrm>
              <a:off x="6382833" y="1566303"/>
              <a:ext cx="275520" cy="125904"/>
            </a:xfrm>
            <a:custGeom>
              <a:avLst/>
              <a:gdLst/>
              <a:ahLst/>
              <a:cxnLst/>
              <a:rect l="l" t="t" r="r" b="b"/>
              <a:pathLst>
                <a:path w="10504" h="4800" extrusionOk="0">
                  <a:moveTo>
                    <a:pt x="5358" y="1"/>
                  </a:moveTo>
                  <a:cubicBezTo>
                    <a:pt x="5346" y="1"/>
                    <a:pt x="5335" y="2"/>
                    <a:pt x="5323" y="6"/>
                  </a:cubicBezTo>
                  <a:cubicBezTo>
                    <a:pt x="4835" y="155"/>
                    <a:pt x="3485" y="650"/>
                    <a:pt x="2367" y="1796"/>
                  </a:cubicBezTo>
                  <a:lnTo>
                    <a:pt x="2204" y="1335"/>
                  </a:lnTo>
                  <a:cubicBezTo>
                    <a:pt x="2186" y="1289"/>
                    <a:pt x="2142" y="1262"/>
                    <a:pt x="2097" y="1262"/>
                  </a:cubicBezTo>
                  <a:cubicBezTo>
                    <a:pt x="2076" y="1262"/>
                    <a:pt x="2054" y="1268"/>
                    <a:pt x="2034" y="1281"/>
                  </a:cubicBezTo>
                  <a:cubicBezTo>
                    <a:pt x="1587" y="1586"/>
                    <a:pt x="0" y="2806"/>
                    <a:pt x="448" y="4800"/>
                  </a:cubicBezTo>
                  <a:cubicBezTo>
                    <a:pt x="817" y="4689"/>
                    <a:pt x="1199" y="4641"/>
                    <a:pt x="1581" y="4641"/>
                  </a:cubicBezTo>
                  <a:cubicBezTo>
                    <a:pt x="1970" y="4641"/>
                    <a:pt x="2360" y="4691"/>
                    <a:pt x="2740" y="4773"/>
                  </a:cubicBezTo>
                  <a:cubicBezTo>
                    <a:pt x="2740" y="4773"/>
                    <a:pt x="3363" y="3342"/>
                    <a:pt x="4821" y="2671"/>
                  </a:cubicBezTo>
                  <a:lnTo>
                    <a:pt x="5106" y="3444"/>
                  </a:lnTo>
                  <a:cubicBezTo>
                    <a:pt x="5106" y="3444"/>
                    <a:pt x="6353" y="2798"/>
                    <a:pt x="8360" y="2798"/>
                  </a:cubicBezTo>
                  <a:cubicBezTo>
                    <a:pt x="8794" y="2798"/>
                    <a:pt x="9264" y="2828"/>
                    <a:pt x="9764" y="2901"/>
                  </a:cubicBezTo>
                  <a:lnTo>
                    <a:pt x="10429" y="2495"/>
                  </a:lnTo>
                  <a:cubicBezTo>
                    <a:pt x="10503" y="2447"/>
                    <a:pt x="10497" y="2339"/>
                    <a:pt x="10415" y="2298"/>
                  </a:cubicBezTo>
                  <a:cubicBezTo>
                    <a:pt x="9541" y="1891"/>
                    <a:pt x="8591" y="1667"/>
                    <a:pt x="7628" y="1633"/>
                  </a:cubicBezTo>
                  <a:lnTo>
                    <a:pt x="8259" y="1050"/>
                  </a:lnTo>
                  <a:cubicBezTo>
                    <a:pt x="8320" y="989"/>
                    <a:pt x="8300" y="888"/>
                    <a:pt x="8212" y="860"/>
                  </a:cubicBezTo>
                  <a:cubicBezTo>
                    <a:pt x="7967" y="790"/>
                    <a:pt x="7488" y="679"/>
                    <a:pt x="6890" y="679"/>
                  </a:cubicBezTo>
                  <a:cubicBezTo>
                    <a:pt x="6392" y="679"/>
                    <a:pt x="5812" y="756"/>
                    <a:pt x="5215" y="996"/>
                  </a:cubicBezTo>
                  <a:lnTo>
                    <a:pt x="5465" y="142"/>
                  </a:lnTo>
                  <a:cubicBezTo>
                    <a:pt x="5483" y="71"/>
                    <a:pt x="5429" y="1"/>
                    <a:pt x="5358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3371;p57">
              <a:extLst>
                <a:ext uri="{FF2B5EF4-FFF2-40B4-BE49-F238E27FC236}">
                  <a16:creationId xmlns:a16="http://schemas.microsoft.com/office/drawing/2014/main" xmlns="" id="{1BAA29CC-B323-47B1-A588-1E026D999272}"/>
                </a:ext>
              </a:extLst>
            </p:cNvPr>
            <p:cNvSpPr/>
            <p:nvPr/>
          </p:nvSpPr>
          <p:spPr>
            <a:xfrm>
              <a:off x="6389941" y="1714607"/>
              <a:ext cx="24027" cy="23843"/>
            </a:xfrm>
            <a:custGeom>
              <a:avLst/>
              <a:gdLst/>
              <a:ahLst/>
              <a:cxnLst/>
              <a:rect l="l" t="t" r="r" b="b"/>
              <a:pathLst>
                <a:path w="916" h="909" extrusionOk="0">
                  <a:moveTo>
                    <a:pt x="455" y="0"/>
                  </a:moveTo>
                  <a:cubicBezTo>
                    <a:pt x="204" y="0"/>
                    <a:pt x="0" y="204"/>
                    <a:pt x="0" y="455"/>
                  </a:cubicBezTo>
                  <a:cubicBezTo>
                    <a:pt x="0" y="705"/>
                    <a:pt x="204" y="909"/>
                    <a:pt x="455" y="909"/>
                  </a:cubicBezTo>
                  <a:cubicBezTo>
                    <a:pt x="712" y="909"/>
                    <a:pt x="916" y="705"/>
                    <a:pt x="916" y="455"/>
                  </a:cubicBezTo>
                  <a:cubicBezTo>
                    <a:pt x="916" y="204"/>
                    <a:pt x="712" y="0"/>
                    <a:pt x="455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372;p57">
              <a:extLst>
                <a:ext uri="{FF2B5EF4-FFF2-40B4-BE49-F238E27FC236}">
                  <a16:creationId xmlns:a16="http://schemas.microsoft.com/office/drawing/2014/main" xmlns="" id="{F168B701-2F81-4C38-8D9C-B6846D0DA36D}"/>
                </a:ext>
              </a:extLst>
            </p:cNvPr>
            <p:cNvSpPr/>
            <p:nvPr/>
          </p:nvSpPr>
          <p:spPr>
            <a:xfrm>
              <a:off x="6456644" y="1601792"/>
              <a:ext cx="49365" cy="43830"/>
            </a:xfrm>
            <a:custGeom>
              <a:avLst/>
              <a:gdLst/>
              <a:ahLst/>
              <a:cxnLst/>
              <a:rect l="l" t="t" r="r" b="b"/>
              <a:pathLst>
                <a:path w="1882" h="1671" extrusionOk="0">
                  <a:moveTo>
                    <a:pt x="1547" y="0"/>
                  </a:moveTo>
                  <a:cubicBezTo>
                    <a:pt x="1506" y="0"/>
                    <a:pt x="1461" y="13"/>
                    <a:pt x="1417" y="43"/>
                  </a:cubicBezTo>
                  <a:cubicBezTo>
                    <a:pt x="916" y="389"/>
                    <a:pt x="475" y="816"/>
                    <a:pt x="115" y="1304"/>
                  </a:cubicBezTo>
                  <a:cubicBezTo>
                    <a:pt x="0" y="1453"/>
                    <a:pt x="109" y="1670"/>
                    <a:pt x="299" y="1670"/>
                  </a:cubicBezTo>
                  <a:cubicBezTo>
                    <a:pt x="366" y="1670"/>
                    <a:pt x="434" y="1637"/>
                    <a:pt x="482" y="1582"/>
                  </a:cubicBezTo>
                  <a:cubicBezTo>
                    <a:pt x="807" y="1135"/>
                    <a:pt x="1214" y="741"/>
                    <a:pt x="1675" y="423"/>
                  </a:cubicBezTo>
                  <a:cubicBezTo>
                    <a:pt x="1882" y="283"/>
                    <a:pt x="1743" y="0"/>
                    <a:pt x="1547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373;p57">
              <a:extLst>
                <a:ext uri="{FF2B5EF4-FFF2-40B4-BE49-F238E27FC236}">
                  <a16:creationId xmlns:a16="http://schemas.microsoft.com/office/drawing/2014/main" xmlns="" id="{47488D8A-22DE-47C3-A4E8-82058C394CD8}"/>
                </a:ext>
              </a:extLst>
            </p:cNvPr>
            <p:cNvSpPr/>
            <p:nvPr/>
          </p:nvSpPr>
          <p:spPr>
            <a:xfrm>
              <a:off x="6516763" y="1605753"/>
              <a:ext cx="49286" cy="26519"/>
            </a:xfrm>
            <a:custGeom>
              <a:avLst/>
              <a:gdLst/>
              <a:ahLst/>
              <a:cxnLst/>
              <a:rect l="l" t="t" r="r" b="b"/>
              <a:pathLst>
                <a:path w="1879" h="1011" extrusionOk="0">
                  <a:moveTo>
                    <a:pt x="1558" y="0"/>
                  </a:moveTo>
                  <a:cubicBezTo>
                    <a:pt x="1539" y="0"/>
                    <a:pt x="1519" y="3"/>
                    <a:pt x="1499" y="7"/>
                  </a:cubicBezTo>
                  <a:cubicBezTo>
                    <a:pt x="1031" y="123"/>
                    <a:pt x="583" y="319"/>
                    <a:pt x="183" y="597"/>
                  </a:cubicBezTo>
                  <a:cubicBezTo>
                    <a:pt x="0" y="726"/>
                    <a:pt x="88" y="1011"/>
                    <a:pt x="312" y="1011"/>
                  </a:cubicBezTo>
                  <a:cubicBezTo>
                    <a:pt x="359" y="1011"/>
                    <a:pt x="407" y="997"/>
                    <a:pt x="441" y="970"/>
                  </a:cubicBezTo>
                  <a:cubicBezTo>
                    <a:pt x="793" y="726"/>
                    <a:pt x="1187" y="550"/>
                    <a:pt x="1607" y="455"/>
                  </a:cubicBezTo>
                  <a:cubicBezTo>
                    <a:pt x="1878" y="392"/>
                    <a:pt x="1809" y="0"/>
                    <a:pt x="1558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374;p57">
              <a:extLst>
                <a:ext uri="{FF2B5EF4-FFF2-40B4-BE49-F238E27FC236}">
                  <a16:creationId xmlns:a16="http://schemas.microsoft.com/office/drawing/2014/main" xmlns="" id="{C118694A-24EE-4713-843F-2629B5168EA0}"/>
                </a:ext>
              </a:extLst>
            </p:cNvPr>
            <p:cNvSpPr/>
            <p:nvPr/>
          </p:nvSpPr>
          <p:spPr>
            <a:xfrm>
              <a:off x="6575440" y="1631012"/>
              <a:ext cx="44145" cy="13194"/>
            </a:xfrm>
            <a:custGeom>
              <a:avLst/>
              <a:gdLst/>
              <a:ahLst/>
              <a:cxnLst/>
              <a:rect l="l" t="t" r="r" b="b"/>
              <a:pathLst>
                <a:path w="1683" h="503" extrusionOk="0">
                  <a:moveTo>
                    <a:pt x="1049" y="0"/>
                  </a:moveTo>
                  <a:cubicBezTo>
                    <a:pt x="784" y="0"/>
                    <a:pt x="521" y="17"/>
                    <a:pt x="258" y="48"/>
                  </a:cubicBezTo>
                  <a:cubicBezTo>
                    <a:pt x="1" y="102"/>
                    <a:pt x="21" y="475"/>
                    <a:pt x="285" y="502"/>
                  </a:cubicBezTo>
                  <a:lnTo>
                    <a:pt x="313" y="502"/>
                  </a:lnTo>
                  <a:cubicBezTo>
                    <a:pt x="557" y="471"/>
                    <a:pt x="801" y="457"/>
                    <a:pt x="1043" y="457"/>
                  </a:cubicBezTo>
                  <a:cubicBezTo>
                    <a:pt x="1171" y="457"/>
                    <a:pt x="1298" y="461"/>
                    <a:pt x="1425" y="468"/>
                  </a:cubicBezTo>
                  <a:cubicBezTo>
                    <a:pt x="1429" y="469"/>
                    <a:pt x="1434" y="469"/>
                    <a:pt x="1438" y="469"/>
                  </a:cubicBezTo>
                  <a:cubicBezTo>
                    <a:pt x="1561" y="469"/>
                    <a:pt x="1662" y="383"/>
                    <a:pt x="1669" y="265"/>
                  </a:cubicBezTo>
                  <a:cubicBezTo>
                    <a:pt x="1682" y="136"/>
                    <a:pt x="1587" y="28"/>
                    <a:pt x="1465" y="14"/>
                  </a:cubicBezTo>
                  <a:cubicBezTo>
                    <a:pt x="1326" y="5"/>
                    <a:pt x="1187" y="0"/>
                    <a:pt x="1049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375;p57">
              <a:extLst>
                <a:ext uri="{FF2B5EF4-FFF2-40B4-BE49-F238E27FC236}">
                  <a16:creationId xmlns:a16="http://schemas.microsoft.com/office/drawing/2014/main" xmlns="" id="{2A9D90BB-F497-4A90-9ECB-CC9B23551AFA}"/>
                </a:ext>
              </a:extLst>
            </p:cNvPr>
            <p:cNvSpPr/>
            <p:nvPr/>
          </p:nvSpPr>
          <p:spPr>
            <a:xfrm>
              <a:off x="6632962" y="1667026"/>
              <a:ext cx="32499" cy="19856"/>
            </a:xfrm>
            <a:custGeom>
              <a:avLst/>
              <a:gdLst/>
              <a:ahLst/>
              <a:cxnLst/>
              <a:rect l="l" t="t" r="r" b="b"/>
              <a:pathLst>
                <a:path w="1239" h="757" extrusionOk="0">
                  <a:moveTo>
                    <a:pt x="330" y="1"/>
                  </a:moveTo>
                  <a:cubicBezTo>
                    <a:pt x="100" y="1"/>
                    <a:pt x="1" y="381"/>
                    <a:pt x="283" y="451"/>
                  </a:cubicBezTo>
                  <a:cubicBezTo>
                    <a:pt x="459" y="519"/>
                    <a:pt x="635" y="601"/>
                    <a:pt x="791" y="709"/>
                  </a:cubicBezTo>
                  <a:cubicBezTo>
                    <a:pt x="832" y="736"/>
                    <a:pt x="873" y="750"/>
                    <a:pt x="920" y="750"/>
                  </a:cubicBezTo>
                  <a:lnTo>
                    <a:pt x="927" y="757"/>
                  </a:lnTo>
                  <a:cubicBezTo>
                    <a:pt x="1151" y="757"/>
                    <a:pt x="1239" y="465"/>
                    <a:pt x="1056" y="336"/>
                  </a:cubicBezTo>
                  <a:cubicBezTo>
                    <a:pt x="866" y="214"/>
                    <a:pt x="662" y="106"/>
                    <a:pt x="445" y="31"/>
                  </a:cubicBezTo>
                  <a:cubicBezTo>
                    <a:pt x="404" y="10"/>
                    <a:pt x="365" y="1"/>
                    <a:pt x="330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376;p57">
              <a:extLst>
                <a:ext uri="{FF2B5EF4-FFF2-40B4-BE49-F238E27FC236}">
                  <a16:creationId xmlns:a16="http://schemas.microsoft.com/office/drawing/2014/main" xmlns="" id="{0CBEBD7D-305F-4D87-A19D-FB1C0354CE40}"/>
                </a:ext>
              </a:extLst>
            </p:cNvPr>
            <p:cNvSpPr/>
            <p:nvPr/>
          </p:nvSpPr>
          <p:spPr>
            <a:xfrm>
              <a:off x="6428526" y="1678594"/>
              <a:ext cx="52067" cy="35568"/>
            </a:xfrm>
            <a:custGeom>
              <a:avLst/>
              <a:gdLst/>
              <a:ahLst/>
              <a:cxnLst/>
              <a:rect l="l" t="t" r="r" b="b"/>
              <a:pathLst>
                <a:path w="1985" h="1356" extrusionOk="0">
                  <a:moveTo>
                    <a:pt x="940" y="1"/>
                  </a:moveTo>
                  <a:cubicBezTo>
                    <a:pt x="878" y="1"/>
                    <a:pt x="813" y="8"/>
                    <a:pt x="747" y="24"/>
                  </a:cubicBezTo>
                  <a:cubicBezTo>
                    <a:pt x="265" y="132"/>
                    <a:pt x="1" y="648"/>
                    <a:pt x="191" y="1102"/>
                  </a:cubicBezTo>
                  <a:cubicBezTo>
                    <a:pt x="210" y="1145"/>
                    <a:pt x="250" y="1168"/>
                    <a:pt x="290" y="1168"/>
                  </a:cubicBezTo>
                  <a:cubicBezTo>
                    <a:pt x="320" y="1168"/>
                    <a:pt x="351" y="1155"/>
                    <a:pt x="374" y="1129"/>
                  </a:cubicBezTo>
                  <a:cubicBezTo>
                    <a:pt x="488" y="989"/>
                    <a:pt x="649" y="923"/>
                    <a:pt x="809" y="923"/>
                  </a:cubicBezTo>
                  <a:cubicBezTo>
                    <a:pt x="1030" y="923"/>
                    <a:pt x="1249" y="1049"/>
                    <a:pt x="1343" y="1285"/>
                  </a:cubicBezTo>
                  <a:cubicBezTo>
                    <a:pt x="1363" y="1331"/>
                    <a:pt x="1406" y="1356"/>
                    <a:pt x="1450" y="1356"/>
                  </a:cubicBezTo>
                  <a:cubicBezTo>
                    <a:pt x="1483" y="1356"/>
                    <a:pt x="1517" y="1342"/>
                    <a:pt x="1540" y="1312"/>
                  </a:cubicBezTo>
                  <a:cubicBezTo>
                    <a:pt x="1985" y="775"/>
                    <a:pt x="1580" y="1"/>
                    <a:pt x="940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3377;p57">
              <a:extLst>
                <a:ext uri="{FF2B5EF4-FFF2-40B4-BE49-F238E27FC236}">
                  <a16:creationId xmlns:a16="http://schemas.microsoft.com/office/drawing/2014/main" xmlns="" id="{E0C3351A-EC54-41D6-86C7-CECF2EA44785}"/>
                </a:ext>
              </a:extLst>
            </p:cNvPr>
            <p:cNvSpPr/>
            <p:nvPr/>
          </p:nvSpPr>
          <p:spPr>
            <a:xfrm>
              <a:off x="6324314" y="1715316"/>
              <a:ext cx="103713" cy="67778"/>
            </a:xfrm>
            <a:custGeom>
              <a:avLst/>
              <a:gdLst/>
              <a:ahLst/>
              <a:cxnLst/>
              <a:rect l="l" t="t" r="r" b="b"/>
              <a:pathLst>
                <a:path w="3954" h="2584" extrusionOk="0">
                  <a:moveTo>
                    <a:pt x="156" y="0"/>
                  </a:moveTo>
                  <a:cubicBezTo>
                    <a:pt x="95" y="75"/>
                    <a:pt x="55" y="156"/>
                    <a:pt x="28" y="238"/>
                  </a:cubicBezTo>
                  <a:cubicBezTo>
                    <a:pt x="0" y="346"/>
                    <a:pt x="7" y="455"/>
                    <a:pt x="61" y="550"/>
                  </a:cubicBezTo>
                  <a:cubicBezTo>
                    <a:pt x="590" y="1458"/>
                    <a:pt x="1818" y="2143"/>
                    <a:pt x="3330" y="2584"/>
                  </a:cubicBezTo>
                  <a:cubicBezTo>
                    <a:pt x="3574" y="2408"/>
                    <a:pt x="3784" y="2184"/>
                    <a:pt x="3954" y="1933"/>
                  </a:cubicBezTo>
                  <a:cubicBezTo>
                    <a:pt x="2082" y="1384"/>
                    <a:pt x="658" y="543"/>
                    <a:pt x="156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378;p57">
              <a:extLst>
                <a:ext uri="{FF2B5EF4-FFF2-40B4-BE49-F238E27FC236}">
                  <a16:creationId xmlns:a16="http://schemas.microsoft.com/office/drawing/2014/main" xmlns="" id="{D05F2493-2A8F-443E-9EBC-94C1881A4C88}"/>
                </a:ext>
              </a:extLst>
            </p:cNvPr>
            <p:cNvSpPr/>
            <p:nvPr/>
          </p:nvSpPr>
          <p:spPr>
            <a:xfrm>
              <a:off x="6324130" y="1708024"/>
              <a:ext cx="24210" cy="30086"/>
            </a:xfrm>
            <a:custGeom>
              <a:avLst/>
              <a:gdLst/>
              <a:ahLst/>
              <a:cxnLst/>
              <a:rect l="l" t="t" r="r" b="b"/>
              <a:pathLst>
                <a:path w="923" h="1147" extrusionOk="0">
                  <a:moveTo>
                    <a:pt x="875" y="0"/>
                  </a:moveTo>
                  <a:cubicBezTo>
                    <a:pt x="814" y="7"/>
                    <a:pt x="753" y="14"/>
                    <a:pt x="685" y="21"/>
                  </a:cubicBezTo>
                  <a:cubicBezTo>
                    <a:pt x="252" y="61"/>
                    <a:pt x="96" y="333"/>
                    <a:pt x="35" y="516"/>
                  </a:cubicBezTo>
                  <a:cubicBezTo>
                    <a:pt x="1" y="624"/>
                    <a:pt x="14" y="733"/>
                    <a:pt x="68" y="828"/>
                  </a:cubicBezTo>
                  <a:cubicBezTo>
                    <a:pt x="136" y="943"/>
                    <a:pt x="211" y="1045"/>
                    <a:pt x="285" y="1146"/>
                  </a:cubicBezTo>
                  <a:cubicBezTo>
                    <a:pt x="665" y="1018"/>
                    <a:pt x="923" y="665"/>
                    <a:pt x="923" y="265"/>
                  </a:cubicBezTo>
                  <a:cubicBezTo>
                    <a:pt x="923" y="177"/>
                    <a:pt x="909" y="82"/>
                    <a:pt x="875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14048;p57">
            <a:extLst>
              <a:ext uri="{FF2B5EF4-FFF2-40B4-BE49-F238E27FC236}">
                <a16:creationId xmlns:a16="http://schemas.microsoft.com/office/drawing/2014/main" xmlns="" id="{0E06293F-BD22-4ECE-9605-6EE5E6ED9FA2}"/>
              </a:ext>
            </a:extLst>
          </p:cNvPr>
          <p:cNvGrpSpPr/>
          <p:nvPr/>
        </p:nvGrpSpPr>
        <p:grpSpPr>
          <a:xfrm>
            <a:off x="7857652" y="5203879"/>
            <a:ext cx="1458832" cy="1385047"/>
            <a:chOff x="4946819" y="3383229"/>
            <a:chExt cx="370132" cy="334223"/>
          </a:xfrm>
          <a:solidFill>
            <a:srgbClr val="ED7D31"/>
          </a:solidFill>
        </p:grpSpPr>
        <p:sp>
          <p:nvSpPr>
            <p:cNvPr id="91" name="Google Shape;14049;p57">
              <a:extLst>
                <a:ext uri="{FF2B5EF4-FFF2-40B4-BE49-F238E27FC236}">
                  <a16:creationId xmlns:a16="http://schemas.microsoft.com/office/drawing/2014/main" xmlns="" id="{77E682A2-C361-400C-8204-833EE36D7151}"/>
                </a:ext>
              </a:extLst>
            </p:cNvPr>
            <p:cNvSpPr/>
            <p:nvPr/>
          </p:nvSpPr>
          <p:spPr>
            <a:xfrm>
              <a:off x="4946819" y="3383229"/>
              <a:ext cx="370132" cy="179125"/>
            </a:xfrm>
            <a:custGeom>
              <a:avLst/>
              <a:gdLst/>
              <a:ahLst/>
              <a:cxnLst/>
              <a:rect l="l" t="t" r="r" b="b"/>
              <a:pathLst>
                <a:path w="14111" h="6829" extrusionOk="0">
                  <a:moveTo>
                    <a:pt x="7052" y="1"/>
                  </a:moveTo>
                  <a:cubicBezTo>
                    <a:pt x="3160" y="1"/>
                    <a:pt x="0" y="2550"/>
                    <a:pt x="0" y="5690"/>
                  </a:cubicBezTo>
                  <a:lnTo>
                    <a:pt x="0" y="5703"/>
                  </a:lnTo>
                  <a:cubicBezTo>
                    <a:pt x="14" y="6327"/>
                    <a:pt x="522" y="6829"/>
                    <a:pt x="1153" y="6829"/>
                  </a:cubicBezTo>
                  <a:lnTo>
                    <a:pt x="12951" y="6829"/>
                  </a:lnTo>
                  <a:cubicBezTo>
                    <a:pt x="12955" y="6829"/>
                    <a:pt x="12960" y="6829"/>
                    <a:pt x="12964" y="6829"/>
                  </a:cubicBezTo>
                  <a:cubicBezTo>
                    <a:pt x="13589" y="6829"/>
                    <a:pt x="14097" y="6323"/>
                    <a:pt x="14111" y="5703"/>
                  </a:cubicBezTo>
                  <a:lnTo>
                    <a:pt x="14111" y="5690"/>
                  </a:lnTo>
                  <a:cubicBezTo>
                    <a:pt x="14111" y="2550"/>
                    <a:pt x="10951" y="1"/>
                    <a:pt x="7052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4050;p57">
              <a:extLst>
                <a:ext uri="{FF2B5EF4-FFF2-40B4-BE49-F238E27FC236}">
                  <a16:creationId xmlns:a16="http://schemas.microsoft.com/office/drawing/2014/main" xmlns="" id="{258621B0-87DE-4575-B546-B97AD9701722}"/>
                </a:ext>
              </a:extLst>
            </p:cNvPr>
            <p:cNvSpPr/>
            <p:nvPr/>
          </p:nvSpPr>
          <p:spPr>
            <a:xfrm>
              <a:off x="4946819" y="3383229"/>
              <a:ext cx="200817" cy="179125"/>
            </a:xfrm>
            <a:custGeom>
              <a:avLst/>
              <a:gdLst/>
              <a:ahLst/>
              <a:cxnLst/>
              <a:rect l="l" t="t" r="r" b="b"/>
              <a:pathLst>
                <a:path w="7656" h="6829" extrusionOk="0">
                  <a:moveTo>
                    <a:pt x="7059" y="1"/>
                  </a:moveTo>
                  <a:cubicBezTo>
                    <a:pt x="3160" y="1"/>
                    <a:pt x="0" y="2543"/>
                    <a:pt x="0" y="5690"/>
                  </a:cubicBezTo>
                  <a:lnTo>
                    <a:pt x="0" y="5703"/>
                  </a:lnTo>
                  <a:cubicBezTo>
                    <a:pt x="14" y="6327"/>
                    <a:pt x="522" y="6829"/>
                    <a:pt x="1153" y="6829"/>
                  </a:cubicBezTo>
                  <a:lnTo>
                    <a:pt x="4916" y="6829"/>
                  </a:lnTo>
                  <a:cubicBezTo>
                    <a:pt x="4598" y="6829"/>
                    <a:pt x="4326" y="6327"/>
                    <a:pt x="4326" y="5703"/>
                  </a:cubicBezTo>
                  <a:lnTo>
                    <a:pt x="4326" y="5690"/>
                  </a:lnTo>
                  <a:cubicBezTo>
                    <a:pt x="4326" y="2713"/>
                    <a:pt x="5791" y="265"/>
                    <a:pt x="7656" y="21"/>
                  </a:cubicBezTo>
                  <a:cubicBezTo>
                    <a:pt x="7459" y="7"/>
                    <a:pt x="7256" y="1"/>
                    <a:pt x="7059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4051;p57">
              <a:extLst>
                <a:ext uri="{FF2B5EF4-FFF2-40B4-BE49-F238E27FC236}">
                  <a16:creationId xmlns:a16="http://schemas.microsoft.com/office/drawing/2014/main" xmlns="" id="{15F32494-1740-4CEA-B1DA-A8E4D93E5688}"/>
                </a:ext>
              </a:extLst>
            </p:cNvPr>
            <p:cNvSpPr/>
            <p:nvPr/>
          </p:nvSpPr>
          <p:spPr>
            <a:xfrm>
              <a:off x="5063149" y="3562327"/>
              <a:ext cx="137314" cy="155124"/>
            </a:xfrm>
            <a:custGeom>
              <a:avLst/>
              <a:gdLst/>
              <a:ahLst/>
              <a:cxnLst/>
              <a:rect l="l" t="t" r="r" b="b"/>
              <a:pathLst>
                <a:path w="5235" h="5914" extrusionOk="0">
                  <a:moveTo>
                    <a:pt x="705" y="1"/>
                  </a:moveTo>
                  <a:lnTo>
                    <a:pt x="135" y="4103"/>
                  </a:lnTo>
                  <a:cubicBezTo>
                    <a:pt x="0" y="5062"/>
                    <a:pt x="747" y="5913"/>
                    <a:pt x="1711" y="5913"/>
                  </a:cubicBezTo>
                  <a:cubicBezTo>
                    <a:pt x="1714" y="5913"/>
                    <a:pt x="1718" y="5913"/>
                    <a:pt x="1722" y="5913"/>
                  </a:cubicBezTo>
                  <a:lnTo>
                    <a:pt x="3526" y="5913"/>
                  </a:lnTo>
                  <a:cubicBezTo>
                    <a:pt x="4489" y="5913"/>
                    <a:pt x="5234" y="5059"/>
                    <a:pt x="5099" y="4103"/>
                  </a:cubicBezTo>
                  <a:lnTo>
                    <a:pt x="4536" y="1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4052;p57">
              <a:extLst>
                <a:ext uri="{FF2B5EF4-FFF2-40B4-BE49-F238E27FC236}">
                  <a16:creationId xmlns:a16="http://schemas.microsoft.com/office/drawing/2014/main" xmlns="" id="{0B4B9AF5-F94C-4CF9-AC16-C68557F83FA8}"/>
                </a:ext>
              </a:extLst>
            </p:cNvPr>
            <p:cNvSpPr/>
            <p:nvPr/>
          </p:nvSpPr>
          <p:spPr>
            <a:xfrm>
              <a:off x="5063149" y="3562327"/>
              <a:ext cx="122206" cy="155124"/>
            </a:xfrm>
            <a:custGeom>
              <a:avLst/>
              <a:gdLst/>
              <a:ahLst/>
              <a:cxnLst/>
              <a:rect l="l" t="t" r="r" b="b"/>
              <a:pathLst>
                <a:path w="4659" h="5914" extrusionOk="0">
                  <a:moveTo>
                    <a:pt x="705" y="1"/>
                  </a:moveTo>
                  <a:lnTo>
                    <a:pt x="135" y="4103"/>
                  </a:lnTo>
                  <a:cubicBezTo>
                    <a:pt x="0" y="5062"/>
                    <a:pt x="747" y="5913"/>
                    <a:pt x="1711" y="5913"/>
                  </a:cubicBezTo>
                  <a:cubicBezTo>
                    <a:pt x="1714" y="5913"/>
                    <a:pt x="1718" y="5913"/>
                    <a:pt x="1722" y="5913"/>
                  </a:cubicBezTo>
                  <a:lnTo>
                    <a:pt x="1865" y="5913"/>
                  </a:lnTo>
                  <a:cubicBezTo>
                    <a:pt x="1729" y="5635"/>
                    <a:pt x="1681" y="5323"/>
                    <a:pt x="1722" y="5018"/>
                  </a:cubicBezTo>
                  <a:lnTo>
                    <a:pt x="2183" y="1696"/>
                  </a:lnTo>
                  <a:cubicBezTo>
                    <a:pt x="2244" y="1242"/>
                    <a:pt x="2631" y="909"/>
                    <a:pt x="3085" y="909"/>
                  </a:cubicBezTo>
                  <a:lnTo>
                    <a:pt x="4658" y="909"/>
                  </a:lnTo>
                  <a:lnTo>
                    <a:pt x="4536" y="1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4053;p57">
              <a:extLst>
                <a:ext uri="{FF2B5EF4-FFF2-40B4-BE49-F238E27FC236}">
                  <a16:creationId xmlns:a16="http://schemas.microsoft.com/office/drawing/2014/main" xmlns="" id="{81DB5E70-FF2D-4940-9C9D-8A47B171A2CE}"/>
                </a:ext>
              </a:extLst>
            </p:cNvPr>
            <p:cNvSpPr/>
            <p:nvPr/>
          </p:nvSpPr>
          <p:spPr>
            <a:xfrm>
              <a:off x="5048382" y="3425039"/>
              <a:ext cx="95530" cy="83595"/>
            </a:xfrm>
            <a:custGeom>
              <a:avLst/>
              <a:gdLst/>
              <a:ahLst/>
              <a:cxnLst/>
              <a:rect l="l" t="t" r="r" b="b"/>
              <a:pathLst>
                <a:path w="3642" h="3187" extrusionOk="0">
                  <a:moveTo>
                    <a:pt x="1817" y="0"/>
                  </a:moveTo>
                  <a:cubicBezTo>
                    <a:pt x="814" y="0"/>
                    <a:pt x="0" y="712"/>
                    <a:pt x="0" y="1594"/>
                  </a:cubicBezTo>
                  <a:cubicBezTo>
                    <a:pt x="0" y="2475"/>
                    <a:pt x="814" y="3187"/>
                    <a:pt x="1817" y="3187"/>
                  </a:cubicBezTo>
                  <a:cubicBezTo>
                    <a:pt x="2821" y="3187"/>
                    <a:pt x="3641" y="2475"/>
                    <a:pt x="3641" y="1594"/>
                  </a:cubicBezTo>
                  <a:cubicBezTo>
                    <a:pt x="3641" y="712"/>
                    <a:pt x="2821" y="0"/>
                    <a:pt x="1817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4054;p57">
              <a:extLst>
                <a:ext uri="{FF2B5EF4-FFF2-40B4-BE49-F238E27FC236}">
                  <a16:creationId xmlns:a16="http://schemas.microsoft.com/office/drawing/2014/main" xmlns="" id="{8B5E6ABD-7BB6-485F-BFFA-E62319333DCC}"/>
                </a:ext>
              </a:extLst>
            </p:cNvPr>
            <p:cNvSpPr/>
            <p:nvPr/>
          </p:nvSpPr>
          <p:spPr>
            <a:xfrm>
              <a:off x="5197604" y="3396580"/>
              <a:ext cx="82362" cy="64237"/>
            </a:xfrm>
            <a:custGeom>
              <a:avLst/>
              <a:gdLst/>
              <a:ahLst/>
              <a:cxnLst/>
              <a:rect l="l" t="t" r="r" b="b"/>
              <a:pathLst>
                <a:path w="3140" h="2449" extrusionOk="0">
                  <a:moveTo>
                    <a:pt x="414" y="0"/>
                  </a:moveTo>
                  <a:cubicBezTo>
                    <a:pt x="149" y="258"/>
                    <a:pt x="0" y="604"/>
                    <a:pt x="0" y="970"/>
                  </a:cubicBezTo>
                  <a:cubicBezTo>
                    <a:pt x="0" y="1790"/>
                    <a:pt x="759" y="2448"/>
                    <a:pt x="1702" y="2448"/>
                  </a:cubicBezTo>
                  <a:cubicBezTo>
                    <a:pt x="1716" y="2448"/>
                    <a:pt x="1731" y="2448"/>
                    <a:pt x="1745" y="2448"/>
                  </a:cubicBezTo>
                  <a:cubicBezTo>
                    <a:pt x="2292" y="2448"/>
                    <a:pt x="2803" y="2199"/>
                    <a:pt x="3139" y="1770"/>
                  </a:cubicBezTo>
                  <a:cubicBezTo>
                    <a:pt x="2380" y="977"/>
                    <a:pt x="1451" y="373"/>
                    <a:pt x="414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4055;p57">
              <a:extLst>
                <a:ext uri="{FF2B5EF4-FFF2-40B4-BE49-F238E27FC236}">
                  <a16:creationId xmlns:a16="http://schemas.microsoft.com/office/drawing/2014/main" xmlns="" id="{08608090-AD81-43CD-B566-F6FD02087595}"/>
                </a:ext>
              </a:extLst>
            </p:cNvPr>
            <p:cNvSpPr/>
            <p:nvPr/>
          </p:nvSpPr>
          <p:spPr>
            <a:xfrm>
              <a:off x="5157394" y="3496700"/>
              <a:ext cx="115989" cy="65654"/>
            </a:xfrm>
            <a:custGeom>
              <a:avLst/>
              <a:gdLst/>
              <a:ahLst/>
              <a:cxnLst/>
              <a:rect l="l" t="t" r="r" b="b"/>
              <a:pathLst>
                <a:path w="4422" h="2503" extrusionOk="0">
                  <a:moveTo>
                    <a:pt x="2211" y="1"/>
                  </a:moveTo>
                  <a:cubicBezTo>
                    <a:pt x="991" y="1"/>
                    <a:pt x="1" y="916"/>
                    <a:pt x="1" y="2048"/>
                  </a:cubicBezTo>
                  <a:cubicBezTo>
                    <a:pt x="1" y="2198"/>
                    <a:pt x="21" y="2354"/>
                    <a:pt x="62" y="2503"/>
                  </a:cubicBezTo>
                  <a:lnTo>
                    <a:pt x="4367" y="2503"/>
                  </a:lnTo>
                  <a:cubicBezTo>
                    <a:pt x="4401" y="2354"/>
                    <a:pt x="4422" y="2198"/>
                    <a:pt x="4422" y="2048"/>
                  </a:cubicBezTo>
                  <a:cubicBezTo>
                    <a:pt x="4422" y="916"/>
                    <a:pt x="3432" y="1"/>
                    <a:pt x="2211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4056;p57">
              <a:extLst>
                <a:ext uri="{FF2B5EF4-FFF2-40B4-BE49-F238E27FC236}">
                  <a16:creationId xmlns:a16="http://schemas.microsoft.com/office/drawing/2014/main" xmlns="" id="{86010B15-FB8C-40CA-9D79-91F101518983}"/>
                </a:ext>
              </a:extLst>
            </p:cNvPr>
            <p:cNvSpPr/>
            <p:nvPr/>
          </p:nvSpPr>
          <p:spPr>
            <a:xfrm>
              <a:off x="4947344" y="3455807"/>
              <a:ext cx="58545" cy="70690"/>
            </a:xfrm>
            <a:custGeom>
              <a:avLst/>
              <a:gdLst/>
              <a:ahLst/>
              <a:cxnLst/>
              <a:rect l="l" t="t" r="r" b="b"/>
              <a:pathLst>
                <a:path w="2232" h="2695" extrusionOk="0">
                  <a:moveTo>
                    <a:pt x="984" y="0"/>
                  </a:moveTo>
                  <a:cubicBezTo>
                    <a:pt x="428" y="732"/>
                    <a:pt x="82" y="1607"/>
                    <a:pt x="1" y="2522"/>
                  </a:cubicBezTo>
                  <a:cubicBezTo>
                    <a:pt x="213" y="2639"/>
                    <a:pt x="440" y="2694"/>
                    <a:pt x="663" y="2694"/>
                  </a:cubicBezTo>
                  <a:cubicBezTo>
                    <a:pt x="1205" y="2694"/>
                    <a:pt x="1722" y="2371"/>
                    <a:pt x="1933" y="1824"/>
                  </a:cubicBezTo>
                  <a:cubicBezTo>
                    <a:pt x="2231" y="1051"/>
                    <a:pt x="1784" y="197"/>
                    <a:pt x="984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4057;p57">
              <a:extLst>
                <a:ext uri="{FF2B5EF4-FFF2-40B4-BE49-F238E27FC236}">
                  <a16:creationId xmlns:a16="http://schemas.microsoft.com/office/drawing/2014/main" xmlns="" id="{E80A3329-6D3B-4B02-8DF6-AC2784EDDE83}"/>
                </a:ext>
              </a:extLst>
            </p:cNvPr>
            <p:cNvSpPr/>
            <p:nvPr/>
          </p:nvSpPr>
          <p:spPr>
            <a:xfrm>
              <a:off x="5048198" y="3425564"/>
              <a:ext cx="41102" cy="71529"/>
            </a:xfrm>
            <a:custGeom>
              <a:avLst/>
              <a:gdLst/>
              <a:ahLst/>
              <a:cxnLst/>
              <a:rect l="l" t="t" r="r" b="b"/>
              <a:pathLst>
                <a:path w="1567" h="2727" extrusionOk="0">
                  <a:moveTo>
                    <a:pt x="1567" y="0"/>
                  </a:moveTo>
                  <a:lnTo>
                    <a:pt x="1567" y="0"/>
                  </a:lnTo>
                  <a:cubicBezTo>
                    <a:pt x="685" y="109"/>
                    <a:pt x="0" y="767"/>
                    <a:pt x="0" y="1574"/>
                  </a:cubicBezTo>
                  <a:cubicBezTo>
                    <a:pt x="7" y="2021"/>
                    <a:pt x="210" y="2441"/>
                    <a:pt x="563" y="2726"/>
                  </a:cubicBezTo>
                  <a:cubicBezTo>
                    <a:pt x="726" y="1668"/>
                    <a:pt x="1078" y="733"/>
                    <a:pt x="1567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3390;p57">
            <a:extLst>
              <a:ext uri="{FF2B5EF4-FFF2-40B4-BE49-F238E27FC236}">
                <a16:creationId xmlns:a16="http://schemas.microsoft.com/office/drawing/2014/main" xmlns="" id="{1352FABB-09C8-4B32-A903-3C85AD041A72}"/>
              </a:ext>
            </a:extLst>
          </p:cNvPr>
          <p:cNvGrpSpPr/>
          <p:nvPr/>
        </p:nvGrpSpPr>
        <p:grpSpPr>
          <a:xfrm>
            <a:off x="2976908" y="2050296"/>
            <a:ext cx="853893" cy="714935"/>
            <a:chOff x="7968961" y="2435329"/>
            <a:chExt cx="379548" cy="365331"/>
          </a:xfrm>
          <a:solidFill>
            <a:srgbClr val="ED7D31"/>
          </a:solidFill>
        </p:grpSpPr>
        <p:sp>
          <p:nvSpPr>
            <p:cNvPr id="101" name="Google Shape;13391;p57">
              <a:extLst>
                <a:ext uri="{FF2B5EF4-FFF2-40B4-BE49-F238E27FC236}">
                  <a16:creationId xmlns:a16="http://schemas.microsoft.com/office/drawing/2014/main" xmlns="" id="{0E7C06E2-8397-4FB9-B3EB-57DE4F6EBB6D}"/>
                </a:ext>
              </a:extLst>
            </p:cNvPr>
            <p:cNvSpPr/>
            <p:nvPr/>
          </p:nvSpPr>
          <p:spPr>
            <a:xfrm>
              <a:off x="8154276" y="2638638"/>
              <a:ext cx="118297" cy="162023"/>
            </a:xfrm>
            <a:custGeom>
              <a:avLst/>
              <a:gdLst/>
              <a:ahLst/>
              <a:cxnLst/>
              <a:rect l="l" t="t" r="r" b="b"/>
              <a:pathLst>
                <a:path w="4510" h="6177" extrusionOk="0">
                  <a:moveTo>
                    <a:pt x="462" y="1"/>
                  </a:moveTo>
                  <a:cubicBezTo>
                    <a:pt x="409" y="1"/>
                    <a:pt x="355" y="47"/>
                    <a:pt x="360" y="113"/>
                  </a:cubicBezTo>
                  <a:cubicBezTo>
                    <a:pt x="590" y="1720"/>
                    <a:pt x="0" y="3700"/>
                    <a:pt x="590" y="5035"/>
                  </a:cubicBezTo>
                  <a:cubicBezTo>
                    <a:pt x="911" y="5752"/>
                    <a:pt x="1613" y="6176"/>
                    <a:pt x="2350" y="6176"/>
                  </a:cubicBezTo>
                  <a:cubicBezTo>
                    <a:pt x="2609" y="6176"/>
                    <a:pt x="2873" y="6123"/>
                    <a:pt x="3126" y="6012"/>
                  </a:cubicBezTo>
                  <a:lnTo>
                    <a:pt x="3133" y="6005"/>
                  </a:lnTo>
                  <a:cubicBezTo>
                    <a:pt x="4089" y="5564"/>
                    <a:pt x="4510" y="4425"/>
                    <a:pt x="4076" y="3462"/>
                  </a:cubicBezTo>
                  <a:cubicBezTo>
                    <a:pt x="3459" y="2133"/>
                    <a:pt x="1594" y="1272"/>
                    <a:pt x="529" y="31"/>
                  </a:cubicBezTo>
                  <a:cubicBezTo>
                    <a:pt x="510" y="10"/>
                    <a:pt x="486" y="1"/>
                    <a:pt x="4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3392;p57">
              <a:extLst>
                <a:ext uri="{FF2B5EF4-FFF2-40B4-BE49-F238E27FC236}">
                  <a16:creationId xmlns:a16="http://schemas.microsoft.com/office/drawing/2014/main" xmlns="" id="{EA03CC42-EDB2-46C0-ABA9-9349F329FD02}"/>
                </a:ext>
              </a:extLst>
            </p:cNvPr>
            <p:cNvSpPr/>
            <p:nvPr/>
          </p:nvSpPr>
          <p:spPr>
            <a:xfrm>
              <a:off x="8154276" y="2638638"/>
              <a:ext cx="107805" cy="162023"/>
            </a:xfrm>
            <a:custGeom>
              <a:avLst/>
              <a:gdLst/>
              <a:ahLst/>
              <a:cxnLst/>
              <a:rect l="l" t="t" r="r" b="b"/>
              <a:pathLst>
                <a:path w="4110" h="6177" extrusionOk="0">
                  <a:moveTo>
                    <a:pt x="462" y="1"/>
                  </a:moveTo>
                  <a:cubicBezTo>
                    <a:pt x="409" y="1"/>
                    <a:pt x="355" y="47"/>
                    <a:pt x="360" y="113"/>
                  </a:cubicBezTo>
                  <a:cubicBezTo>
                    <a:pt x="590" y="1720"/>
                    <a:pt x="0" y="3700"/>
                    <a:pt x="590" y="5035"/>
                  </a:cubicBezTo>
                  <a:cubicBezTo>
                    <a:pt x="911" y="5752"/>
                    <a:pt x="1613" y="6176"/>
                    <a:pt x="2350" y="6176"/>
                  </a:cubicBezTo>
                  <a:cubicBezTo>
                    <a:pt x="2609" y="6176"/>
                    <a:pt x="2873" y="6123"/>
                    <a:pt x="3126" y="6012"/>
                  </a:cubicBezTo>
                  <a:lnTo>
                    <a:pt x="3133" y="6005"/>
                  </a:lnTo>
                  <a:cubicBezTo>
                    <a:pt x="3581" y="5802"/>
                    <a:pt x="3933" y="5429"/>
                    <a:pt x="4110" y="4968"/>
                  </a:cubicBezTo>
                  <a:lnTo>
                    <a:pt x="4110" y="4968"/>
                  </a:lnTo>
                  <a:cubicBezTo>
                    <a:pt x="4035" y="5022"/>
                    <a:pt x="3947" y="5069"/>
                    <a:pt x="3865" y="5103"/>
                  </a:cubicBezTo>
                  <a:lnTo>
                    <a:pt x="3852" y="5110"/>
                  </a:lnTo>
                  <a:cubicBezTo>
                    <a:pt x="3601" y="5221"/>
                    <a:pt x="3338" y="5274"/>
                    <a:pt x="3079" y="5274"/>
                  </a:cubicBezTo>
                  <a:cubicBezTo>
                    <a:pt x="2346" y="5274"/>
                    <a:pt x="1643" y="4850"/>
                    <a:pt x="1323" y="4134"/>
                  </a:cubicBezTo>
                  <a:cubicBezTo>
                    <a:pt x="902" y="3171"/>
                    <a:pt x="1079" y="1882"/>
                    <a:pt x="1133" y="635"/>
                  </a:cubicBezTo>
                  <a:cubicBezTo>
                    <a:pt x="923" y="452"/>
                    <a:pt x="719" y="248"/>
                    <a:pt x="529" y="31"/>
                  </a:cubicBezTo>
                  <a:cubicBezTo>
                    <a:pt x="510" y="10"/>
                    <a:pt x="486" y="1"/>
                    <a:pt x="4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3393;p57">
              <a:extLst>
                <a:ext uri="{FF2B5EF4-FFF2-40B4-BE49-F238E27FC236}">
                  <a16:creationId xmlns:a16="http://schemas.microsoft.com/office/drawing/2014/main" xmlns="" id="{FA1DC090-FD63-4AD4-8E67-F31EFEE946F5}"/>
                </a:ext>
              </a:extLst>
            </p:cNvPr>
            <p:cNvSpPr/>
            <p:nvPr/>
          </p:nvSpPr>
          <p:spPr>
            <a:xfrm>
              <a:off x="8145332" y="2435382"/>
              <a:ext cx="203178" cy="195886"/>
            </a:xfrm>
            <a:custGeom>
              <a:avLst/>
              <a:gdLst/>
              <a:ahLst/>
              <a:cxnLst/>
              <a:rect l="l" t="t" r="r" b="b"/>
              <a:pathLst>
                <a:path w="7746" h="7468" extrusionOk="0">
                  <a:moveTo>
                    <a:pt x="182" y="1"/>
                  </a:moveTo>
                  <a:cubicBezTo>
                    <a:pt x="83" y="1"/>
                    <a:pt x="1" y="106"/>
                    <a:pt x="57" y="206"/>
                  </a:cubicBezTo>
                  <a:cubicBezTo>
                    <a:pt x="1162" y="2241"/>
                    <a:pt x="1365" y="5163"/>
                    <a:pt x="2823" y="6655"/>
                  </a:cubicBezTo>
                  <a:cubicBezTo>
                    <a:pt x="3358" y="7196"/>
                    <a:pt x="4063" y="7468"/>
                    <a:pt x="4768" y="7468"/>
                  </a:cubicBezTo>
                  <a:cubicBezTo>
                    <a:pt x="5458" y="7468"/>
                    <a:pt x="6148" y="7208"/>
                    <a:pt x="6681" y="6689"/>
                  </a:cubicBezTo>
                  <a:lnTo>
                    <a:pt x="6695" y="6675"/>
                  </a:lnTo>
                  <a:cubicBezTo>
                    <a:pt x="7746" y="5604"/>
                    <a:pt x="7739" y="3881"/>
                    <a:pt x="6681" y="2817"/>
                  </a:cubicBezTo>
                  <a:cubicBezTo>
                    <a:pt x="5196" y="1346"/>
                    <a:pt x="2274" y="1135"/>
                    <a:pt x="247" y="17"/>
                  </a:cubicBezTo>
                  <a:cubicBezTo>
                    <a:pt x="225" y="6"/>
                    <a:pt x="203" y="1"/>
                    <a:pt x="1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3394;p57">
              <a:extLst>
                <a:ext uri="{FF2B5EF4-FFF2-40B4-BE49-F238E27FC236}">
                  <a16:creationId xmlns:a16="http://schemas.microsoft.com/office/drawing/2014/main" xmlns="" id="{4B2E965E-7411-4311-9C05-EC14F0DC143A}"/>
                </a:ext>
              </a:extLst>
            </p:cNvPr>
            <p:cNvSpPr/>
            <p:nvPr/>
          </p:nvSpPr>
          <p:spPr>
            <a:xfrm>
              <a:off x="8145489" y="2435329"/>
              <a:ext cx="196095" cy="195886"/>
            </a:xfrm>
            <a:custGeom>
              <a:avLst/>
              <a:gdLst/>
              <a:ahLst/>
              <a:cxnLst/>
              <a:rect l="l" t="t" r="r" b="b"/>
              <a:pathLst>
                <a:path w="7476" h="7468" extrusionOk="0">
                  <a:moveTo>
                    <a:pt x="173" y="0"/>
                  </a:moveTo>
                  <a:cubicBezTo>
                    <a:pt x="77" y="0"/>
                    <a:pt x="1" y="109"/>
                    <a:pt x="51" y="208"/>
                  </a:cubicBezTo>
                  <a:cubicBezTo>
                    <a:pt x="1163" y="2243"/>
                    <a:pt x="1359" y="5165"/>
                    <a:pt x="2824" y="6657"/>
                  </a:cubicBezTo>
                  <a:cubicBezTo>
                    <a:pt x="3360" y="7196"/>
                    <a:pt x="4066" y="7467"/>
                    <a:pt x="4772" y="7467"/>
                  </a:cubicBezTo>
                  <a:cubicBezTo>
                    <a:pt x="5461" y="7467"/>
                    <a:pt x="6150" y="7209"/>
                    <a:pt x="6682" y="6691"/>
                  </a:cubicBezTo>
                  <a:lnTo>
                    <a:pt x="6696" y="6677"/>
                  </a:lnTo>
                  <a:cubicBezTo>
                    <a:pt x="7191" y="6182"/>
                    <a:pt x="7469" y="5511"/>
                    <a:pt x="7475" y="4806"/>
                  </a:cubicBezTo>
                  <a:lnTo>
                    <a:pt x="7475" y="4806"/>
                  </a:lnTo>
                  <a:cubicBezTo>
                    <a:pt x="7401" y="4914"/>
                    <a:pt x="7313" y="5016"/>
                    <a:pt x="7218" y="5111"/>
                  </a:cubicBezTo>
                  <a:lnTo>
                    <a:pt x="7204" y="5124"/>
                  </a:lnTo>
                  <a:cubicBezTo>
                    <a:pt x="6671" y="5641"/>
                    <a:pt x="5981" y="5898"/>
                    <a:pt x="5291" y="5898"/>
                  </a:cubicBezTo>
                  <a:cubicBezTo>
                    <a:pt x="4586" y="5898"/>
                    <a:pt x="3881" y="5629"/>
                    <a:pt x="3346" y="5090"/>
                  </a:cubicBezTo>
                  <a:cubicBezTo>
                    <a:pt x="2295" y="4019"/>
                    <a:pt x="1895" y="2209"/>
                    <a:pt x="1346" y="520"/>
                  </a:cubicBezTo>
                  <a:cubicBezTo>
                    <a:pt x="966" y="378"/>
                    <a:pt x="600" y="208"/>
                    <a:pt x="241" y="19"/>
                  </a:cubicBezTo>
                  <a:cubicBezTo>
                    <a:pt x="218" y="6"/>
                    <a:pt x="19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3395;p57">
              <a:extLst>
                <a:ext uri="{FF2B5EF4-FFF2-40B4-BE49-F238E27FC236}">
                  <a16:creationId xmlns:a16="http://schemas.microsoft.com/office/drawing/2014/main" xmlns="" id="{BB380BD0-29B9-4888-9D95-572A6A35B04F}"/>
                </a:ext>
              </a:extLst>
            </p:cNvPr>
            <p:cNvSpPr/>
            <p:nvPr/>
          </p:nvSpPr>
          <p:spPr>
            <a:xfrm>
              <a:off x="7968961" y="2488183"/>
              <a:ext cx="136606" cy="226968"/>
            </a:xfrm>
            <a:custGeom>
              <a:avLst/>
              <a:gdLst/>
              <a:ahLst/>
              <a:cxnLst/>
              <a:rect l="l" t="t" r="r" b="b"/>
              <a:pathLst>
                <a:path w="5208" h="8653" extrusionOk="0">
                  <a:moveTo>
                    <a:pt x="2251" y="1"/>
                  </a:moveTo>
                  <a:cubicBezTo>
                    <a:pt x="2194" y="1"/>
                    <a:pt x="2137" y="37"/>
                    <a:pt x="2122" y="106"/>
                  </a:cubicBezTo>
                  <a:cubicBezTo>
                    <a:pt x="1648" y="2187"/>
                    <a:pt x="0" y="4343"/>
                    <a:pt x="102" y="6262"/>
                  </a:cubicBezTo>
                  <a:cubicBezTo>
                    <a:pt x="181" y="7610"/>
                    <a:pt x="1299" y="8652"/>
                    <a:pt x="2634" y="8652"/>
                  </a:cubicBezTo>
                  <a:cubicBezTo>
                    <a:pt x="2676" y="8652"/>
                    <a:pt x="2718" y="8651"/>
                    <a:pt x="2760" y="8649"/>
                  </a:cubicBezTo>
                  <a:lnTo>
                    <a:pt x="2773" y="8649"/>
                  </a:lnTo>
                  <a:cubicBezTo>
                    <a:pt x="4157" y="8547"/>
                    <a:pt x="5208" y="7347"/>
                    <a:pt x="5119" y="5964"/>
                  </a:cubicBezTo>
                  <a:cubicBezTo>
                    <a:pt x="4991" y="4038"/>
                    <a:pt x="3092" y="2099"/>
                    <a:pt x="2373" y="85"/>
                  </a:cubicBezTo>
                  <a:cubicBezTo>
                    <a:pt x="2351" y="28"/>
                    <a:pt x="2301" y="1"/>
                    <a:pt x="22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3396;p57">
              <a:extLst>
                <a:ext uri="{FF2B5EF4-FFF2-40B4-BE49-F238E27FC236}">
                  <a16:creationId xmlns:a16="http://schemas.microsoft.com/office/drawing/2014/main" xmlns="" id="{FF48934C-03CF-4586-A51D-D579305EB02F}"/>
                </a:ext>
              </a:extLst>
            </p:cNvPr>
            <p:cNvSpPr/>
            <p:nvPr/>
          </p:nvSpPr>
          <p:spPr>
            <a:xfrm>
              <a:off x="7968961" y="2488104"/>
              <a:ext cx="117038" cy="227047"/>
            </a:xfrm>
            <a:custGeom>
              <a:avLst/>
              <a:gdLst/>
              <a:ahLst/>
              <a:cxnLst/>
              <a:rect l="l" t="t" r="r" b="b"/>
              <a:pathLst>
                <a:path w="4462" h="8656" extrusionOk="0">
                  <a:moveTo>
                    <a:pt x="2247" y="1"/>
                  </a:moveTo>
                  <a:cubicBezTo>
                    <a:pt x="2191" y="1"/>
                    <a:pt x="2136" y="35"/>
                    <a:pt x="2122" y="102"/>
                  </a:cubicBezTo>
                  <a:cubicBezTo>
                    <a:pt x="1648" y="2190"/>
                    <a:pt x="0" y="4340"/>
                    <a:pt x="102" y="6265"/>
                  </a:cubicBezTo>
                  <a:cubicBezTo>
                    <a:pt x="181" y="7613"/>
                    <a:pt x="1299" y="8655"/>
                    <a:pt x="2634" y="8655"/>
                  </a:cubicBezTo>
                  <a:cubicBezTo>
                    <a:pt x="2676" y="8655"/>
                    <a:pt x="2718" y="8654"/>
                    <a:pt x="2760" y="8652"/>
                  </a:cubicBezTo>
                  <a:lnTo>
                    <a:pt x="2773" y="8652"/>
                  </a:lnTo>
                  <a:cubicBezTo>
                    <a:pt x="3417" y="8605"/>
                    <a:pt x="4028" y="8313"/>
                    <a:pt x="4462" y="7832"/>
                  </a:cubicBezTo>
                  <a:lnTo>
                    <a:pt x="4462" y="7832"/>
                  </a:lnTo>
                  <a:cubicBezTo>
                    <a:pt x="4340" y="7859"/>
                    <a:pt x="4218" y="7872"/>
                    <a:pt x="4096" y="7879"/>
                  </a:cubicBezTo>
                  <a:lnTo>
                    <a:pt x="4082" y="7879"/>
                  </a:lnTo>
                  <a:cubicBezTo>
                    <a:pt x="4040" y="7881"/>
                    <a:pt x="3998" y="7882"/>
                    <a:pt x="3956" y="7882"/>
                  </a:cubicBezTo>
                  <a:cubicBezTo>
                    <a:pt x="2621" y="7882"/>
                    <a:pt x="1503" y="6840"/>
                    <a:pt x="1424" y="5499"/>
                  </a:cubicBezTo>
                  <a:cubicBezTo>
                    <a:pt x="1356" y="4116"/>
                    <a:pt x="2183" y="2617"/>
                    <a:pt x="2828" y="1112"/>
                  </a:cubicBezTo>
                  <a:cubicBezTo>
                    <a:pt x="2651" y="780"/>
                    <a:pt x="2502" y="434"/>
                    <a:pt x="2373" y="88"/>
                  </a:cubicBezTo>
                  <a:cubicBezTo>
                    <a:pt x="2351" y="30"/>
                    <a:pt x="2298" y="1"/>
                    <a:pt x="2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3390;p57">
            <a:extLst>
              <a:ext uri="{FF2B5EF4-FFF2-40B4-BE49-F238E27FC236}">
                <a16:creationId xmlns:a16="http://schemas.microsoft.com/office/drawing/2014/main" xmlns="" id="{3670AC91-5B5B-4A77-B71E-7A1C9CB228CB}"/>
              </a:ext>
            </a:extLst>
          </p:cNvPr>
          <p:cNvGrpSpPr/>
          <p:nvPr/>
        </p:nvGrpSpPr>
        <p:grpSpPr>
          <a:xfrm flipH="1">
            <a:off x="8636731" y="837205"/>
            <a:ext cx="853893" cy="714935"/>
            <a:chOff x="7968961" y="2435329"/>
            <a:chExt cx="379548" cy="365331"/>
          </a:xfrm>
          <a:solidFill>
            <a:srgbClr val="ED7D31"/>
          </a:solidFill>
        </p:grpSpPr>
        <p:sp>
          <p:nvSpPr>
            <p:cNvPr id="108" name="Google Shape;13391;p57">
              <a:extLst>
                <a:ext uri="{FF2B5EF4-FFF2-40B4-BE49-F238E27FC236}">
                  <a16:creationId xmlns:a16="http://schemas.microsoft.com/office/drawing/2014/main" xmlns="" id="{7E5A8914-1B0E-4C38-BDDC-BD8B007E0F77}"/>
                </a:ext>
              </a:extLst>
            </p:cNvPr>
            <p:cNvSpPr/>
            <p:nvPr/>
          </p:nvSpPr>
          <p:spPr>
            <a:xfrm>
              <a:off x="8154276" y="2638638"/>
              <a:ext cx="118297" cy="162023"/>
            </a:xfrm>
            <a:custGeom>
              <a:avLst/>
              <a:gdLst/>
              <a:ahLst/>
              <a:cxnLst/>
              <a:rect l="l" t="t" r="r" b="b"/>
              <a:pathLst>
                <a:path w="4510" h="6177" extrusionOk="0">
                  <a:moveTo>
                    <a:pt x="462" y="1"/>
                  </a:moveTo>
                  <a:cubicBezTo>
                    <a:pt x="409" y="1"/>
                    <a:pt x="355" y="47"/>
                    <a:pt x="360" y="113"/>
                  </a:cubicBezTo>
                  <a:cubicBezTo>
                    <a:pt x="590" y="1720"/>
                    <a:pt x="0" y="3700"/>
                    <a:pt x="590" y="5035"/>
                  </a:cubicBezTo>
                  <a:cubicBezTo>
                    <a:pt x="911" y="5752"/>
                    <a:pt x="1613" y="6176"/>
                    <a:pt x="2350" y="6176"/>
                  </a:cubicBezTo>
                  <a:cubicBezTo>
                    <a:pt x="2609" y="6176"/>
                    <a:pt x="2873" y="6123"/>
                    <a:pt x="3126" y="6012"/>
                  </a:cubicBezTo>
                  <a:lnTo>
                    <a:pt x="3133" y="6005"/>
                  </a:lnTo>
                  <a:cubicBezTo>
                    <a:pt x="4089" y="5564"/>
                    <a:pt x="4510" y="4425"/>
                    <a:pt x="4076" y="3462"/>
                  </a:cubicBezTo>
                  <a:cubicBezTo>
                    <a:pt x="3459" y="2133"/>
                    <a:pt x="1594" y="1272"/>
                    <a:pt x="529" y="31"/>
                  </a:cubicBezTo>
                  <a:cubicBezTo>
                    <a:pt x="510" y="10"/>
                    <a:pt x="486" y="1"/>
                    <a:pt x="4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3392;p57">
              <a:extLst>
                <a:ext uri="{FF2B5EF4-FFF2-40B4-BE49-F238E27FC236}">
                  <a16:creationId xmlns:a16="http://schemas.microsoft.com/office/drawing/2014/main" xmlns="" id="{61B3F84C-1746-440A-8E2F-EE611AA009EC}"/>
                </a:ext>
              </a:extLst>
            </p:cNvPr>
            <p:cNvSpPr/>
            <p:nvPr/>
          </p:nvSpPr>
          <p:spPr>
            <a:xfrm>
              <a:off x="8154276" y="2638638"/>
              <a:ext cx="107805" cy="162023"/>
            </a:xfrm>
            <a:custGeom>
              <a:avLst/>
              <a:gdLst/>
              <a:ahLst/>
              <a:cxnLst/>
              <a:rect l="l" t="t" r="r" b="b"/>
              <a:pathLst>
                <a:path w="4110" h="6177" extrusionOk="0">
                  <a:moveTo>
                    <a:pt x="462" y="1"/>
                  </a:moveTo>
                  <a:cubicBezTo>
                    <a:pt x="409" y="1"/>
                    <a:pt x="355" y="47"/>
                    <a:pt x="360" y="113"/>
                  </a:cubicBezTo>
                  <a:cubicBezTo>
                    <a:pt x="590" y="1720"/>
                    <a:pt x="0" y="3700"/>
                    <a:pt x="590" y="5035"/>
                  </a:cubicBezTo>
                  <a:cubicBezTo>
                    <a:pt x="911" y="5752"/>
                    <a:pt x="1613" y="6176"/>
                    <a:pt x="2350" y="6176"/>
                  </a:cubicBezTo>
                  <a:cubicBezTo>
                    <a:pt x="2609" y="6176"/>
                    <a:pt x="2873" y="6123"/>
                    <a:pt x="3126" y="6012"/>
                  </a:cubicBezTo>
                  <a:lnTo>
                    <a:pt x="3133" y="6005"/>
                  </a:lnTo>
                  <a:cubicBezTo>
                    <a:pt x="3581" y="5802"/>
                    <a:pt x="3933" y="5429"/>
                    <a:pt x="4110" y="4968"/>
                  </a:cubicBezTo>
                  <a:lnTo>
                    <a:pt x="4110" y="4968"/>
                  </a:lnTo>
                  <a:cubicBezTo>
                    <a:pt x="4035" y="5022"/>
                    <a:pt x="3947" y="5069"/>
                    <a:pt x="3865" y="5103"/>
                  </a:cubicBezTo>
                  <a:lnTo>
                    <a:pt x="3852" y="5110"/>
                  </a:lnTo>
                  <a:cubicBezTo>
                    <a:pt x="3601" y="5221"/>
                    <a:pt x="3338" y="5274"/>
                    <a:pt x="3079" y="5274"/>
                  </a:cubicBezTo>
                  <a:cubicBezTo>
                    <a:pt x="2346" y="5274"/>
                    <a:pt x="1643" y="4850"/>
                    <a:pt x="1323" y="4134"/>
                  </a:cubicBezTo>
                  <a:cubicBezTo>
                    <a:pt x="902" y="3171"/>
                    <a:pt x="1079" y="1882"/>
                    <a:pt x="1133" y="635"/>
                  </a:cubicBezTo>
                  <a:cubicBezTo>
                    <a:pt x="923" y="452"/>
                    <a:pt x="719" y="248"/>
                    <a:pt x="529" y="31"/>
                  </a:cubicBezTo>
                  <a:cubicBezTo>
                    <a:pt x="510" y="10"/>
                    <a:pt x="486" y="1"/>
                    <a:pt x="4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3393;p57">
              <a:extLst>
                <a:ext uri="{FF2B5EF4-FFF2-40B4-BE49-F238E27FC236}">
                  <a16:creationId xmlns:a16="http://schemas.microsoft.com/office/drawing/2014/main" xmlns="" id="{096F8EA1-2A1B-4E21-98CC-7332DDF1CDFA}"/>
                </a:ext>
              </a:extLst>
            </p:cNvPr>
            <p:cNvSpPr/>
            <p:nvPr/>
          </p:nvSpPr>
          <p:spPr>
            <a:xfrm>
              <a:off x="8145332" y="2435382"/>
              <a:ext cx="203178" cy="195886"/>
            </a:xfrm>
            <a:custGeom>
              <a:avLst/>
              <a:gdLst/>
              <a:ahLst/>
              <a:cxnLst/>
              <a:rect l="l" t="t" r="r" b="b"/>
              <a:pathLst>
                <a:path w="7746" h="7468" extrusionOk="0">
                  <a:moveTo>
                    <a:pt x="182" y="1"/>
                  </a:moveTo>
                  <a:cubicBezTo>
                    <a:pt x="83" y="1"/>
                    <a:pt x="1" y="106"/>
                    <a:pt x="57" y="206"/>
                  </a:cubicBezTo>
                  <a:cubicBezTo>
                    <a:pt x="1162" y="2241"/>
                    <a:pt x="1365" y="5163"/>
                    <a:pt x="2823" y="6655"/>
                  </a:cubicBezTo>
                  <a:cubicBezTo>
                    <a:pt x="3358" y="7196"/>
                    <a:pt x="4063" y="7468"/>
                    <a:pt x="4768" y="7468"/>
                  </a:cubicBezTo>
                  <a:cubicBezTo>
                    <a:pt x="5458" y="7468"/>
                    <a:pt x="6148" y="7208"/>
                    <a:pt x="6681" y="6689"/>
                  </a:cubicBezTo>
                  <a:lnTo>
                    <a:pt x="6695" y="6675"/>
                  </a:lnTo>
                  <a:cubicBezTo>
                    <a:pt x="7746" y="5604"/>
                    <a:pt x="7739" y="3881"/>
                    <a:pt x="6681" y="2817"/>
                  </a:cubicBezTo>
                  <a:cubicBezTo>
                    <a:pt x="5196" y="1346"/>
                    <a:pt x="2274" y="1135"/>
                    <a:pt x="247" y="17"/>
                  </a:cubicBezTo>
                  <a:cubicBezTo>
                    <a:pt x="225" y="6"/>
                    <a:pt x="203" y="1"/>
                    <a:pt x="1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3394;p57">
              <a:extLst>
                <a:ext uri="{FF2B5EF4-FFF2-40B4-BE49-F238E27FC236}">
                  <a16:creationId xmlns:a16="http://schemas.microsoft.com/office/drawing/2014/main" xmlns="" id="{45B44550-2D4C-4A35-8742-0C6AA8BCA803}"/>
                </a:ext>
              </a:extLst>
            </p:cNvPr>
            <p:cNvSpPr/>
            <p:nvPr/>
          </p:nvSpPr>
          <p:spPr>
            <a:xfrm>
              <a:off x="8145489" y="2435329"/>
              <a:ext cx="196095" cy="195886"/>
            </a:xfrm>
            <a:custGeom>
              <a:avLst/>
              <a:gdLst/>
              <a:ahLst/>
              <a:cxnLst/>
              <a:rect l="l" t="t" r="r" b="b"/>
              <a:pathLst>
                <a:path w="7476" h="7468" extrusionOk="0">
                  <a:moveTo>
                    <a:pt x="173" y="0"/>
                  </a:moveTo>
                  <a:cubicBezTo>
                    <a:pt x="77" y="0"/>
                    <a:pt x="1" y="109"/>
                    <a:pt x="51" y="208"/>
                  </a:cubicBezTo>
                  <a:cubicBezTo>
                    <a:pt x="1163" y="2243"/>
                    <a:pt x="1359" y="5165"/>
                    <a:pt x="2824" y="6657"/>
                  </a:cubicBezTo>
                  <a:cubicBezTo>
                    <a:pt x="3360" y="7196"/>
                    <a:pt x="4066" y="7467"/>
                    <a:pt x="4772" y="7467"/>
                  </a:cubicBezTo>
                  <a:cubicBezTo>
                    <a:pt x="5461" y="7467"/>
                    <a:pt x="6150" y="7209"/>
                    <a:pt x="6682" y="6691"/>
                  </a:cubicBezTo>
                  <a:lnTo>
                    <a:pt x="6696" y="6677"/>
                  </a:lnTo>
                  <a:cubicBezTo>
                    <a:pt x="7191" y="6182"/>
                    <a:pt x="7469" y="5511"/>
                    <a:pt x="7475" y="4806"/>
                  </a:cubicBezTo>
                  <a:lnTo>
                    <a:pt x="7475" y="4806"/>
                  </a:lnTo>
                  <a:cubicBezTo>
                    <a:pt x="7401" y="4914"/>
                    <a:pt x="7313" y="5016"/>
                    <a:pt x="7218" y="5111"/>
                  </a:cubicBezTo>
                  <a:lnTo>
                    <a:pt x="7204" y="5124"/>
                  </a:lnTo>
                  <a:cubicBezTo>
                    <a:pt x="6671" y="5641"/>
                    <a:pt x="5981" y="5898"/>
                    <a:pt x="5291" y="5898"/>
                  </a:cubicBezTo>
                  <a:cubicBezTo>
                    <a:pt x="4586" y="5898"/>
                    <a:pt x="3881" y="5629"/>
                    <a:pt x="3346" y="5090"/>
                  </a:cubicBezTo>
                  <a:cubicBezTo>
                    <a:pt x="2295" y="4019"/>
                    <a:pt x="1895" y="2209"/>
                    <a:pt x="1346" y="520"/>
                  </a:cubicBezTo>
                  <a:cubicBezTo>
                    <a:pt x="966" y="378"/>
                    <a:pt x="600" y="208"/>
                    <a:pt x="241" y="19"/>
                  </a:cubicBezTo>
                  <a:cubicBezTo>
                    <a:pt x="218" y="6"/>
                    <a:pt x="19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3395;p57">
              <a:extLst>
                <a:ext uri="{FF2B5EF4-FFF2-40B4-BE49-F238E27FC236}">
                  <a16:creationId xmlns:a16="http://schemas.microsoft.com/office/drawing/2014/main" xmlns="" id="{AE3F6979-DA71-40BF-A354-5B2F0BF27582}"/>
                </a:ext>
              </a:extLst>
            </p:cNvPr>
            <p:cNvSpPr/>
            <p:nvPr/>
          </p:nvSpPr>
          <p:spPr>
            <a:xfrm>
              <a:off x="7968961" y="2488183"/>
              <a:ext cx="136606" cy="226968"/>
            </a:xfrm>
            <a:custGeom>
              <a:avLst/>
              <a:gdLst/>
              <a:ahLst/>
              <a:cxnLst/>
              <a:rect l="l" t="t" r="r" b="b"/>
              <a:pathLst>
                <a:path w="5208" h="8653" extrusionOk="0">
                  <a:moveTo>
                    <a:pt x="2251" y="1"/>
                  </a:moveTo>
                  <a:cubicBezTo>
                    <a:pt x="2194" y="1"/>
                    <a:pt x="2137" y="37"/>
                    <a:pt x="2122" y="106"/>
                  </a:cubicBezTo>
                  <a:cubicBezTo>
                    <a:pt x="1648" y="2187"/>
                    <a:pt x="0" y="4343"/>
                    <a:pt x="102" y="6262"/>
                  </a:cubicBezTo>
                  <a:cubicBezTo>
                    <a:pt x="181" y="7610"/>
                    <a:pt x="1299" y="8652"/>
                    <a:pt x="2634" y="8652"/>
                  </a:cubicBezTo>
                  <a:cubicBezTo>
                    <a:pt x="2676" y="8652"/>
                    <a:pt x="2718" y="8651"/>
                    <a:pt x="2760" y="8649"/>
                  </a:cubicBezTo>
                  <a:lnTo>
                    <a:pt x="2773" y="8649"/>
                  </a:lnTo>
                  <a:cubicBezTo>
                    <a:pt x="4157" y="8547"/>
                    <a:pt x="5208" y="7347"/>
                    <a:pt x="5119" y="5964"/>
                  </a:cubicBezTo>
                  <a:cubicBezTo>
                    <a:pt x="4991" y="4038"/>
                    <a:pt x="3092" y="2099"/>
                    <a:pt x="2373" y="85"/>
                  </a:cubicBezTo>
                  <a:cubicBezTo>
                    <a:pt x="2351" y="28"/>
                    <a:pt x="2301" y="1"/>
                    <a:pt x="22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3396;p57">
              <a:extLst>
                <a:ext uri="{FF2B5EF4-FFF2-40B4-BE49-F238E27FC236}">
                  <a16:creationId xmlns:a16="http://schemas.microsoft.com/office/drawing/2014/main" xmlns="" id="{7B5DBF14-55C2-47D7-8E71-EB486F466A88}"/>
                </a:ext>
              </a:extLst>
            </p:cNvPr>
            <p:cNvSpPr/>
            <p:nvPr/>
          </p:nvSpPr>
          <p:spPr>
            <a:xfrm>
              <a:off x="7968961" y="2488104"/>
              <a:ext cx="117038" cy="227047"/>
            </a:xfrm>
            <a:custGeom>
              <a:avLst/>
              <a:gdLst/>
              <a:ahLst/>
              <a:cxnLst/>
              <a:rect l="l" t="t" r="r" b="b"/>
              <a:pathLst>
                <a:path w="4462" h="8656" extrusionOk="0">
                  <a:moveTo>
                    <a:pt x="2247" y="1"/>
                  </a:moveTo>
                  <a:cubicBezTo>
                    <a:pt x="2191" y="1"/>
                    <a:pt x="2136" y="35"/>
                    <a:pt x="2122" y="102"/>
                  </a:cubicBezTo>
                  <a:cubicBezTo>
                    <a:pt x="1648" y="2190"/>
                    <a:pt x="0" y="4340"/>
                    <a:pt x="102" y="6265"/>
                  </a:cubicBezTo>
                  <a:cubicBezTo>
                    <a:pt x="181" y="7613"/>
                    <a:pt x="1299" y="8655"/>
                    <a:pt x="2634" y="8655"/>
                  </a:cubicBezTo>
                  <a:cubicBezTo>
                    <a:pt x="2676" y="8655"/>
                    <a:pt x="2718" y="8654"/>
                    <a:pt x="2760" y="8652"/>
                  </a:cubicBezTo>
                  <a:lnTo>
                    <a:pt x="2773" y="8652"/>
                  </a:lnTo>
                  <a:cubicBezTo>
                    <a:pt x="3417" y="8605"/>
                    <a:pt x="4028" y="8313"/>
                    <a:pt x="4462" y="7832"/>
                  </a:cubicBezTo>
                  <a:lnTo>
                    <a:pt x="4462" y="7832"/>
                  </a:lnTo>
                  <a:cubicBezTo>
                    <a:pt x="4340" y="7859"/>
                    <a:pt x="4218" y="7872"/>
                    <a:pt x="4096" y="7879"/>
                  </a:cubicBezTo>
                  <a:lnTo>
                    <a:pt x="4082" y="7879"/>
                  </a:lnTo>
                  <a:cubicBezTo>
                    <a:pt x="4040" y="7881"/>
                    <a:pt x="3998" y="7882"/>
                    <a:pt x="3956" y="7882"/>
                  </a:cubicBezTo>
                  <a:cubicBezTo>
                    <a:pt x="2621" y="7882"/>
                    <a:pt x="1503" y="6840"/>
                    <a:pt x="1424" y="5499"/>
                  </a:cubicBezTo>
                  <a:cubicBezTo>
                    <a:pt x="1356" y="4116"/>
                    <a:pt x="2183" y="2617"/>
                    <a:pt x="2828" y="1112"/>
                  </a:cubicBezTo>
                  <a:cubicBezTo>
                    <a:pt x="2651" y="780"/>
                    <a:pt x="2502" y="434"/>
                    <a:pt x="2373" y="88"/>
                  </a:cubicBezTo>
                  <a:cubicBezTo>
                    <a:pt x="2351" y="30"/>
                    <a:pt x="2298" y="1"/>
                    <a:pt x="2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13745;p57">
            <a:extLst>
              <a:ext uri="{FF2B5EF4-FFF2-40B4-BE49-F238E27FC236}">
                <a16:creationId xmlns:a16="http://schemas.microsoft.com/office/drawing/2014/main" xmlns="" id="{8B87E395-07A8-4C1A-8FB4-3E9BE5502EE5}"/>
              </a:ext>
            </a:extLst>
          </p:cNvPr>
          <p:cNvGrpSpPr/>
          <p:nvPr/>
        </p:nvGrpSpPr>
        <p:grpSpPr>
          <a:xfrm>
            <a:off x="8142211" y="4359133"/>
            <a:ext cx="931728" cy="925565"/>
            <a:chOff x="2493999" y="2927037"/>
            <a:chExt cx="370132" cy="328164"/>
          </a:xfrm>
          <a:solidFill>
            <a:srgbClr val="ED7D31"/>
          </a:solidFill>
        </p:grpSpPr>
        <p:sp>
          <p:nvSpPr>
            <p:cNvPr id="78" name="Google Shape;13746;p57">
              <a:extLst>
                <a:ext uri="{FF2B5EF4-FFF2-40B4-BE49-F238E27FC236}">
                  <a16:creationId xmlns:a16="http://schemas.microsoft.com/office/drawing/2014/main" xmlns="" id="{6C9FC552-F8AC-4BC9-B1D4-9B2A4BE77B65}"/>
                </a:ext>
              </a:extLst>
            </p:cNvPr>
            <p:cNvSpPr/>
            <p:nvPr/>
          </p:nvSpPr>
          <p:spPr>
            <a:xfrm>
              <a:off x="2538826" y="2932807"/>
              <a:ext cx="27804" cy="89759"/>
            </a:xfrm>
            <a:custGeom>
              <a:avLst/>
              <a:gdLst/>
              <a:ahLst/>
              <a:cxnLst/>
              <a:rect l="l" t="t" r="r" b="b"/>
              <a:pathLst>
                <a:path w="1060" h="3422" extrusionOk="0">
                  <a:moveTo>
                    <a:pt x="793" y="1"/>
                  </a:moveTo>
                  <a:cubicBezTo>
                    <a:pt x="691" y="1"/>
                    <a:pt x="590" y="63"/>
                    <a:pt x="570" y="201"/>
                  </a:cubicBezTo>
                  <a:lnTo>
                    <a:pt x="20" y="3157"/>
                  </a:lnTo>
                  <a:cubicBezTo>
                    <a:pt x="0" y="3279"/>
                    <a:pt x="81" y="3395"/>
                    <a:pt x="204" y="3422"/>
                  </a:cubicBezTo>
                  <a:lnTo>
                    <a:pt x="244" y="3422"/>
                  </a:lnTo>
                  <a:cubicBezTo>
                    <a:pt x="353" y="3422"/>
                    <a:pt x="448" y="3347"/>
                    <a:pt x="468" y="3239"/>
                  </a:cubicBezTo>
                  <a:lnTo>
                    <a:pt x="1017" y="282"/>
                  </a:lnTo>
                  <a:cubicBezTo>
                    <a:pt x="1059" y="106"/>
                    <a:pt x="926" y="1"/>
                    <a:pt x="793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747;p57">
              <a:extLst>
                <a:ext uri="{FF2B5EF4-FFF2-40B4-BE49-F238E27FC236}">
                  <a16:creationId xmlns:a16="http://schemas.microsoft.com/office/drawing/2014/main" xmlns="" id="{2EB9A87A-9D76-4391-8B43-D548F41145BC}"/>
                </a:ext>
              </a:extLst>
            </p:cNvPr>
            <p:cNvSpPr/>
            <p:nvPr/>
          </p:nvSpPr>
          <p:spPr>
            <a:xfrm>
              <a:off x="2505173" y="2932965"/>
              <a:ext cx="27804" cy="89602"/>
            </a:xfrm>
            <a:custGeom>
              <a:avLst/>
              <a:gdLst/>
              <a:ahLst/>
              <a:cxnLst/>
              <a:rect l="l" t="t" r="r" b="b"/>
              <a:pathLst>
                <a:path w="1060" h="3416" extrusionOk="0">
                  <a:moveTo>
                    <a:pt x="259" y="1"/>
                  </a:moveTo>
                  <a:cubicBezTo>
                    <a:pt x="130" y="1"/>
                    <a:pt x="1" y="100"/>
                    <a:pt x="35" y="269"/>
                  </a:cubicBezTo>
                  <a:lnTo>
                    <a:pt x="591" y="3233"/>
                  </a:lnTo>
                  <a:cubicBezTo>
                    <a:pt x="612" y="3334"/>
                    <a:pt x="700" y="3416"/>
                    <a:pt x="815" y="3416"/>
                  </a:cubicBezTo>
                  <a:cubicBezTo>
                    <a:pt x="958" y="3416"/>
                    <a:pt x="1059" y="3287"/>
                    <a:pt x="1039" y="3144"/>
                  </a:cubicBezTo>
                  <a:lnTo>
                    <a:pt x="483" y="188"/>
                  </a:lnTo>
                  <a:cubicBezTo>
                    <a:pt x="457" y="59"/>
                    <a:pt x="358" y="1"/>
                    <a:pt x="259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3748;p57">
              <a:extLst>
                <a:ext uri="{FF2B5EF4-FFF2-40B4-BE49-F238E27FC236}">
                  <a16:creationId xmlns:a16="http://schemas.microsoft.com/office/drawing/2014/main" xmlns="" id="{9B130B13-64D1-4138-BB0F-591E054A0152}"/>
                </a:ext>
              </a:extLst>
            </p:cNvPr>
            <p:cNvSpPr/>
            <p:nvPr/>
          </p:nvSpPr>
          <p:spPr>
            <a:xfrm>
              <a:off x="2493999" y="3004573"/>
              <a:ext cx="362682" cy="250628"/>
            </a:xfrm>
            <a:custGeom>
              <a:avLst/>
              <a:gdLst/>
              <a:ahLst/>
              <a:cxnLst/>
              <a:rect l="l" t="t" r="r" b="b"/>
              <a:pathLst>
                <a:path w="13827" h="9555" extrusionOk="0">
                  <a:moveTo>
                    <a:pt x="685" y="1"/>
                  </a:moveTo>
                  <a:cubicBezTo>
                    <a:pt x="306" y="1"/>
                    <a:pt x="0" y="306"/>
                    <a:pt x="0" y="686"/>
                  </a:cubicBezTo>
                  <a:lnTo>
                    <a:pt x="0" y="909"/>
                  </a:lnTo>
                  <a:cubicBezTo>
                    <a:pt x="0" y="1486"/>
                    <a:pt x="367" y="2001"/>
                    <a:pt x="916" y="2198"/>
                  </a:cubicBezTo>
                  <a:lnTo>
                    <a:pt x="916" y="5005"/>
                  </a:lnTo>
                  <a:cubicBezTo>
                    <a:pt x="916" y="7520"/>
                    <a:pt x="2950" y="9555"/>
                    <a:pt x="5466" y="9555"/>
                  </a:cubicBezTo>
                  <a:lnTo>
                    <a:pt x="13216" y="9555"/>
                  </a:lnTo>
                  <a:cubicBezTo>
                    <a:pt x="13650" y="9555"/>
                    <a:pt x="13826" y="8985"/>
                    <a:pt x="13460" y="8741"/>
                  </a:cubicBezTo>
                  <a:lnTo>
                    <a:pt x="13460" y="8741"/>
                  </a:lnTo>
                  <a:lnTo>
                    <a:pt x="13460" y="8748"/>
                  </a:lnTo>
                  <a:lnTo>
                    <a:pt x="12287" y="7968"/>
                  </a:lnTo>
                  <a:lnTo>
                    <a:pt x="3391" y="5263"/>
                  </a:lnTo>
                  <a:cubicBezTo>
                    <a:pt x="2984" y="5018"/>
                    <a:pt x="2733" y="4578"/>
                    <a:pt x="2733" y="4096"/>
                  </a:cubicBezTo>
                  <a:lnTo>
                    <a:pt x="2733" y="1140"/>
                  </a:lnTo>
                  <a:cubicBezTo>
                    <a:pt x="2733" y="509"/>
                    <a:pt x="2224" y="1"/>
                    <a:pt x="1601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749;p57">
              <a:extLst>
                <a:ext uri="{FF2B5EF4-FFF2-40B4-BE49-F238E27FC236}">
                  <a16:creationId xmlns:a16="http://schemas.microsoft.com/office/drawing/2014/main" xmlns="" id="{FF433309-90AD-44BB-A4D7-A14162514AB2}"/>
                </a:ext>
              </a:extLst>
            </p:cNvPr>
            <p:cNvSpPr/>
            <p:nvPr/>
          </p:nvSpPr>
          <p:spPr>
            <a:xfrm>
              <a:off x="2547718" y="2927037"/>
              <a:ext cx="23843" cy="23869"/>
            </a:xfrm>
            <a:custGeom>
              <a:avLst/>
              <a:gdLst/>
              <a:ahLst/>
              <a:cxnLst/>
              <a:rect l="l" t="t" r="r" b="b"/>
              <a:pathLst>
                <a:path w="909" h="910" extrusionOk="0">
                  <a:moveTo>
                    <a:pt x="454" y="0"/>
                  </a:moveTo>
                  <a:cubicBezTo>
                    <a:pt x="204" y="0"/>
                    <a:pt x="0" y="204"/>
                    <a:pt x="0" y="455"/>
                  </a:cubicBezTo>
                  <a:cubicBezTo>
                    <a:pt x="0" y="706"/>
                    <a:pt x="204" y="909"/>
                    <a:pt x="454" y="909"/>
                  </a:cubicBezTo>
                  <a:cubicBezTo>
                    <a:pt x="705" y="909"/>
                    <a:pt x="909" y="706"/>
                    <a:pt x="909" y="455"/>
                  </a:cubicBezTo>
                  <a:cubicBezTo>
                    <a:pt x="909" y="204"/>
                    <a:pt x="705" y="0"/>
                    <a:pt x="454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750;p57">
              <a:extLst>
                <a:ext uri="{FF2B5EF4-FFF2-40B4-BE49-F238E27FC236}">
                  <a16:creationId xmlns:a16="http://schemas.microsoft.com/office/drawing/2014/main" xmlns="" id="{67EADF1F-09C2-4769-AF13-F0D52A130B29}"/>
                </a:ext>
              </a:extLst>
            </p:cNvPr>
            <p:cNvSpPr/>
            <p:nvPr/>
          </p:nvSpPr>
          <p:spPr>
            <a:xfrm>
              <a:off x="2557135" y="2932204"/>
              <a:ext cx="10177" cy="10151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0" y="0"/>
                  </a:moveTo>
                  <a:cubicBezTo>
                    <a:pt x="89" y="0"/>
                    <a:pt x="1" y="88"/>
                    <a:pt x="1" y="197"/>
                  </a:cubicBezTo>
                  <a:cubicBezTo>
                    <a:pt x="1" y="298"/>
                    <a:pt x="89" y="387"/>
                    <a:pt x="190" y="387"/>
                  </a:cubicBezTo>
                  <a:cubicBezTo>
                    <a:pt x="299" y="387"/>
                    <a:pt x="387" y="298"/>
                    <a:pt x="387" y="197"/>
                  </a:cubicBezTo>
                  <a:cubicBezTo>
                    <a:pt x="387" y="88"/>
                    <a:pt x="299" y="0"/>
                    <a:pt x="190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751;p57">
              <a:extLst>
                <a:ext uri="{FF2B5EF4-FFF2-40B4-BE49-F238E27FC236}">
                  <a16:creationId xmlns:a16="http://schemas.microsoft.com/office/drawing/2014/main" xmlns="" id="{8584FFA0-55E6-4D11-818E-6C0A4F1B9EA7}"/>
                </a:ext>
              </a:extLst>
            </p:cNvPr>
            <p:cNvSpPr/>
            <p:nvPr/>
          </p:nvSpPr>
          <p:spPr>
            <a:xfrm>
              <a:off x="2500032" y="2927037"/>
              <a:ext cx="23869" cy="23869"/>
            </a:xfrm>
            <a:custGeom>
              <a:avLst/>
              <a:gdLst/>
              <a:ahLst/>
              <a:cxnLst/>
              <a:rect l="l" t="t" r="r" b="b"/>
              <a:pathLst>
                <a:path w="910" h="910" extrusionOk="0">
                  <a:moveTo>
                    <a:pt x="455" y="0"/>
                  </a:moveTo>
                  <a:cubicBezTo>
                    <a:pt x="204" y="0"/>
                    <a:pt x="1" y="204"/>
                    <a:pt x="1" y="455"/>
                  </a:cubicBezTo>
                  <a:cubicBezTo>
                    <a:pt x="1" y="706"/>
                    <a:pt x="204" y="909"/>
                    <a:pt x="455" y="909"/>
                  </a:cubicBezTo>
                  <a:cubicBezTo>
                    <a:pt x="706" y="909"/>
                    <a:pt x="910" y="706"/>
                    <a:pt x="910" y="455"/>
                  </a:cubicBezTo>
                  <a:cubicBezTo>
                    <a:pt x="910" y="204"/>
                    <a:pt x="706" y="0"/>
                    <a:pt x="455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752;p57">
              <a:extLst>
                <a:ext uri="{FF2B5EF4-FFF2-40B4-BE49-F238E27FC236}">
                  <a16:creationId xmlns:a16="http://schemas.microsoft.com/office/drawing/2014/main" xmlns="" id="{07DF3AFE-0031-4FA5-A32E-5C4D49B72EA1}"/>
                </a:ext>
              </a:extLst>
            </p:cNvPr>
            <p:cNvSpPr/>
            <p:nvPr/>
          </p:nvSpPr>
          <p:spPr>
            <a:xfrm>
              <a:off x="2508583" y="2932204"/>
              <a:ext cx="10151" cy="10151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0" y="0"/>
                  </a:moveTo>
                  <a:cubicBezTo>
                    <a:pt x="89" y="0"/>
                    <a:pt x="0" y="88"/>
                    <a:pt x="0" y="197"/>
                  </a:cubicBezTo>
                  <a:cubicBezTo>
                    <a:pt x="0" y="298"/>
                    <a:pt x="89" y="387"/>
                    <a:pt x="190" y="387"/>
                  </a:cubicBezTo>
                  <a:cubicBezTo>
                    <a:pt x="299" y="387"/>
                    <a:pt x="387" y="298"/>
                    <a:pt x="387" y="197"/>
                  </a:cubicBezTo>
                  <a:cubicBezTo>
                    <a:pt x="387" y="88"/>
                    <a:pt x="299" y="0"/>
                    <a:pt x="190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753;p57">
              <a:extLst>
                <a:ext uri="{FF2B5EF4-FFF2-40B4-BE49-F238E27FC236}">
                  <a16:creationId xmlns:a16="http://schemas.microsoft.com/office/drawing/2014/main" xmlns="" id="{5C744305-E4DA-4997-9907-72BA8D55DF84}"/>
                </a:ext>
              </a:extLst>
            </p:cNvPr>
            <p:cNvSpPr/>
            <p:nvPr/>
          </p:nvSpPr>
          <p:spPr>
            <a:xfrm>
              <a:off x="2493999" y="3004573"/>
              <a:ext cx="342223" cy="250628"/>
            </a:xfrm>
            <a:custGeom>
              <a:avLst/>
              <a:gdLst/>
              <a:ahLst/>
              <a:cxnLst/>
              <a:rect l="l" t="t" r="r" b="b"/>
              <a:pathLst>
                <a:path w="13047" h="9555" extrusionOk="0">
                  <a:moveTo>
                    <a:pt x="685" y="1"/>
                  </a:moveTo>
                  <a:cubicBezTo>
                    <a:pt x="306" y="1"/>
                    <a:pt x="0" y="306"/>
                    <a:pt x="0" y="686"/>
                  </a:cubicBezTo>
                  <a:lnTo>
                    <a:pt x="0" y="909"/>
                  </a:lnTo>
                  <a:cubicBezTo>
                    <a:pt x="0" y="1486"/>
                    <a:pt x="367" y="2001"/>
                    <a:pt x="916" y="2198"/>
                  </a:cubicBezTo>
                  <a:lnTo>
                    <a:pt x="916" y="5005"/>
                  </a:lnTo>
                  <a:cubicBezTo>
                    <a:pt x="916" y="7520"/>
                    <a:pt x="2950" y="9555"/>
                    <a:pt x="5466" y="9555"/>
                  </a:cubicBezTo>
                  <a:lnTo>
                    <a:pt x="12748" y="9555"/>
                  </a:lnTo>
                  <a:cubicBezTo>
                    <a:pt x="13046" y="9555"/>
                    <a:pt x="13046" y="9100"/>
                    <a:pt x="12748" y="9100"/>
                  </a:cubicBezTo>
                  <a:lnTo>
                    <a:pt x="12748" y="9107"/>
                  </a:lnTo>
                  <a:lnTo>
                    <a:pt x="6374" y="9107"/>
                  </a:lnTo>
                  <a:cubicBezTo>
                    <a:pt x="3859" y="9107"/>
                    <a:pt x="1824" y="7066"/>
                    <a:pt x="1824" y="4557"/>
                  </a:cubicBezTo>
                  <a:lnTo>
                    <a:pt x="1824" y="2340"/>
                  </a:lnTo>
                  <a:cubicBezTo>
                    <a:pt x="1818" y="2171"/>
                    <a:pt x="1729" y="2021"/>
                    <a:pt x="1580" y="1940"/>
                  </a:cubicBezTo>
                  <a:cubicBezTo>
                    <a:pt x="1167" y="1696"/>
                    <a:pt x="909" y="1248"/>
                    <a:pt x="909" y="767"/>
                  </a:cubicBezTo>
                  <a:lnTo>
                    <a:pt x="909" y="1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754;p57">
              <a:extLst>
                <a:ext uri="{FF2B5EF4-FFF2-40B4-BE49-F238E27FC236}">
                  <a16:creationId xmlns:a16="http://schemas.microsoft.com/office/drawing/2014/main" xmlns="" id="{DF49525F-95D0-40BA-AABC-53B94152B909}"/>
                </a:ext>
              </a:extLst>
            </p:cNvPr>
            <p:cNvSpPr/>
            <p:nvPr/>
          </p:nvSpPr>
          <p:spPr>
            <a:xfrm>
              <a:off x="2576519" y="2987497"/>
              <a:ext cx="287612" cy="244044"/>
            </a:xfrm>
            <a:custGeom>
              <a:avLst/>
              <a:gdLst/>
              <a:ahLst/>
              <a:cxnLst/>
              <a:rect l="l" t="t" r="r" b="b"/>
              <a:pathLst>
                <a:path w="10965" h="9304" extrusionOk="0">
                  <a:moveTo>
                    <a:pt x="5798" y="1"/>
                  </a:moveTo>
                  <a:cubicBezTo>
                    <a:pt x="2231" y="1"/>
                    <a:pt x="1" y="2896"/>
                    <a:pt x="292" y="6131"/>
                  </a:cubicBezTo>
                  <a:cubicBezTo>
                    <a:pt x="359" y="6810"/>
                    <a:pt x="1048" y="8074"/>
                    <a:pt x="2399" y="8074"/>
                  </a:cubicBezTo>
                  <a:cubicBezTo>
                    <a:pt x="2841" y="8074"/>
                    <a:pt x="3355" y="7938"/>
                    <a:pt x="3940" y="7602"/>
                  </a:cubicBezTo>
                  <a:cubicBezTo>
                    <a:pt x="4523" y="8646"/>
                    <a:pt x="5629" y="9297"/>
                    <a:pt x="6829" y="9304"/>
                  </a:cubicBezTo>
                  <a:cubicBezTo>
                    <a:pt x="9114" y="9304"/>
                    <a:pt x="10965" y="7453"/>
                    <a:pt x="10965" y="5168"/>
                  </a:cubicBezTo>
                  <a:cubicBezTo>
                    <a:pt x="10958" y="2313"/>
                    <a:pt x="8646" y="1"/>
                    <a:pt x="5798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755;p57">
              <a:extLst>
                <a:ext uri="{FF2B5EF4-FFF2-40B4-BE49-F238E27FC236}">
                  <a16:creationId xmlns:a16="http://schemas.microsoft.com/office/drawing/2014/main" xmlns="" id="{B9D13F5D-8DC4-4CDA-B0C3-F470B3654C28}"/>
                </a:ext>
              </a:extLst>
            </p:cNvPr>
            <p:cNvSpPr/>
            <p:nvPr/>
          </p:nvSpPr>
          <p:spPr>
            <a:xfrm>
              <a:off x="2576519" y="2987497"/>
              <a:ext cx="227860" cy="211676"/>
            </a:xfrm>
            <a:custGeom>
              <a:avLst/>
              <a:gdLst/>
              <a:ahLst/>
              <a:cxnLst/>
              <a:rect l="l" t="t" r="r" b="b"/>
              <a:pathLst>
                <a:path w="8687" h="8070" extrusionOk="0">
                  <a:moveTo>
                    <a:pt x="5798" y="1"/>
                  </a:moveTo>
                  <a:cubicBezTo>
                    <a:pt x="2231" y="1"/>
                    <a:pt x="1" y="2896"/>
                    <a:pt x="299" y="6131"/>
                  </a:cubicBezTo>
                  <a:cubicBezTo>
                    <a:pt x="360" y="6788"/>
                    <a:pt x="1011" y="7995"/>
                    <a:pt x="2286" y="8070"/>
                  </a:cubicBezTo>
                  <a:cubicBezTo>
                    <a:pt x="1899" y="7656"/>
                    <a:pt x="1696" y="7141"/>
                    <a:pt x="1662" y="6788"/>
                  </a:cubicBezTo>
                  <a:cubicBezTo>
                    <a:pt x="1364" y="3547"/>
                    <a:pt x="3594" y="652"/>
                    <a:pt x="7161" y="652"/>
                  </a:cubicBezTo>
                  <a:cubicBezTo>
                    <a:pt x="7676" y="652"/>
                    <a:pt x="8192" y="733"/>
                    <a:pt x="8687" y="882"/>
                  </a:cubicBezTo>
                  <a:cubicBezTo>
                    <a:pt x="7832" y="306"/>
                    <a:pt x="6829" y="1"/>
                    <a:pt x="5798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756;p57">
              <a:extLst>
                <a:ext uri="{FF2B5EF4-FFF2-40B4-BE49-F238E27FC236}">
                  <a16:creationId xmlns:a16="http://schemas.microsoft.com/office/drawing/2014/main" xmlns="" id="{53615C50-5479-460A-A35F-1BAEAA744339}"/>
                </a:ext>
              </a:extLst>
            </p:cNvPr>
            <p:cNvSpPr/>
            <p:nvPr/>
          </p:nvSpPr>
          <p:spPr>
            <a:xfrm>
              <a:off x="2651930" y="3069308"/>
              <a:ext cx="146573" cy="122940"/>
            </a:xfrm>
            <a:custGeom>
              <a:avLst/>
              <a:gdLst/>
              <a:ahLst/>
              <a:cxnLst/>
              <a:rect l="l" t="t" r="r" b="b"/>
              <a:pathLst>
                <a:path w="5588" h="4687" extrusionOk="0">
                  <a:moveTo>
                    <a:pt x="3249" y="1"/>
                  </a:moveTo>
                  <a:cubicBezTo>
                    <a:pt x="2259" y="1"/>
                    <a:pt x="1275" y="591"/>
                    <a:pt x="740" y="1499"/>
                  </a:cubicBezTo>
                  <a:cubicBezTo>
                    <a:pt x="407" y="2049"/>
                    <a:pt x="1" y="3167"/>
                    <a:pt x="658" y="4686"/>
                  </a:cubicBezTo>
                  <a:cubicBezTo>
                    <a:pt x="801" y="4625"/>
                    <a:pt x="936" y="4557"/>
                    <a:pt x="1065" y="4476"/>
                  </a:cubicBezTo>
                  <a:cubicBezTo>
                    <a:pt x="645" y="3479"/>
                    <a:pt x="658" y="2517"/>
                    <a:pt x="1126" y="1730"/>
                  </a:cubicBezTo>
                  <a:cubicBezTo>
                    <a:pt x="1581" y="971"/>
                    <a:pt x="2435" y="462"/>
                    <a:pt x="3249" y="462"/>
                  </a:cubicBezTo>
                  <a:cubicBezTo>
                    <a:pt x="4293" y="462"/>
                    <a:pt x="5134" y="1303"/>
                    <a:pt x="5134" y="2347"/>
                  </a:cubicBezTo>
                  <a:cubicBezTo>
                    <a:pt x="5134" y="3154"/>
                    <a:pt x="4483" y="3812"/>
                    <a:pt x="3669" y="3812"/>
                  </a:cubicBezTo>
                  <a:cubicBezTo>
                    <a:pt x="3045" y="3812"/>
                    <a:pt x="2543" y="3310"/>
                    <a:pt x="2543" y="2686"/>
                  </a:cubicBezTo>
                  <a:cubicBezTo>
                    <a:pt x="2523" y="2252"/>
                    <a:pt x="2855" y="1879"/>
                    <a:pt x="3289" y="1852"/>
                  </a:cubicBezTo>
                  <a:cubicBezTo>
                    <a:pt x="3311" y="1850"/>
                    <a:pt x="3333" y="1849"/>
                    <a:pt x="3355" y="1849"/>
                  </a:cubicBezTo>
                  <a:cubicBezTo>
                    <a:pt x="3651" y="1849"/>
                    <a:pt x="3972" y="2023"/>
                    <a:pt x="4042" y="2503"/>
                  </a:cubicBezTo>
                  <a:cubicBezTo>
                    <a:pt x="4060" y="2635"/>
                    <a:pt x="4159" y="2696"/>
                    <a:pt x="4260" y="2696"/>
                  </a:cubicBezTo>
                  <a:cubicBezTo>
                    <a:pt x="4387" y="2696"/>
                    <a:pt x="4516" y="2601"/>
                    <a:pt x="4489" y="2435"/>
                  </a:cubicBezTo>
                  <a:cubicBezTo>
                    <a:pt x="4387" y="1707"/>
                    <a:pt x="3858" y="1394"/>
                    <a:pt x="3349" y="1394"/>
                  </a:cubicBezTo>
                  <a:cubicBezTo>
                    <a:pt x="3318" y="1394"/>
                    <a:pt x="3287" y="1395"/>
                    <a:pt x="3255" y="1398"/>
                  </a:cubicBezTo>
                  <a:cubicBezTo>
                    <a:pt x="2584" y="1438"/>
                    <a:pt x="2069" y="2008"/>
                    <a:pt x="2089" y="2686"/>
                  </a:cubicBezTo>
                  <a:cubicBezTo>
                    <a:pt x="2089" y="3561"/>
                    <a:pt x="2794" y="4266"/>
                    <a:pt x="3669" y="4266"/>
                  </a:cubicBezTo>
                  <a:cubicBezTo>
                    <a:pt x="4734" y="4266"/>
                    <a:pt x="5588" y="3405"/>
                    <a:pt x="5588" y="2347"/>
                  </a:cubicBezTo>
                  <a:cubicBezTo>
                    <a:pt x="5588" y="1052"/>
                    <a:pt x="4537" y="1"/>
                    <a:pt x="3249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757;p57">
              <a:extLst>
                <a:ext uri="{FF2B5EF4-FFF2-40B4-BE49-F238E27FC236}">
                  <a16:creationId xmlns:a16="http://schemas.microsoft.com/office/drawing/2014/main" xmlns="" id="{540F5CA6-3228-4BB8-AE12-CAD89A263E13}"/>
                </a:ext>
              </a:extLst>
            </p:cNvPr>
            <p:cNvSpPr/>
            <p:nvPr/>
          </p:nvSpPr>
          <p:spPr>
            <a:xfrm>
              <a:off x="2517842" y="3062200"/>
              <a:ext cx="19935" cy="14610"/>
            </a:xfrm>
            <a:custGeom>
              <a:avLst/>
              <a:gdLst/>
              <a:ahLst/>
              <a:cxnLst/>
              <a:rect l="l" t="t" r="r" b="b"/>
              <a:pathLst>
                <a:path w="760" h="557" extrusionOk="0">
                  <a:moveTo>
                    <a:pt x="0" y="1"/>
                  </a:moveTo>
                  <a:lnTo>
                    <a:pt x="0" y="489"/>
                  </a:lnTo>
                  <a:cubicBezTo>
                    <a:pt x="149" y="530"/>
                    <a:pt x="305" y="550"/>
                    <a:pt x="461" y="557"/>
                  </a:cubicBezTo>
                  <a:cubicBezTo>
                    <a:pt x="759" y="557"/>
                    <a:pt x="759" y="96"/>
                    <a:pt x="461" y="96"/>
                  </a:cubicBezTo>
                  <a:cubicBezTo>
                    <a:pt x="298" y="96"/>
                    <a:pt x="149" y="62"/>
                    <a:pt x="0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6A448482-1411-4397-BA1D-D0581B8AA5B9}"/>
              </a:ext>
            </a:extLst>
          </p:cNvPr>
          <p:cNvSpPr txBox="1"/>
          <p:nvPr/>
        </p:nvSpPr>
        <p:spPr>
          <a:xfrm>
            <a:off x="4508172" y="728412"/>
            <a:ext cx="188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>
                <a:solidFill>
                  <a:srgbClr val="ED7D31"/>
                </a:solidFill>
              </a:rPr>
              <a:t>Az ősz</a:t>
            </a:r>
          </a:p>
        </p:txBody>
      </p:sp>
    </p:spTree>
    <p:extLst>
      <p:ext uri="{BB962C8B-B14F-4D97-AF65-F5344CB8AC3E}">
        <p14:creationId xmlns:p14="http://schemas.microsoft.com/office/powerpoint/2010/main" xmlns="" val="136043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7856B03E-C350-42E8-97E9-15069A280786}"/>
              </a:ext>
            </a:extLst>
          </p:cNvPr>
          <p:cNvSpPr txBox="1"/>
          <p:nvPr/>
        </p:nvSpPr>
        <p:spPr>
          <a:xfrm>
            <a:off x="1145626" y="502738"/>
            <a:ext cx="9606457" cy="5637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hu-HU" sz="19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Nevezd meg az őszi hónapokat!</a:t>
            </a:r>
            <a:endParaRPr lang="hu-HU" sz="19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hu-HU" sz="19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Színezd ki a fákat az ősznek megfelelően! </a:t>
            </a: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hu-HU" sz="19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hu-HU" sz="19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Kösd</a:t>
            </a:r>
            <a:r>
              <a:rPr lang="hu-HU" sz="19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össze az összetartozó szókapcsolatokat! </a:t>
            </a: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hu-HU" sz="19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nap                             lehullajtják levelüket</a:t>
            </a: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hu-HU" sz="19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az időjárás</a:t>
            </a: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hu-HU" sz="19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nem tűz olyan erősen</a:t>
            </a: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hu-HU" sz="19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az állatok</a:t>
            </a: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hu-HU" sz="19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hűvösebbre fordul</a:t>
            </a: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hu-HU" sz="19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lombhullató fák           hosszabbodnak</a:t>
            </a: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hu-HU" sz="19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költöző madarak         rejtekhelyet keresnek</a:t>
            </a: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hu-HU" sz="19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az éjszakák</a:t>
            </a: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hu-HU" sz="19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vándorútra kelnek</a:t>
            </a:r>
            <a:endParaRPr lang="hu-HU" sz="19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hu-HU" sz="19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 Karikázd be a szövegben a költöző madarak nevét!</a:t>
            </a:r>
            <a:endParaRPr lang="hu-HU" sz="19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hu-HU" sz="19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 Írd le, hova indulnak a költöző madarak!</a:t>
            </a:r>
            <a:endParaRPr lang="hu-HU" sz="19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hu-HU" sz="19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6. Keretezd be azokat a mondatokat, amelyek az időjárásról szólnak!</a:t>
            </a:r>
            <a:endParaRPr lang="hu-HU" sz="19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hu-HU" sz="19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7. Húzd alá az emberek őszi munkáival kapcsolatos mondatokat!</a:t>
            </a:r>
            <a:endParaRPr lang="hu-HU" sz="19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hu-HU" sz="19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8. Írd le, mit készíthetnek a gyerekek az őszi termésekből, falevelekből!</a:t>
            </a:r>
            <a:endParaRPr lang="hu-HU" sz="19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861414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4FE43F96-811A-47E0-B77A-8ADFBF785A32}"/>
              </a:ext>
            </a:extLst>
          </p:cNvPr>
          <p:cNvSpPr txBox="1"/>
          <p:nvPr/>
        </p:nvSpPr>
        <p:spPr>
          <a:xfrm>
            <a:off x="1660634" y="797510"/>
            <a:ext cx="9122980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</a:pPr>
            <a:r>
              <a:rPr lang="hu-HU" sz="1900" i="0" u="none" strike="noStrike" dirty="0">
                <a:effectLst/>
                <a:latin typeface="Arial" panose="020B0604020202020204" pitchFamily="34" charset="0"/>
              </a:rPr>
              <a:t>Az ősz</a:t>
            </a:r>
          </a:p>
          <a:p>
            <a:pPr algn="ctr" rtl="0">
              <a:spcBef>
                <a:spcPts val="0"/>
              </a:spcBef>
            </a:pPr>
            <a:endParaRPr lang="hu-HU" dirty="0">
              <a:effectLst/>
            </a:endParaRPr>
          </a:p>
          <a:p>
            <a:pPr algn="just" rtl="0">
              <a:spcBef>
                <a:spcPts val="0"/>
              </a:spcBef>
            </a:pPr>
            <a:r>
              <a:rPr lang="hu-HU" sz="1800" i="0" u="none" strike="noStrike" dirty="0">
                <a:effectLst/>
                <a:latin typeface="Arial" panose="020B0604020202020204" pitchFamily="34" charset="0"/>
              </a:rPr>
              <a:t>Az ősz a nyár után következő évszak. Három hónapból áll, ezek a szeptember, az október és a november. Ősszel az időjárás hűvösebbre fordul. A nap már nem tűz olyan erősen. Egyre többet esik az eső, gyakran fúj a szél. A nappalok rövidülnek, </a:t>
            </a:r>
            <a:br>
              <a:rPr lang="hu-HU" sz="1800" i="0" u="none" strike="noStrike" dirty="0">
                <a:effectLst/>
                <a:latin typeface="Arial" panose="020B0604020202020204" pitchFamily="34" charset="0"/>
              </a:rPr>
            </a:br>
            <a:r>
              <a:rPr lang="hu-HU" sz="1800" i="0" u="none" strike="noStrike" dirty="0">
                <a:effectLst/>
                <a:latin typeface="Arial" panose="020B0604020202020204" pitchFamily="34" charset="0"/>
              </a:rPr>
              <a:t>az éjszakák hosszabbodnak.</a:t>
            </a:r>
            <a:endParaRPr lang="hu-HU" dirty="0">
              <a:effectLst/>
            </a:endParaRPr>
          </a:p>
          <a:p>
            <a:pPr algn="just" rtl="0">
              <a:spcBef>
                <a:spcPts val="0"/>
              </a:spcBef>
            </a:pPr>
            <a:r>
              <a:rPr lang="hu-HU" sz="1900" i="0" u="none" strike="noStrike" dirty="0">
                <a:effectLst/>
                <a:latin typeface="Arial" panose="020B0604020202020204" pitchFamily="34" charset="0"/>
              </a:rPr>
              <a:t>     A fű megsárgul, elszárad. A fák gyönyörű őszi színekben pompáznak, majd le-hullajtják levelüket. Az örökzöldek ilyenkor is zöldek maradnak. A puha avarban egyes állatok rejtekhelyet keresnek. A többiek is bevackolják magukat a földbe, hasadékokba, kövek vagy farakások alá.</a:t>
            </a:r>
            <a:endParaRPr lang="hu-HU" dirty="0">
              <a:effectLst/>
            </a:endParaRPr>
          </a:p>
          <a:p>
            <a:pPr algn="just" rtl="0">
              <a:spcBef>
                <a:spcPts val="0"/>
              </a:spcBef>
            </a:pPr>
            <a:r>
              <a:rPr lang="hu-HU" sz="1900" i="0" u="none" strike="noStrike" dirty="0">
                <a:effectLst/>
                <a:latin typeface="Arial" panose="020B0604020202020204" pitchFamily="34" charset="0"/>
              </a:rPr>
              <a:t>     A gólyák, fecskék, </a:t>
            </a:r>
            <a:r>
              <a:rPr lang="hu-HU" sz="1900" i="0" u="none" strike="noStrike" dirty="0" err="1">
                <a:effectLst/>
                <a:latin typeface="Arial" panose="020B0604020202020204" pitchFamily="34" charset="0"/>
              </a:rPr>
              <a:t>darvak</a:t>
            </a:r>
            <a:r>
              <a:rPr lang="hu-HU" sz="1900" i="0" u="none" strike="noStrike" dirty="0">
                <a:effectLst/>
                <a:latin typeface="Arial" panose="020B0604020202020204" pitchFamily="34" charset="0"/>
              </a:rPr>
              <a:t>, búbos bankák, bölömbikák, vadludak délre, a meleg Afrikába indulnak. Majd csak tavasszal térnek vissza hozzánk.</a:t>
            </a:r>
            <a:endParaRPr lang="hu-HU" sz="1900" dirty="0">
              <a:effectLst/>
            </a:endParaRPr>
          </a:p>
          <a:p>
            <a:pPr algn="just" rtl="0">
              <a:spcBef>
                <a:spcPts val="0"/>
              </a:spcBef>
            </a:pPr>
            <a:r>
              <a:rPr lang="hu-HU" sz="1900" i="0" u="none" strike="noStrike" dirty="0">
                <a:effectLst/>
                <a:latin typeface="Arial" panose="020B0604020202020204" pitchFamily="34" charset="0"/>
              </a:rPr>
              <a:t>     Az emberek szőlőt, almát, körtét, szilvát szüretelnek. Leverik a diót, leszedik a gesztenyét, a mogyorót. A szántóföldeken felszedik a burgonyát, a cukorrépát, és letörik a kukoricát.</a:t>
            </a:r>
            <a:endParaRPr lang="hu-HU" sz="1900" dirty="0">
              <a:effectLst/>
            </a:endParaRPr>
          </a:p>
          <a:p>
            <a:pPr algn="just" rtl="0">
              <a:spcBef>
                <a:spcPts val="0"/>
              </a:spcBef>
            </a:pPr>
            <a:r>
              <a:rPr lang="hu-HU" sz="1900" i="0" u="none" strike="noStrike" dirty="0">
                <a:effectLst/>
                <a:latin typeface="Arial" panose="020B0604020202020204" pitchFamily="34" charset="0"/>
              </a:rPr>
              <a:t>     Őszi kiránduláson a gyerekek szép, színes faleveleket, terméseket gyűjtenek az erdőben. Ezekből érdekes, ötletes ajándékokat, képeket, bábokat készíthetnek.</a:t>
            </a:r>
            <a:endParaRPr lang="hu-HU" sz="1900" dirty="0">
              <a:effectLst/>
            </a:endParaRPr>
          </a:p>
          <a:p>
            <a:pPr algn="just"/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041368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xmlns="" id="{2E1D77DE-F23F-443F-8C54-9069BA07C36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1650" y="1052160"/>
            <a:ext cx="9268699" cy="497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2082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xmlns="" id="{2E1D77DE-F23F-443F-8C54-9069BA07C36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4716" y="333703"/>
            <a:ext cx="9097908" cy="4879787"/>
          </a:xfrm>
          <a:prstGeom prst="rect">
            <a:avLst/>
          </a:prstGeom>
        </p:spPr>
      </p:pic>
      <p:sp>
        <p:nvSpPr>
          <p:cNvPr id="2" name="Bal oldali szögletes zárójel 1">
            <a:extLst>
              <a:ext uri="{FF2B5EF4-FFF2-40B4-BE49-F238E27FC236}">
                <a16:creationId xmlns:a16="http://schemas.microsoft.com/office/drawing/2014/main" xmlns="" id="{05C84A44-7F8D-48E4-BAFB-B9FEB075834D}"/>
              </a:ext>
            </a:extLst>
          </p:cNvPr>
          <p:cNvSpPr/>
          <p:nvPr/>
        </p:nvSpPr>
        <p:spPr>
          <a:xfrm>
            <a:off x="1828799" y="945937"/>
            <a:ext cx="189185" cy="1030012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Bal oldali szögletes zárójel 4">
            <a:extLst>
              <a:ext uri="{FF2B5EF4-FFF2-40B4-BE49-F238E27FC236}">
                <a16:creationId xmlns:a16="http://schemas.microsoft.com/office/drawing/2014/main" xmlns="" id="{48E4AD6B-A736-44FC-ADDE-CC008AACBD17}"/>
              </a:ext>
            </a:extLst>
          </p:cNvPr>
          <p:cNvSpPr/>
          <p:nvPr/>
        </p:nvSpPr>
        <p:spPr>
          <a:xfrm>
            <a:off x="1828799" y="2010206"/>
            <a:ext cx="231227" cy="1155954"/>
          </a:xfrm>
          <a:prstGeom prst="leftBracket">
            <a:avLst/>
          </a:prstGeom>
          <a:solidFill>
            <a:srgbClr val="FFE593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Bal oldali szögletes zárójel 5">
            <a:extLst>
              <a:ext uri="{FF2B5EF4-FFF2-40B4-BE49-F238E27FC236}">
                <a16:creationId xmlns:a16="http://schemas.microsoft.com/office/drawing/2014/main" xmlns="" id="{D57D7B65-A693-404B-9932-D4412B7CEBDA}"/>
              </a:ext>
            </a:extLst>
          </p:cNvPr>
          <p:cNvSpPr/>
          <p:nvPr/>
        </p:nvSpPr>
        <p:spPr>
          <a:xfrm>
            <a:off x="1828799" y="3200418"/>
            <a:ext cx="189185" cy="491424"/>
          </a:xfrm>
          <a:prstGeom prst="lef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Bal oldali szögletes zárójel 6">
            <a:extLst>
              <a:ext uri="{FF2B5EF4-FFF2-40B4-BE49-F238E27FC236}">
                <a16:creationId xmlns:a16="http://schemas.microsoft.com/office/drawing/2014/main" xmlns="" id="{EC943747-3C35-457E-8D59-8A02EF5B3421}"/>
              </a:ext>
            </a:extLst>
          </p:cNvPr>
          <p:cNvSpPr/>
          <p:nvPr/>
        </p:nvSpPr>
        <p:spPr>
          <a:xfrm>
            <a:off x="1828798" y="3726100"/>
            <a:ext cx="189185" cy="824879"/>
          </a:xfrm>
          <a:prstGeom prst="leftBracke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Bal oldali szögletes zárójel 7">
            <a:extLst>
              <a:ext uri="{FF2B5EF4-FFF2-40B4-BE49-F238E27FC236}">
                <a16:creationId xmlns:a16="http://schemas.microsoft.com/office/drawing/2014/main" xmlns="" id="{89B0F16D-DAC6-4D35-9594-CBE4B8324843}"/>
              </a:ext>
            </a:extLst>
          </p:cNvPr>
          <p:cNvSpPr/>
          <p:nvPr/>
        </p:nvSpPr>
        <p:spPr>
          <a:xfrm>
            <a:off x="1828798" y="4596272"/>
            <a:ext cx="189185" cy="514648"/>
          </a:xfrm>
          <a:prstGeom prst="leftBracket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4D459B57-7732-4182-9C4A-DF2B37683DEF}"/>
              </a:ext>
            </a:extLst>
          </p:cNvPr>
          <p:cNvSpPr txBox="1"/>
          <p:nvPr/>
        </p:nvSpPr>
        <p:spPr>
          <a:xfrm>
            <a:off x="1456879" y="1036175"/>
            <a:ext cx="434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4472C4"/>
                </a:solidFill>
              </a:rPr>
              <a:t>1. </a:t>
            </a:r>
          </a:p>
          <a:p>
            <a:r>
              <a:rPr lang="hu-HU" sz="2400" b="1" dirty="0">
                <a:solidFill>
                  <a:srgbClr val="4472C4"/>
                </a:solidFill>
              </a:rPr>
              <a:t>6.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FE5FE788-47C3-4CEB-9E0D-45C0BFA7F45F}"/>
              </a:ext>
            </a:extLst>
          </p:cNvPr>
          <p:cNvSpPr txBox="1"/>
          <p:nvPr/>
        </p:nvSpPr>
        <p:spPr>
          <a:xfrm>
            <a:off x="1452822" y="2261728"/>
            <a:ext cx="434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2.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xmlns="" id="{E3631E66-F275-4939-9852-6ED1B487CC5D}"/>
              </a:ext>
            </a:extLst>
          </p:cNvPr>
          <p:cNvSpPr txBox="1"/>
          <p:nvPr/>
        </p:nvSpPr>
        <p:spPr>
          <a:xfrm>
            <a:off x="1452821" y="3050218"/>
            <a:ext cx="434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4.</a:t>
            </a:r>
          </a:p>
          <a:p>
            <a:r>
              <a:rPr lang="hu-HU" sz="2400" b="1" dirty="0">
                <a:solidFill>
                  <a:srgbClr val="FF0000"/>
                </a:solidFill>
              </a:rPr>
              <a:t>5</a:t>
            </a:r>
            <a:r>
              <a:rPr lang="hu-HU" sz="2400" b="1" dirty="0"/>
              <a:t>.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xmlns="" id="{8F0769D2-894D-4DCC-9514-ABA9CC76727D}"/>
              </a:ext>
            </a:extLst>
          </p:cNvPr>
          <p:cNvSpPr txBox="1"/>
          <p:nvPr/>
        </p:nvSpPr>
        <p:spPr>
          <a:xfrm>
            <a:off x="1478380" y="3949541"/>
            <a:ext cx="434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7030A0"/>
                </a:solidFill>
              </a:rPr>
              <a:t>7.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xmlns="" id="{53931011-1542-4259-BF9C-9BB0FEDFFFF3}"/>
              </a:ext>
            </a:extLst>
          </p:cNvPr>
          <p:cNvSpPr txBox="1"/>
          <p:nvPr/>
        </p:nvSpPr>
        <p:spPr>
          <a:xfrm>
            <a:off x="1478859" y="4628875"/>
            <a:ext cx="434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FFFF00"/>
                </a:solidFill>
              </a:rPr>
              <a:t>8.</a:t>
            </a:r>
          </a:p>
        </p:txBody>
      </p:sp>
      <p:pic>
        <p:nvPicPr>
          <p:cNvPr id="17" name="Ábra 16" descr="Levél">
            <a:extLst>
              <a:ext uri="{FF2B5EF4-FFF2-40B4-BE49-F238E27FC236}">
                <a16:creationId xmlns:a16="http://schemas.microsoft.com/office/drawing/2014/main" xmlns="" id="{1ADDE5A3-C4B5-4F24-80CD-EC079F671F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3147937" y="5726084"/>
            <a:ext cx="914400" cy="914400"/>
          </a:xfrm>
          <a:prstGeom prst="rect">
            <a:avLst/>
          </a:prstGeom>
        </p:spPr>
      </p:pic>
      <p:pic>
        <p:nvPicPr>
          <p:cNvPr id="18" name="Ábra 17" descr="Tök">
            <a:extLst>
              <a:ext uri="{FF2B5EF4-FFF2-40B4-BE49-F238E27FC236}">
                <a16:creationId xmlns:a16="http://schemas.microsoft.com/office/drawing/2014/main" xmlns="" id="{18451F83-D555-4BF3-A5D1-F6A69DF5A5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342583" y="5739608"/>
            <a:ext cx="914400" cy="914400"/>
          </a:xfrm>
          <a:prstGeom prst="rect">
            <a:avLst/>
          </a:prstGeom>
        </p:spPr>
      </p:pic>
      <p:pic>
        <p:nvPicPr>
          <p:cNvPr id="19" name="Ábra 18" descr="Juharlevél">
            <a:extLst>
              <a:ext uri="{FF2B5EF4-FFF2-40B4-BE49-F238E27FC236}">
                <a16:creationId xmlns:a16="http://schemas.microsoft.com/office/drawing/2014/main" xmlns="" id="{B2100CF4-A686-432B-83E4-1043C40459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2238404">
            <a:off x="5660549" y="5726085"/>
            <a:ext cx="914400" cy="914400"/>
          </a:xfrm>
          <a:prstGeom prst="rect">
            <a:avLst/>
          </a:prstGeom>
        </p:spPr>
      </p:pic>
      <p:pic>
        <p:nvPicPr>
          <p:cNvPr id="20" name="Ábra 19" descr="Makk">
            <a:extLst>
              <a:ext uri="{FF2B5EF4-FFF2-40B4-BE49-F238E27FC236}">
                <a16:creationId xmlns:a16="http://schemas.microsoft.com/office/drawing/2014/main" xmlns="" id="{8444964D-02E0-4E69-8ECD-F7E48D6B8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973161" y="5726084"/>
            <a:ext cx="914400" cy="914400"/>
          </a:xfrm>
          <a:prstGeom prst="rect">
            <a:avLst/>
          </a:prstGeom>
        </p:spPr>
      </p:pic>
      <p:grpSp>
        <p:nvGrpSpPr>
          <p:cNvPr id="21" name="Google Shape;5167;p52">
            <a:extLst>
              <a:ext uri="{FF2B5EF4-FFF2-40B4-BE49-F238E27FC236}">
                <a16:creationId xmlns:a16="http://schemas.microsoft.com/office/drawing/2014/main" xmlns="" id="{269DBA05-5B77-4325-A1B6-F70999660192}"/>
              </a:ext>
            </a:extLst>
          </p:cNvPr>
          <p:cNvGrpSpPr/>
          <p:nvPr/>
        </p:nvGrpSpPr>
        <p:grpSpPr>
          <a:xfrm>
            <a:off x="11007270" y="1347497"/>
            <a:ext cx="823896" cy="831572"/>
            <a:chOff x="5292128" y="2299891"/>
            <a:chExt cx="367027" cy="365214"/>
          </a:xfrm>
          <a:solidFill>
            <a:srgbClr val="ED7D31"/>
          </a:solidFill>
        </p:grpSpPr>
        <p:sp>
          <p:nvSpPr>
            <p:cNvPr id="22" name="Google Shape;5168;p52">
              <a:extLst>
                <a:ext uri="{FF2B5EF4-FFF2-40B4-BE49-F238E27FC236}">
                  <a16:creationId xmlns:a16="http://schemas.microsoft.com/office/drawing/2014/main" xmlns="" id="{8529D559-6C72-4421-8283-2C31D480EE38}"/>
                </a:ext>
              </a:extLst>
            </p:cNvPr>
            <p:cNvSpPr/>
            <p:nvPr/>
          </p:nvSpPr>
          <p:spPr>
            <a:xfrm>
              <a:off x="5470361" y="2467772"/>
              <a:ext cx="11323" cy="124243"/>
            </a:xfrm>
            <a:custGeom>
              <a:avLst/>
              <a:gdLst/>
              <a:ahLst/>
              <a:cxnLst/>
              <a:rect l="l" t="t" r="r" b="b"/>
              <a:pathLst>
                <a:path w="431" h="4729" extrusionOk="0">
                  <a:moveTo>
                    <a:pt x="215" y="0"/>
                  </a:moveTo>
                  <a:cubicBezTo>
                    <a:pt x="108" y="0"/>
                    <a:pt x="0" y="71"/>
                    <a:pt x="0" y="213"/>
                  </a:cubicBezTo>
                  <a:lnTo>
                    <a:pt x="0" y="4514"/>
                  </a:lnTo>
                  <a:cubicBezTo>
                    <a:pt x="0" y="4632"/>
                    <a:pt x="97" y="4729"/>
                    <a:pt x="215" y="4729"/>
                  </a:cubicBezTo>
                  <a:cubicBezTo>
                    <a:pt x="333" y="4729"/>
                    <a:pt x="430" y="4632"/>
                    <a:pt x="430" y="4514"/>
                  </a:cubicBezTo>
                  <a:lnTo>
                    <a:pt x="430" y="213"/>
                  </a:lnTo>
                  <a:cubicBezTo>
                    <a:pt x="430" y="71"/>
                    <a:pt x="323" y="0"/>
                    <a:pt x="215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169;p52">
              <a:extLst>
                <a:ext uri="{FF2B5EF4-FFF2-40B4-BE49-F238E27FC236}">
                  <a16:creationId xmlns:a16="http://schemas.microsoft.com/office/drawing/2014/main" xmlns="" id="{8E16F580-E7FE-4A66-AC8A-B0E6C9588B88}"/>
                </a:ext>
              </a:extLst>
            </p:cNvPr>
            <p:cNvSpPr/>
            <p:nvPr/>
          </p:nvSpPr>
          <p:spPr>
            <a:xfrm>
              <a:off x="5464870" y="2299891"/>
              <a:ext cx="22279" cy="40827"/>
            </a:xfrm>
            <a:custGeom>
              <a:avLst/>
              <a:gdLst/>
              <a:ahLst/>
              <a:cxnLst/>
              <a:rect l="l" t="t" r="r" b="b"/>
              <a:pathLst>
                <a:path w="848" h="1554" extrusionOk="0">
                  <a:moveTo>
                    <a:pt x="424" y="0"/>
                  </a:moveTo>
                  <a:cubicBezTo>
                    <a:pt x="188" y="0"/>
                    <a:pt x="1" y="194"/>
                    <a:pt x="8" y="430"/>
                  </a:cubicBezTo>
                  <a:lnTo>
                    <a:pt x="8" y="1554"/>
                  </a:lnTo>
                  <a:lnTo>
                    <a:pt x="840" y="1554"/>
                  </a:lnTo>
                  <a:lnTo>
                    <a:pt x="840" y="430"/>
                  </a:lnTo>
                  <a:cubicBezTo>
                    <a:pt x="847" y="194"/>
                    <a:pt x="660" y="0"/>
                    <a:pt x="424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170;p52">
              <a:extLst>
                <a:ext uri="{FF2B5EF4-FFF2-40B4-BE49-F238E27FC236}">
                  <a16:creationId xmlns:a16="http://schemas.microsoft.com/office/drawing/2014/main" xmlns="" id="{73EAE9DA-EF0B-4E3C-8857-E49D5C8F43DA}"/>
                </a:ext>
              </a:extLst>
            </p:cNvPr>
            <p:cNvSpPr/>
            <p:nvPr/>
          </p:nvSpPr>
          <p:spPr>
            <a:xfrm>
              <a:off x="5292128" y="2316837"/>
              <a:ext cx="367027" cy="184433"/>
            </a:xfrm>
            <a:custGeom>
              <a:avLst/>
              <a:gdLst/>
              <a:ahLst/>
              <a:cxnLst/>
              <a:rect l="l" t="t" r="r" b="b"/>
              <a:pathLst>
                <a:path w="13970" h="7020" extrusionOk="0">
                  <a:moveTo>
                    <a:pt x="6985" y="0"/>
                  </a:moveTo>
                  <a:cubicBezTo>
                    <a:pt x="3122" y="0"/>
                    <a:pt x="0" y="3156"/>
                    <a:pt x="49" y="7020"/>
                  </a:cubicBezTo>
                  <a:lnTo>
                    <a:pt x="56" y="7020"/>
                  </a:lnTo>
                  <a:cubicBezTo>
                    <a:pt x="507" y="6479"/>
                    <a:pt x="1148" y="6208"/>
                    <a:pt x="1790" y="6208"/>
                  </a:cubicBezTo>
                  <a:cubicBezTo>
                    <a:pt x="2432" y="6208"/>
                    <a:pt x="3073" y="6479"/>
                    <a:pt x="3524" y="7020"/>
                  </a:cubicBezTo>
                  <a:cubicBezTo>
                    <a:pt x="3975" y="6479"/>
                    <a:pt x="4616" y="6208"/>
                    <a:pt x="5258" y="6208"/>
                  </a:cubicBezTo>
                  <a:cubicBezTo>
                    <a:pt x="5900" y="6208"/>
                    <a:pt x="6541" y="6479"/>
                    <a:pt x="6992" y="7020"/>
                  </a:cubicBezTo>
                  <a:cubicBezTo>
                    <a:pt x="7443" y="6479"/>
                    <a:pt x="8085" y="6208"/>
                    <a:pt x="8726" y="6208"/>
                  </a:cubicBezTo>
                  <a:cubicBezTo>
                    <a:pt x="9368" y="6208"/>
                    <a:pt x="10009" y="6479"/>
                    <a:pt x="10460" y="7020"/>
                  </a:cubicBezTo>
                  <a:cubicBezTo>
                    <a:pt x="10911" y="6479"/>
                    <a:pt x="11553" y="6208"/>
                    <a:pt x="12194" y="6208"/>
                  </a:cubicBezTo>
                  <a:cubicBezTo>
                    <a:pt x="12836" y="6208"/>
                    <a:pt x="13477" y="6479"/>
                    <a:pt x="13928" y="7020"/>
                  </a:cubicBezTo>
                  <a:cubicBezTo>
                    <a:pt x="13970" y="3156"/>
                    <a:pt x="10849" y="0"/>
                    <a:pt x="6985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171;p52">
              <a:extLst>
                <a:ext uri="{FF2B5EF4-FFF2-40B4-BE49-F238E27FC236}">
                  <a16:creationId xmlns:a16="http://schemas.microsoft.com/office/drawing/2014/main" xmlns="" id="{77AC7894-7D63-4658-B63D-6D9EF5BC36BD}"/>
                </a:ext>
              </a:extLst>
            </p:cNvPr>
            <p:cNvSpPr/>
            <p:nvPr/>
          </p:nvSpPr>
          <p:spPr>
            <a:xfrm>
              <a:off x="5293757" y="2319017"/>
              <a:ext cx="182279" cy="182436"/>
            </a:xfrm>
            <a:custGeom>
              <a:avLst/>
              <a:gdLst/>
              <a:ahLst/>
              <a:cxnLst/>
              <a:rect l="l" t="t" r="r" b="b"/>
              <a:pathLst>
                <a:path w="6938" h="6944" extrusionOk="0">
                  <a:moveTo>
                    <a:pt x="6937" y="0"/>
                  </a:moveTo>
                  <a:cubicBezTo>
                    <a:pt x="3108" y="0"/>
                    <a:pt x="1" y="3108"/>
                    <a:pt x="1" y="6944"/>
                  </a:cubicBezTo>
                  <a:cubicBezTo>
                    <a:pt x="452" y="6399"/>
                    <a:pt x="1093" y="6127"/>
                    <a:pt x="1735" y="6127"/>
                  </a:cubicBezTo>
                  <a:cubicBezTo>
                    <a:pt x="2377" y="6127"/>
                    <a:pt x="3018" y="6399"/>
                    <a:pt x="3469" y="6944"/>
                  </a:cubicBezTo>
                  <a:cubicBezTo>
                    <a:pt x="3469" y="3108"/>
                    <a:pt x="5023" y="0"/>
                    <a:pt x="6937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172;p52">
              <a:extLst>
                <a:ext uri="{FF2B5EF4-FFF2-40B4-BE49-F238E27FC236}">
                  <a16:creationId xmlns:a16="http://schemas.microsoft.com/office/drawing/2014/main" xmlns="" id="{C704E6D1-3D7C-4C40-BEC8-B17A72A553A8}"/>
                </a:ext>
              </a:extLst>
            </p:cNvPr>
            <p:cNvSpPr/>
            <p:nvPr/>
          </p:nvSpPr>
          <p:spPr>
            <a:xfrm>
              <a:off x="5476009" y="2319017"/>
              <a:ext cx="91139" cy="182252"/>
            </a:xfrm>
            <a:custGeom>
              <a:avLst/>
              <a:gdLst/>
              <a:ahLst/>
              <a:cxnLst/>
              <a:rect l="l" t="t" r="r" b="b"/>
              <a:pathLst>
                <a:path w="3469" h="6937" extrusionOk="0">
                  <a:moveTo>
                    <a:pt x="0" y="0"/>
                  </a:moveTo>
                  <a:lnTo>
                    <a:pt x="0" y="6937"/>
                  </a:lnTo>
                  <a:cubicBezTo>
                    <a:pt x="451" y="6396"/>
                    <a:pt x="1093" y="6125"/>
                    <a:pt x="1734" y="6125"/>
                  </a:cubicBezTo>
                  <a:cubicBezTo>
                    <a:pt x="2376" y="6125"/>
                    <a:pt x="3017" y="6396"/>
                    <a:pt x="3468" y="6937"/>
                  </a:cubicBezTo>
                  <a:cubicBezTo>
                    <a:pt x="3468" y="3108"/>
                    <a:pt x="1914" y="0"/>
                    <a:pt x="0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173;p52">
              <a:extLst>
                <a:ext uri="{FF2B5EF4-FFF2-40B4-BE49-F238E27FC236}">
                  <a16:creationId xmlns:a16="http://schemas.microsoft.com/office/drawing/2014/main" xmlns="" id="{A08B25D7-7CFA-47F2-B91C-3EBC357311C9}"/>
                </a:ext>
              </a:extLst>
            </p:cNvPr>
            <p:cNvSpPr/>
            <p:nvPr/>
          </p:nvSpPr>
          <p:spPr>
            <a:xfrm>
              <a:off x="5404574" y="2564035"/>
              <a:ext cx="82758" cy="101070"/>
            </a:xfrm>
            <a:custGeom>
              <a:avLst/>
              <a:gdLst/>
              <a:ahLst/>
              <a:cxnLst/>
              <a:rect l="l" t="t" r="r" b="b"/>
              <a:pathLst>
                <a:path w="3150" h="3847" extrusionOk="0">
                  <a:moveTo>
                    <a:pt x="2719" y="0"/>
                  </a:moveTo>
                  <a:cubicBezTo>
                    <a:pt x="2508" y="0"/>
                    <a:pt x="2296" y="142"/>
                    <a:pt x="2296" y="427"/>
                  </a:cubicBezTo>
                  <a:lnTo>
                    <a:pt x="2296" y="2258"/>
                  </a:lnTo>
                  <a:cubicBezTo>
                    <a:pt x="2296" y="2663"/>
                    <a:pt x="1970" y="2993"/>
                    <a:pt x="1573" y="2993"/>
                  </a:cubicBezTo>
                  <a:cubicBezTo>
                    <a:pt x="1569" y="2993"/>
                    <a:pt x="1565" y="2993"/>
                    <a:pt x="1561" y="2993"/>
                  </a:cubicBezTo>
                  <a:cubicBezTo>
                    <a:pt x="1262" y="2993"/>
                    <a:pt x="1006" y="2806"/>
                    <a:pt x="895" y="2535"/>
                  </a:cubicBezTo>
                  <a:cubicBezTo>
                    <a:pt x="832" y="2376"/>
                    <a:pt x="673" y="2272"/>
                    <a:pt x="506" y="2272"/>
                  </a:cubicBezTo>
                  <a:cubicBezTo>
                    <a:pt x="208" y="2272"/>
                    <a:pt x="0" y="2577"/>
                    <a:pt x="111" y="2854"/>
                  </a:cubicBezTo>
                  <a:cubicBezTo>
                    <a:pt x="345" y="3453"/>
                    <a:pt x="933" y="3846"/>
                    <a:pt x="1579" y="3846"/>
                  </a:cubicBezTo>
                  <a:cubicBezTo>
                    <a:pt x="1584" y="3846"/>
                    <a:pt x="1590" y="3846"/>
                    <a:pt x="1595" y="3846"/>
                  </a:cubicBezTo>
                  <a:cubicBezTo>
                    <a:pt x="2462" y="3825"/>
                    <a:pt x="3149" y="3111"/>
                    <a:pt x="3142" y="2244"/>
                  </a:cubicBezTo>
                  <a:lnTo>
                    <a:pt x="3142" y="427"/>
                  </a:lnTo>
                  <a:cubicBezTo>
                    <a:pt x="3142" y="142"/>
                    <a:pt x="2931" y="0"/>
                    <a:pt x="2719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5319;p52">
            <a:extLst>
              <a:ext uri="{FF2B5EF4-FFF2-40B4-BE49-F238E27FC236}">
                <a16:creationId xmlns:a16="http://schemas.microsoft.com/office/drawing/2014/main" xmlns="" id="{C3EDCE39-CDE2-44AE-A3DF-1CEA933D3390}"/>
              </a:ext>
            </a:extLst>
          </p:cNvPr>
          <p:cNvGrpSpPr/>
          <p:nvPr/>
        </p:nvGrpSpPr>
        <p:grpSpPr>
          <a:xfrm flipH="1">
            <a:off x="1986287" y="5873322"/>
            <a:ext cx="717799" cy="647802"/>
            <a:chOff x="8012645" y="2806477"/>
            <a:chExt cx="319763" cy="284505"/>
          </a:xfrm>
          <a:solidFill>
            <a:srgbClr val="ED7D31"/>
          </a:solidFill>
        </p:grpSpPr>
        <p:sp>
          <p:nvSpPr>
            <p:cNvPr id="29" name="Google Shape;5320;p52">
              <a:extLst>
                <a:ext uri="{FF2B5EF4-FFF2-40B4-BE49-F238E27FC236}">
                  <a16:creationId xmlns:a16="http://schemas.microsoft.com/office/drawing/2014/main" xmlns="" id="{8201C76D-3E5C-429A-A984-C14D58516CC9}"/>
                </a:ext>
              </a:extLst>
            </p:cNvPr>
            <p:cNvSpPr/>
            <p:nvPr/>
          </p:nvSpPr>
          <p:spPr>
            <a:xfrm>
              <a:off x="8117446" y="3039252"/>
              <a:ext cx="87855" cy="51731"/>
            </a:xfrm>
            <a:custGeom>
              <a:avLst/>
              <a:gdLst/>
              <a:ahLst/>
              <a:cxnLst/>
              <a:rect l="l" t="t" r="r" b="b"/>
              <a:pathLst>
                <a:path w="3344" h="1969" extrusionOk="0">
                  <a:moveTo>
                    <a:pt x="2235" y="1"/>
                  </a:moveTo>
                  <a:cubicBezTo>
                    <a:pt x="2172" y="1"/>
                    <a:pt x="2108" y="31"/>
                    <a:pt x="2067" y="102"/>
                  </a:cubicBezTo>
                  <a:lnTo>
                    <a:pt x="1346" y="1566"/>
                  </a:lnTo>
                  <a:lnTo>
                    <a:pt x="271" y="1566"/>
                  </a:lnTo>
                  <a:cubicBezTo>
                    <a:pt x="0" y="1566"/>
                    <a:pt x="0" y="1968"/>
                    <a:pt x="271" y="1968"/>
                  </a:cubicBezTo>
                  <a:lnTo>
                    <a:pt x="3073" y="1968"/>
                  </a:lnTo>
                  <a:cubicBezTo>
                    <a:pt x="3343" y="1968"/>
                    <a:pt x="3343" y="1566"/>
                    <a:pt x="3073" y="1566"/>
                  </a:cubicBezTo>
                  <a:lnTo>
                    <a:pt x="1790" y="1566"/>
                  </a:lnTo>
                  <a:lnTo>
                    <a:pt x="2428" y="276"/>
                  </a:lnTo>
                  <a:cubicBezTo>
                    <a:pt x="2488" y="123"/>
                    <a:pt x="2362" y="1"/>
                    <a:pt x="2235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321;p52">
              <a:extLst>
                <a:ext uri="{FF2B5EF4-FFF2-40B4-BE49-F238E27FC236}">
                  <a16:creationId xmlns:a16="http://schemas.microsoft.com/office/drawing/2014/main" xmlns="" id="{9CF51EE6-AF6B-474F-A568-A729822B45BE}"/>
                </a:ext>
              </a:extLst>
            </p:cNvPr>
            <p:cNvSpPr/>
            <p:nvPr/>
          </p:nvSpPr>
          <p:spPr>
            <a:xfrm>
              <a:off x="8138570" y="3039252"/>
              <a:ext cx="66732" cy="51731"/>
            </a:xfrm>
            <a:custGeom>
              <a:avLst/>
              <a:gdLst/>
              <a:ahLst/>
              <a:cxnLst/>
              <a:rect l="l" t="t" r="r" b="b"/>
              <a:pathLst>
                <a:path w="2540" h="1969" extrusionOk="0">
                  <a:moveTo>
                    <a:pt x="2231" y="1"/>
                  </a:moveTo>
                  <a:cubicBezTo>
                    <a:pt x="2169" y="1"/>
                    <a:pt x="2107" y="31"/>
                    <a:pt x="2068" y="102"/>
                  </a:cubicBezTo>
                  <a:lnTo>
                    <a:pt x="1346" y="1566"/>
                  </a:lnTo>
                  <a:lnTo>
                    <a:pt x="264" y="1566"/>
                  </a:lnTo>
                  <a:cubicBezTo>
                    <a:pt x="1" y="1566"/>
                    <a:pt x="1" y="1968"/>
                    <a:pt x="264" y="1968"/>
                  </a:cubicBezTo>
                  <a:lnTo>
                    <a:pt x="2269" y="1968"/>
                  </a:lnTo>
                  <a:cubicBezTo>
                    <a:pt x="2539" y="1968"/>
                    <a:pt x="2539" y="1566"/>
                    <a:pt x="2269" y="1566"/>
                  </a:cubicBezTo>
                  <a:lnTo>
                    <a:pt x="1790" y="1566"/>
                  </a:lnTo>
                  <a:lnTo>
                    <a:pt x="2421" y="276"/>
                  </a:lnTo>
                  <a:cubicBezTo>
                    <a:pt x="2482" y="123"/>
                    <a:pt x="2356" y="1"/>
                    <a:pt x="2231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322;p52">
              <a:extLst>
                <a:ext uri="{FF2B5EF4-FFF2-40B4-BE49-F238E27FC236}">
                  <a16:creationId xmlns:a16="http://schemas.microsoft.com/office/drawing/2014/main" xmlns="" id="{8E6B788E-5F23-413B-97DE-F99CB011D3E5}"/>
                </a:ext>
              </a:extLst>
            </p:cNvPr>
            <p:cNvSpPr/>
            <p:nvPr/>
          </p:nvSpPr>
          <p:spPr>
            <a:xfrm>
              <a:off x="8012645" y="2884664"/>
              <a:ext cx="32841" cy="41747"/>
            </a:xfrm>
            <a:custGeom>
              <a:avLst/>
              <a:gdLst/>
              <a:ahLst/>
              <a:cxnLst/>
              <a:rect l="l" t="t" r="r" b="b"/>
              <a:pathLst>
                <a:path w="1250" h="1589" extrusionOk="0">
                  <a:moveTo>
                    <a:pt x="1249" y="0"/>
                  </a:moveTo>
                  <a:lnTo>
                    <a:pt x="181" y="451"/>
                  </a:lnTo>
                  <a:cubicBezTo>
                    <a:pt x="29" y="514"/>
                    <a:pt x="1" y="715"/>
                    <a:pt x="133" y="819"/>
                  </a:cubicBezTo>
                  <a:lnTo>
                    <a:pt x="1104" y="1589"/>
                  </a:lnTo>
                  <a:lnTo>
                    <a:pt x="1249" y="0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23;p52">
              <a:extLst>
                <a:ext uri="{FF2B5EF4-FFF2-40B4-BE49-F238E27FC236}">
                  <a16:creationId xmlns:a16="http://schemas.microsoft.com/office/drawing/2014/main" xmlns="" id="{018B2B67-623C-48F7-B5E9-5D6D84B55275}"/>
                </a:ext>
              </a:extLst>
            </p:cNvPr>
            <p:cNvSpPr/>
            <p:nvPr/>
          </p:nvSpPr>
          <p:spPr>
            <a:xfrm>
              <a:off x="8025598" y="2806477"/>
              <a:ext cx="306810" cy="247513"/>
            </a:xfrm>
            <a:custGeom>
              <a:avLst/>
              <a:gdLst/>
              <a:ahLst/>
              <a:cxnLst/>
              <a:rect l="l" t="t" r="r" b="b"/>
              <a:pathLst>
                <a:path w="11678" h="9421" extrusionOk="0">
                  <a:moveTo>
                    <a:pt x="4621" y="1"/>
                  </a:moveTo>
                  <a:cubicBezTo>
                    <a:pt x="4383" y="1"/>
                    <a:pt x="938" y="65"/>
                    <a:pt x="382" y="3809"/>
                  </a:cubicBezTo>
                  <a:cubicBezTo>
                    <a:pt x="0" y="7214"/>
                    <a:pt x="2761" y="9420"/>
                    <a:pt x="5972" y="9420"/>
                  </a:cubicBezTo>
                  <a:cubicBezTo>
                    <a:pt x="8573" y="9420"/>
                    <a:pt x="10828" y="7873"/>
                    <a:pt x="11625" y="5730"/>
                  </a:cubicBezTo>
                  <a:cubicBezTo>
                    <a:pt x="11677" y="5574"/>
                    <a:pt x="11560" y="5427"/>
                    <a:pt x="11416" y="5427"/>
                  </a:cubicBezTo>
                  <a:cubicBezTo>
                    <a:pt x="11387" y="5427"/>
                    <a:pt x="11357" y="5433"/>
                    <a:pt x="11327" y="5446"/>
                  </a:cubicBezTo>
                  <a:cubicBezTo>
                    <a:pt x="10896" y="5625"/>
                    <a:pt x="10433" y="5718"/>
                    <a:pt x="9967" y="5718"/>
                  </a:cubicBezTo>
                  <a:cubicBezTo>
                    <a:pt x="9856" y="5718"/>
                    <a:pt x="9745" y="5713"/>
                    <a:pt x="9635" y="5702"/>
                  </a:cubicBezTo>
                  <a:cubicBezTo>
                    <a:pt x="7984" y="5543"/>
                    <a:pt x="6805" y="3503"/>
                    <a:pt x="6090" y="2276"/>
                  </a:cubicBezTo>
                  <a:cubicBezTo>
                    <a:pt x="5619" y="1457"/>
                    <a:pt x="4980" y="951"/>
                    <a:pt x="4037" y="764"/>
                  </a:cubicBezTo>
                  <a:lnTo>
                    <a:pt x="4634" y="1"/>
                  </a:lnTo>
                  <a:cubicBezTo>
                    <a:pt x="4634" y="1"/>
                    <a:pt x="4629" y="1"/>
                    <a:pt x="4621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24;p52">
              <a:extLst>
                <a:ext uri="{FF2B5EF4-FFF2-40B4-BE49-F238E27FC236}">
                  <a16:creationId xmlns:a16="http://schemas.microsoft.com/office/drawing/2014/main" xmlns="" id="{982D8580-38CD-4E99-8736-886A0FA2F65A}"/>
                </a:ext>
              </a:extLst>
            </p:cNvPr>
            <p:cNvSpPr/>
            <p:nvPr/>
          </p:nvSpPr>
          <p:spPr>
            <a:xfrm>
              <a:off x="8025598" y="2806477"/>
              <a:ext cx="209576" cy="247671"/>
            </a:xfrm>
            <a:custGeom>
              <a:avLst/>
              <a:gdLst/>
              <a:ahLst/>
              <a:cxnLst/>
              <a:rect l="l" t="t" r="r" b="b"/>
              <a:pathLst>
                <a:path w="7977" h="9427" extrusionOk="0">
                  <a:moveTo>
                    <a:pt x="4623" y="1"/>
                  </a:moveTo>
                  <a:cubicBezTo>
                    <a:pt x="4407" y="1"/>
                    <a:pt x="939" y="59"/>
                    <a:pt x="382" y="3809"/>
                  </a:cubicBezTo>
                  <a:cubicBezTo>
                    <a:pt x="0" y="7221"/>
                    <a:pt x="2761" y="9427"/>
                    <a:pt x="5972" y="9427"/>
                  </a:cubicBezTo>
                  <a:cubicBezTo>
                    <a:pt x="6652" y="9427"/>
                    <a:pt x="7325" y="9316"/>
                    <a:pt x="7977" y="9108"/>
                  </a:cubicBezTo>
                  <a:lnTo>
                    <a:pt x="7977" y="9108"/>
                  </a:lnTo>
                  <a:cubicBezTo>
                    <a:pt x="7824" y="9115"/>
                    <a:pt x="7672" y="9122"/>
                    <a:pt x="7519" y="9122"/>
                  </a:cubicBezTo>
                  <a:cubicBezTo>
                    <a:pt x="4315" y="9122"/>
                    <a:pt x="1547" y="6916"/>
                    <a:pt x="1935" y="3510"/>
                  </a:cubicBezTo>
                  <a:cubicBezTo>
                    <a:pt x="2254" y="1339"/>
                    <a:pt x="3552" y="403"/>
                    <a:pt x="4634" y="1"/>
                  </a:cubicBezTo>
                  <a:cubicBezTo>
                    <a:pt x="4634" y="1"/>
                    <a:pt x="4630" y="1"/>
                    <a:pt x="4623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325;p52">
              <a:extLst>
                <a:ext uri="{FF2B5EF4-FFF2-40B4-BE49-F238E27FC236}">
                  <a16:creationId xmlns:a16="http://schemas.microsoft.com/office/drawing/2014/main" xmlns="" id="{FBC7A1CF-EF1D-4F72-9F2E-6A500DA3E0ED}"/>
                </a:ext>
              </a:extLst>
            </p:cNvPr>
            <p:cNvSpPr/>
            <p:nvPr/>
          </p:nvSpPr>
          <p:spPr>
            <a:xfrm>
              <a:off x="8110274" y="2874865"/>
              <a:ext cx="179205" cy="111290"/>
            </a:xfrm>
            <a:custGeom>
              <a:avLst/>
              <a:gdLst/>
              <a:ahLst/>
              <a:cxnLst/>
              <a:rect l="l" t="t" r="r" b="b"/>
              <a:pathLst>
                <a:path w="6821" h="4236" extrusionOk="0">
                  <a:moveTo>
                    <a:pt x="2513" y="0"/>
                  </a:moveTo>
                  <a:cubicBezTo>
                    <a:pt x="2336" y="0"/>
                    <a:pt x="2157" y="43"/>
                    <a:pt x="1993" y="131"/>
                  </a:cubicBezTo>
                  <a:lnTo>
                    <a:pt x="1986" y="131"/>
                  </a:lnTo>
                  <a:cubicBezTo>
                    <a:pt x="0" y="1212"/>
                    <a:pt x="1031" y="4236"/>
                    <a:pt x="3479" y="4236"/>
                  </a:cubicBezTo>
                  <a:cubicBezTo>
                    <a:pt x="4374" y="4236"/>
                    <a:pt x="5458" y="3831"/>
                    <a:pt x="6654" y="2780"/>
                  </a:cubicBezTo>
                  <a:cubicBezTo>
                    <a:pt x="6821" y="2634"/>
                    <a:pt x="6717" y="2364"/>
                    <a:pt x="6502" y="2364"/>
                  </a:cubicBezTo>
                  <a:cubicBezTo>
                    <a:pt x="5780" y="2364"/>
                    <a:pt x="4629" y="2052"/>
                    <a:pt x="3401" y="443"/>
                  </a:cubicBezTo>
                  <a:cubicBezTo>
                    <a:pt x="3187" y="156"/>
                    <a:pt x="2853" y="0"/>
                    <a:pt x="2513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326;p52">
              <a:extLst>
                <a:ext uri="{FF2B5EF4-FFF2-40B4-BE49-F238E27FC236}">
                  <a16:creationId xmlns:a16="http://schemas.microsoft.com/office/drawing/2014/main" xmlns="" id="{1C1B78FD-20DA-4731-8345-9A2BDD9DF7CF}"/>
                </a:ext>
              </a:extLst>
            </p:cNvPr>
            <p:cNvSpPr/>
            <p:nvPr/>
          </p:nvSpPr>
          <p:spPr>
            <a:xfrm>
              <a:off x="8131397" y="2917084"/>
              <a:ext cx="158082" cy="69175"/>
            </a:xfrm>
            <a:custGeom>
              <a:avLst/>
              <a:gdLst/>
              <a:ahLst/>
              <a:cxnLst/>
              <a:rect l="l" t="t" r="r" b="b"/>
              <a:pathLst>
                <a:path w="6017" h="2633" extrusionOk="0">
                  <a:moveTo>
                    <a:pt x="149" y="1"/>
                  </a:moveTo>
                  <a:cubicBezTo>
                    <a:pt x="0" y="1236"/>
                    <a:pt x="1008" y="2632"/>
                    <a:pt x="2671" y="2632"/>
                  </a:cubicBezTo>
                  <a:cubicBezTo>
                    <a:pt x="3567" y="2632"/>
                    <a:pt x="4653" y="2227"/>
                    <a:pt x="5850" y="1173"/>
                  </a:cubicBezTo>
                  <a:cubicBezTo>
                    <a:pt x="6017" y="1027"/>
                    <a:pt x="5913" y="757"/>
                    <a:pt x="5691" y="757"/>
                  </a:cubicBezTo>
                  <a:cubicBezTo>
                    <a:pt x="5538" y="757"/>
                    <a:pt x="5386" y="743"/>
                    <a:pt x="5240" y="715"/>
                  </a:cubicBezTo>
                  <a:cubicBezTo>
                    <a:pt x="4532" y="1378"/>
                    <a:pt x="3303" y="1901"/>
                    <a:pt x="2228" y="1901"/>
                  </a:cubicBezTo>
                  <a:cubicBezTo>
                    <a:pt x="1166" y="1901"/>
                    <a:pt x="256" y="1390"/>
                    <a:pt x="149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327;p52">
              <a:extLst>
                <a:ext uri="{FF2B5EF4-FFF2-40B4-BE49-F238E27FC236}">
                  <a16:creationId xmlns:a16="http://schemas.microsoft.com/office/drawing/2014/main" xmlns="" id="{D142FC04-00C5-4EEA-83CE-52810471C870}"/>
                </a:ext>
              </a:extLst>
            </p:cNvPr>
            <p:cNvSpPr/>
            <p:nvPr/>
          </p:nvSpPr>
          <p:spPr>
            <a:xfrm>
              <a:off x="8066399" y="2869715"/>
              <a:ext cx="31737" cy="36834"/>
            </a:xfrm>
            <a:custGeom>
              <a:avLst/>
              <a:gdLst/>
              <a:ahLst/>
              <a:cxnLst/>
              <a:rect l="l" t="t" r="r" b="b"/>
              <a:pathLst>
                <a:path w="1208" h="1402" extrusionOk="0">
                  <a:moveTo>
                    <a:pt x="604" y="1"/>
                  </a:moveTo>
                  <a:cubicBezTo>
                    <a:pt x="271" y="1"/>
                    <a:pt x="1" y="271"/>
                    <a:pt x="1" y="604"/>
                  </a:cubicBezTo>
                  <a:lnTo>
                    <a:pt x="1" y="798"/>
                  </a:lnTo>
                  <a:cubicBezTo>
                    <a:pt x="1" y="1131"/>
                    <a:pt x="271" y="1402"/>
                    <a:pt x="604" y="1402"/>
                  </a:cubicBezTo>
                  <a:cubicBezTo>
                    <a:pt x="937" y="1402"/>
                    <a:pt x="1208" y="1138"/>
                    <a:pt x="1208" y="805"/>
                  </a:cubicBezTo>
                  <a:lnTo>
                    <a:pt x="1208" y="604"/>
                  </a:lnTo>
                  <a:cubicBezTo>
                    <a:pt x="1208" y="271"/>
                    <a:pt x="937" y="1"/>
                    <a:pt x="604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328;p52">
              <a:extLst>
                <a:ext uri="{FF2B5EF4-FFF2-40B4-BE49-F238E27FC236}">
                  <a16:creationId xmlns:a16="http://schemas.microsoft.com/office/drawing/2014/main" xmlns="" id="{070CEBA2-A993-4218-B492-0BAE8611D84B}"/>
                </a:ext>
              </a:extLst>
            </p:cNvPr>
            <p:cNvSpPr/>
            <p:nvPr/>
          </p:nvSpPr>
          <p:spPr>
            <a:xfrm>
              <a:off x="8082268" y="2869715"/>
              <a:ext cx="15869" cy="26220"/>
            </a:xfrm>
            <a:custGeom>
              <a:avLst/>
              <a:gdLst/>
              <a:ahLst/>
              <a:cxnLst/>
              <a:rect l="l" t="t" r="r" b="b"/>
              <a:pathLst>
                <a:path w="604" h="998" extrusionOk="0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lnTo>
                    <a:pt x="0" y="701"/>
                  </a:lnTo>
                  <a:cubicBezTo>
                    <a:pt x="0" y="899"/>
                    <a:pt x="151" y="998"/>
                    <a:pt x="302" y="998"/>
                  </a:cubicBezTo>
                  <a:cubicBezTo>
                    <a:pt x="453" y="998"/>
                    <a:pt x="604" y="899"/>
                    <a:pt x="604" y="701"/>
                  </a:cubicBezTo>
                  <a:lnTo>
                    <a:pt x="604" y="604"/>
                  </a:lnTo>
                  <a:cubicBezTo>
                    <a:pt x="604" y="275"/>
                    <a:pt x="340" y="0"/>
                    <a:pt x="13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329;p52">
              <a:extLst>
                <a:ext uri="{FF2B5EF4-FFF2-40B4-BE49-F238E27FC236}">
                  <a16:creationId xmlns:a16="http://schemas.microsoft.com/office/drawing/2014/main" xmlns="" id="{548F2114-F446-48BE-8B7F-4F4263C9AA35}"/>
                </a:ext>
              </a:extLst>
            </p:cNvPr>
            <p:cNvSpPr/>
            <p:nvPr/>
          </p:nvSpPr>
          <p:spPr>
            <a:xfrm>
              <a:off x="8076987" y="2874996"/>
              <a:ext cx="10588" cy="10430"/>
            </a:xfrm>
            <a:custGeom>
              <a:avLst/>
              <a:gdLst/>
              <a:ahLst/>
              <a:cxnLst/>
              <a:rect l="l" t="t" r="r" b="b"/>
              <a:pathLst>
                <a:path w="403" h="397" extrusionOk="0">
                  <a:moveTo>
                    <a:pt x="201" y="1"/>
                  </a:moveTo>
                  <a:cubicBezTo>
                    <a:pt x="90" y="1"/>
                    <a:pt x="0" y="91"/>
                    <a:pt x="0" y="202"/>
                  </a:cubicBezTo>
                  <a:cubicBezTo>
                    <a:pt x="0" y="306"/>
                    <a:pt x="90" y="396"/>
                    <a:pt x="201" y="396"/>
                  </a:cubicBezTo>
                  <a:cubicBezTo>
                    <a:pt x="312" y="396"/>
                    <a:pt x="403" y="306"/>
                    <a:pt x="403" y="202"/>
                  </a:cubicBezTo>
                  <a:cubicBezTo>
                    <a:pt x="403" y="91"/>
                    <a:pt x="312" y="1"/>
                    <a:pt x="201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5370;p52">
            <a:extLst>
              <a:ext uri="{FF2B5EF4-FFF2-40B4-BE49-F238E27FC236}">
                <a16:creationId xmlns:a16="http://schemas.microsoft.com/office/drawing/2014/main" xmlns="" id="{6D11808B-89EB-4D05-ABE5-DCEE42F2486A}"/>
              </a:ext>
            </a:extLst>
          </p:cNvPr>
          <p:cNvGrpSpPr/>
          <p:nvPr/>
        </p:nvGrpSpPr>
        <p:grpSpPr>
          <a:xfrm>
            <a:off x="468802" y="182638"/>
            <a:ext cx="968328" cy="865669"/>
            <a:chOff x="1356297" y="3210890"/>
            <a:chExt cx="431368" cy="380189"/>
          </a:xfrm>
          <a:solidFill>
            <a:srgbClr val="ED7D31"/>
          </a:solidFill>
        </p:grpSpPr>
        <p:sp>
          <p:nvSpPr>
            <p:cNvPr id="40" name="Google Shape;5371;p52">
              <a:extLst>
                <a:ext uri="{FF2B5EF4-FFF2-40B4-BE49-F238E27FC236}">
                  <a16:creationId xmlns:a16="http://schemas.microsoft.com/office/drawing/2014/main" xmlns="" id="{599FC278-EF85-4DC4-9F24-D3CE0F486849}"/>
                </a:ext>
              </a:extLst>
            </p:cNvPr>
            <p:cNvSpPr/>
            <p:nvPr/>
          </p:nvSpPr>
          <p:spPr>
            <a:xfrm>
              <a:off x="1418432" y="3271343"/>
              <a:ext cx="191369" cy="190843"/>
            </a:xfrm>
            <a:custGeom>
              <a:avLst/>
              <a:gdLst/>
              <a:ahLst/>
              <a:cxnLst/>
              <a:rect l="l" t="t" r="r" b="b"/>
              <a:pathLst>
                <a:path w="7284" h="7264" extrusionOk="0">
                  <a:moveTo>
                    <a:pt x="3642" y="1"/>
                  </a:moveTo>
                  <a:cubicBezTo>
                    <a:pt x="1631" y="1"/>
                    <a:pt x="1" y="1631"/>
                    <a:pt x="1" y="3642"/>
                  </a:cubicBezTo>
                  <a:lnTo>
                    <a:pt x="1" y="3739"/>
                  </a:lnTo>
                  <a:lnTo>
                    <a:pt x="1" y="3774"/>
                  </a:lnTo>
                  <a:lnTo>
                    <a:pt x="1" y="3837"/>
                  </a:lnTo>
                  <a:lnTo>
                    <a:pt x="1" y="3878"/>
                  </a:lnTo>
                  <a:lnTo>
                    <a:pt x="1" y="3934"/>
                  </a:lnTo>
                  <a:lnTo>
                    <a:pt x="1" y="3975"/>
                  </a:lnTo>
                  <a:cubicBezTo>
                    <a:pt x="1" y="3989"/>
                    <a:pt x="1" y="4010"/>
                    <a:pt x="1" y="4031"/>
                  </a:cubicBezTo>
                  <a:lnTo>
                    <a:pt x="8" y="4072"/>
                  </a:lnTo>
                  <a:cubicBezTo>
                    <a:pt x="8" y="4093"/>
                    <a:pt x="8" y="4114"/>
                    <a:pt x="15" y="4128"/>
                  </a:cubicBezTo>
                  <a:lnTo>
                    <a:pt x="22" y="4170"/>
                  </a:lnTo>
                  <a:cubicBezTo>
                    <a:pt x="22" y="4190"/>
                    <a:pt x="29" y="4204"/>
                    <a:pt x="29" y="4225"/>
                  </a:cubicBezTo>
                  <a:lnTo>
                    <a:pt x="36" y="4267"/>
                  </a:lnTo>
                  <a:lnTo>
                    <a:pt x="43" y="4322"/>
                  </a:lnTo>
                  <a:lnTo>
                    <a:pt x="56" y="4357"/>
                  </a:lnTo>
                  <a:cubicBezTo>
                    <a:pt x="56" y="4378"/>
                    <a:pt x="63" y="4398"/>
                    <a:pt x="63" y="4412"/>
                  </a:cubicBezTo>
                  <a:lnTo>
                    <a:pt x="70" y="4454"/>
                  </a:lnTo>
                  <a:cubicBezTo>
                    <a:pt x="77" y="4475"/>
                    <a:pt x="84" y="4496"/>
                    <a:pt x="84" y="4509"/>
                  </a:cubicBezTo>
                  <a:lnTo>
                    <a:pt x="98" y="4544"/>
                  </a:lnTo>
                  <a:cubicBezTo>
                    <a:pt x="98" y="4572"/>
                    <a:pt x="105" y="4593"/>
                    <a:pt x="112" y="4613"/>
                  </a:cubicBezTo>
                  <a:lnTo>
                    <a:pt x="119" y="4634"/>
                  </a:lnTo>
                  <a:cubicBezTo>
                    <a:pt x="126" y="4669"/>
                    <a:pt x="140" y="4697"/>
                    <a:pt x="147" y="4724"/>
                  </a:cubicBezTo>
                  <a:lnTo>
                    <a:pt x="154" y="4745"/>
                  </a:lnTo>
                  <a:cubicBezTo>
                    <a:pt x="160" y="4773"/>
                    <a:pt x="167" y="4794"/>
                    <a:pt x="174" y="4815"/>
                  </a:cubicBezTo>
                  <a:lnTo>
                    <a:pt x="188" y="4849"/>
                  </a:lnTo>
                  <a:lnTo>
                    <a:pt x="209" y="4898"/>
                  </a:lnTo>
                  <a:lnTo>
                    <a:pt x="223" y="4939"/>
                  </a:lnTo>
                  <a:lnTo>
                    <a:pt x="244" y="4988"/>
                  </a:lnTo>
                  <a:lnTo>
                    <a:pt x="258" y="5023"/>
                  </a:lnTo>
                  <a:lnTo>
                    <a:pt x="278" y="5078"/>
                  </a:lnTo>
                  <a:lnTo>
                    <a:pt x="292" y="5113"/>
                  </a:lnTo>
                  <a:lnTo>
                    <a:pt x="313" y="5161"/>
                  </a:lnTo>
                  <a:lnTo>
                    <a:pt x="334" y="5196"/>
                  </a:lnTo>
                  <a:lnTo>
                    <a:pt x="355" y="5245"/>
                  </a:lnTo>
                  <a:lnTo>
                    <a:pt x="376" y="5279"/>
                  </a:lnTo>
                  <a:lnTo>
                    <a:pt x="403" y="5328"/>
                  </a:lnTo>
                  <a:lnTo>
                    <a:pt x="417" y="5363"/>
                  </a:lnTo>
                  <a:lnTo>
                    <a:pt x="445" y="5411"/>
                  </a:lnTo>
                  <a:lnTo>
                    <a:pt x="466" y="5446"/>
                  </a:lnTo>
                  <a:lnTo>
                    <a:pt x="493" y="5501"/>
                  </a:lnTo>
                  <a:lnTo>
                    <a:pt x="507" y="5522"/>
                  </a:lnTo>
                  <a:lnTo>
                    <a:pt x="556" y="5598"/>
                  </a:lnTo>
                  <a:lnTo>
                    <a:pt x="563" y="5612"/>
                  </a:lnTo>
                  <a:lnTo>
                    <a:pt x="611" y="5675"/>
                  </a:lnTo>
                  <a:lnTo>
                    <a:pt x="625" y="5702"/>
                  </a:lnTo>
                  <a:lnTo>
                    <a:pt x="660" y="5751"/>
                  </a:lnTo>
                  <a:lnTo>
                    <a:pt x="681" y="5786"/>
                  </a:lnTo>
                  <a:lnTo>
                    <a:pt x="715" y="5827"/>
                  </a:lnTo>
                  <a:lnTo>
                    <a:pt x="736" y="5855"/>
                  </a:lnTo>
                  <a:lnTo>
                    <a:pt x="771" y="5904"/>
                  </a:lnTo>
                  <a:lnTo>
                    <a:pt x="799" y="5931"/>
                  </a:lnTo>
                  <a:lnTo>
                    <a:pt x="833" y="5973"/>
                  </a:lnTo>
                  <a:lnTo>
                    <a:pt x="854" y="6001"/>
                  </a:lnTo>
                  <a:lnTo>
                    <a:pt x="889" y="6042"/>
                  </a:lnTo>
                  <a:lnTo>
                    <a:pt x="917" y="6070"/>
                  </a:lnTo>
                  <a:lnTo>
                    <a:pt x="951" y="6112"/>
                  </a:lnTo>
                  <a:lnTo>
                    <a:pt x="979" y="6139"/>
                  </a:lnTo>
                  <a:lnTo>
                    <a:pt x="1021" y="6181"/>
                  </a:lnTo>
                  <a:lnTo>
                    <a:pt x="1041" y="6202"/>
                  </a:lnTo>
                  <a:lnTo>
                    <a:pt x="1090" y="6250"/>
                  </a:lnTo>
                  <a:lnTo>
                    <a:pt x="1104" y="6271"/>
                  </a:lnTo>
                  <a:lnTo>
                    <a:pt x="1173" y="6334"/>
                  </a:lnTo>
                  <a:lnTo>
                    <a:pt x="1243" y="6396"/>
                  </a:lnTo>
                  <a:cubicBezTo>
                    <a:pt x="1409" y="6535"/>
                    <a:pt x="1582" y="6660"/>
                    <a:pt x="1770" y="6771"/>
                  </a:cubicBezTo>
                  <a:lnTo>
                    <a:pt x="1784" y="6778"/>
                  </a:lnTo>
                  <a:lnTo>
                    <a:pt x="1860" y="6819"/>
                  </a:lnTo>
                  <a:lnTo>
                    <a:pt x="1881" y="6833"/>
                  </a:lnTo>
                  <a:lnTo>
                    <a:pt x="1971" y="6882"/>
                  </a:lnTo>
                  <a:lnTo>
                    <a:pt x="1992" y="6895"/>
                  </a:lnTo>
                  <a:lnTo>
                    <a:pt x="2068" y="6930"/>
                  </a:lnTo>
                  <a:lnTo>
                    <a:pt x="2096" y="6944"/>
                  </a:lnTo>
                  <a:lnTo>
                    <a:pt x="2179" y="6979"/>
                  </a:lnTo>
                  <a:lnTo>
                    <a:pt x="2200" y="6986"/>
                  </a:lnTo>
                  <a:lnTo>
                    <a:pt x="2297" y="7027"/>
                  </a:lnTo>
                  <a:lnTo>
                    <a:pt x="2325" y="7041"/>
                  </a:lnTo>
                  <a:lnTo>
                    <a:pt x="2401" y="7069"/>
                  </a:lnTo>
                  <a:lnTo>
                    <a:pt x="2429" y="7076"/>
                  </a:lnTo>
                  <a:lnTo>
                    <a:pt x="2519" y="7104"/>
                  </a:lnTo>
                  <a:lnTo>
                    <a:pt x="2533" y="7110"/>
                  </a:lnTo>
                  <a:lnTo>
                    <a:pt x="2637" y="7138"/>
                  </a:lnTo>
                  <a:lnTo>
                    <a:pt x="2664" y="7152"/>
                  </a:lnTo>
                  <a:lnTo>
                    <a:pt x="2741" y="7173"/>
                  </a:lnTo>
                  <a:lnTo>
                    <a:pt x="2775" y="7180"/>
                  </a:lnTo>
                  <a:lnTo>
                    <a:pt x="2873" y="7201"/>
                  </a:lnTo>
                  <a:lnTo>
                    <a:pt x="2886" y="7201"/>
                  </a:lnTo>
                  <a:lnTo>
                    <a:pt x="2990" y="7221"/>
                  </a:lnTo>
                  <a:lnTo>
                    <a:pt x="3018" y="7221"/>
                  </a:lnTo>
                  <a:lnTo>
                    <a:pt x="3101" y="7235"/>
                  </a:lnTo>
                  <a:lnTo>
                    <a:pt x="3136" y="7242"/>
                  </a:lnTo>
                  <a:lnTo>
                    <a:pt x="3240" y="7256"/>
                  </a:lnTo>
                  <a:lnTo>
                    <a:pt x="3247" y="7256"/>
                  </a:lnTo>
                  <a:lnTo>
                    <a:pt x="3358" y="7263"/>
                  </a:lnTo>
                  <a:lnTo>
                    <a:pt x="3892" y="7263"/>
                  </a:lnTo>
                  <a:lnTo>
                    <a:pt x="4003" y="7256"/>
                  </a:lnTo>
                  <a:lnTo>
                    <a:pt x="4010" y="7256"/>
                  </a:lnTo>
                  <a:lnTo>
                    <a:pt x="4107" y="7242"/>
                  </a:lnTo>
                  <a:lnTo>
                    <a:pt x="4142" y="7235"/>
                  </a:lnTo>
                  <a:lnTo>
                    <a:pt x="4232" y="7221"/>
                  </a:lnTo>
                  <a:lnTo>
                    <a:pt x="4260" y="7221"/>
                  </a:lnTo>
                  <a:lnTo>
                    <a:pt x="4371" y="7201"/>
                  </a:lnTo>
                  <a:lnTo>
                    <a:pt x="4378" y="7201"/>
                  </a:lnTo>
                  <a:lnTo>
                    <a:pt x="4475" y="7180"/>
                  </a:lnTo>
                  <a:lnTo>
                    <a:pt x="4509" y="7173"/>
                  </a:lnTo>
                  <a:lnTo>
                    <a:pt x="4586" y="7152"/>
                  </a:lnTo>
                  <a:lnTo>
                    <a:pt x="4614" y="7138"/>
                  </a:lnTo>
                  <a:lnTo>
                    <a:pt x="4718" y="7110"/>
                  </a:lnTo>
                  <a:lnTo>
                    <a:pt x="4731" y="7104"/>
                  </a:lnTo>
                  <a:lnTo>
                    <a:pt x="4822" y="7076"/>
                  </a:lnTo>
                  <a:lnTo>
                    <a:pt x="4849" y="7069"/>
                  </a:lnTo>
                  <a:lnTo>
                    <a:pt x="4933" y="7041"/>
                  </a:lnTo>
                  <a:lnTo>
                    <a:pt x="4953" y="7027"/>
                  </a:lnTo>
                  <a:lnTo>
                    <a:pt x="5051" y="6986"/>
                  </a:lnTo>
                  <a:lnTo>
                    <a:pt x="5071" y="6979"/>
                  </a:lnTo>
                  <a:lnTo>
                    <a:pt x="5155" y="6944"/>
                  </a:lnTo>
                  <a:lnTo>
                    <a:pt x="5182" y="6930"/>
                  </a:lnTo>
                  <a:lnTo>
                    <a:pt x="5259" y="6895"/>
                  </a:lnTo>
                  <a:lnTo>
                    <a:pt x="5279" y="6882"/>
                  </a:lnTo>
                  <a:lnTo>
                    <a:pt x="5377" y="6833"/>
                  </a:lnTo>
                  <a:lnTo>
                    <a:pt x="5397" y="6819"/>
                  </a:lnTo>
                  <a:lnTo>
                    <a:pt x="5467" y="6778"/>
                  </a:lnTo>
                  <a:lnTo>
                    <a:pt x="5481" y="6771"/>
                  </a:lnTo>
                  <a:cubicBezTo>
                    <a:pt x="5668" y="6660"/>
                    <a:pt x="5841" y="6535"/>
                    <a:pt x="6008" y="6396"/>
                  </a:cubicBezTo>
                  <a:lnTo>
                    <a:pt x="6077" y="6334"/>
                  </a:lnTo>
                  <a:lnTo>
                    <a:pt x="6146" y="6271"/>
                  </a:lnTo>
                  <a:lnTo>
                    <a:pt x="6160" y="6250"/>
                  </a:lnTo>
                  <a:lnTo>
                    <a:pt x="6209" y="6202"/>
                  </a:lnTo>
                  <a:lnTo>
                    <a:pt x="6257" y="6181"/>
                  </a:lnTo>
                  <a:lnTo>
                    <a:pt x="6299" y="6139"/>
                  </a:lnTo>
                  <a:lnTo>
                    <a:pt x="6320" y="6112"/>
                  </a:lnTo>
                  <a:lnTo>
                    <a:pt x="6361" y="6070"/>
                  </a:lnTo>
                  <a:lnTo>
                    <a:pt x="6382" y="6042"/>
                  </a:lnTo>
                  <a:lnTo>
                    <a:pt x="6424" y="6001"/>
                  </a:lnTo>
                  <a:lnTo>
                    <a:pt x="6445" y="5973"/>
                  </a:lnTo>
                  <a:lnTo>
                    <a:pt x="6479" y="5931"/>
                  </a:lnTo>
                  <a:lnTo>
                    <a:pt x="6507" y="5904"/>
                  </a:lnTo>
                  <a:lnTo>
                    <a:pt x="6535" y="5855"/>
                  </a:lnTo>
                  <a:lnTo>
                    <a:pt x="6563" y="5827"/>
                  </a:lnTo>
                  <a:lnTo>
                    <a:pt x="6590" y="5786"/>
                  </a:lnTo>
                  <a:lnTo>
                    <a:pt x="6618" y="5751"/>
                  </a:lnTo>
                  <a:lnTo>
                    <a:pt x="6653" y="5702"/>
                  </a:lnTo>
                  <a:lnTo>
                    <a:pt x="6667" y="5675"/>
                  </a:lnTo>
                  <a:lnTo>
                    <a:pt x="6708" y="5612"/>
                  </a:lnTo>
                  <a:lnTo>
                    <a:pt x="6715" y="5598"/>
                  </a:lnTo>
                  <a:lnTo>
                    <a:pt x="6764" y="5522"/>
                  </a:lnTo>
                  <a:lnTo>
                    <a:pt x="6785" y="5501"/>
                  </a:lnTo>
                  <a:lnTo>
                    <a:pt x="6812" y="5446"/>
                  </a:lnTo>
                  <a:lnTo>
                    <a:pt x="6833" y="5411"/>
                  </a:lnTo>
                  <a:lnTo>
                    <a:pt x="6861" y="5363"/>
                  </a:lnTo>
                  <a:lnTo>
                    <a:pt x="6875" y="5328"/>
                  </a:lnTo>
                  <a:lnTo>
                    <a:pt x="6902" y="5279"/>
                  </a:lnTo>
                  <a:lnTo>
                    <a:pt x="6923" y="5245"/>
                  </a:lnTo>
                  <a:lnTo>
                    <a:pt x="6944" y="5196"/>
                  </a:lnTo>
                  <a:lnTo>
                    <a:pt x="6958" y="5161"/>
                  </a:lnTo>
                  <a:lnTo>
                    <a:pt x="6986" y="5113"/>
                  </a:lnTo>
                  <a:lnTo>
                    <a:pt x="7000" y="5078"/>
                  </a:lnTo>
                  <a:lnTo>
                    <a:pt x="7020" y="5023"/>
                  </a:lnTo>
                  <a:lnTo>
                    <a:pt x="7034" y="4988"/>
                  </a:lnTo>
                  <a:lnTo>
                    <a:pt x="7055" y="4939"/>
                  </a:lnTo>
                  <a:lnTo>
                    <a:pt x="7069" y="4898"/>
                  </a:lnTo>
                  <a:lnTo>
                    <a:pt x="7090" y="4849"/>
                  </a:lnTo>
                  <a:lnTo>
                    <a:pt x="7104" y="4815"/>
                  </a:lnTo>
                  <a:lnTo>
                    <a:pt x="7124" y="4745"/>
                  </a:lnTo>
                  <a:lnTo>
                    <a:pt x="7131" y="4724"/>
                  </a:lnTo>
                  <a:cubicBezTo>
                    <a:pt x="7138" y="4690"/>
                    <a:pt x="7145" y="4662"/>
                    <a:pt x="7159" y="4634"/>
                  </a:cubicBezTo>
                  <a:lnTo>
                    <a:pt x="7166" y="4613"/>
                  </a:lnTo>
                  <a:cubicBezTo>
                    <a:pt x="7166" y="4593"/>
                    <a:pt x="7173" y="4572"/>
                    <a:pt x="7180" y="4544"/>
                  </a:cubicBezTo>
                  <a:lnTo>
                    <a:pt x="7194" y="4509"/>
                  </a:lnTo>
                  <a:lnTo>
                    <a:pt x="7208" y="4454"/>
                  </a:lnTo>
                  <a:lnTo>
                    <a:pt x="7215" y="4412"/>
                  </a:lnTo>
                  <a:cubicBezTo>
                    <a:pt x="7215" y="4398"/>
                    <a:pt x="7222" y="4378"/>
                    <a:pt x="7228" y="4357"/>
                  </a:cubicBezTo>
                  <a:lnTo>
                    <a:pt x="7235" y="4322"/>
                  </a:lnTo>
                  <a:cubicBezTo>
                    <a:pt x="7235" y="4301"/>
                    <a:pt x="7242" y="4280"/>
                    <a:pt x="7242" y="4267"/>
                  </a:cubicBezTo>
                  <a:lnTo>
                    <a:pt x="7249" y="4225"/>
                  </a:lnTo>
                  <a:lnTo>
                    <a:pt x="7256" y="4170"/>
                  </a:lnTo>
                  <a:lnTo>
                    <a:pt x="7263" y="4128"/>
                  </a:lnTo>
                  <a:cubicBezTo>
                    <a:pt x="7263" y="4107"/>
                    <a:pt x="7270" y="4093"/>
                    <a:pt x="7270" y="4072"/>
                  </a:cubicBezTo>
                  <a:lnTo>
                    <a:pt x="7277" y="4031"/>
                  </a:lnTo>
                  <a:cubicBezTo>
                    <a:pt x="7277" y="4010"/>
                    <a:pt x="7277" y="3996"/>
                    <a:pt x="7284" y="3975"/>
                  </a:cubicBezTo>
                  <a:cubicBezTo>
                    <a:pt x="7284" y="3954"/>
                    <a:pt x="7284" y="3948"/>
                    <a:pt x="7284" y="3934"/>
                  </a:cubicBezTo>
                  <a:lnTo>
                    <a:pt x="7284" y="3878"/>
                  </a:lnTo>
                  <a:lnTo>
                    <a:pt x="7284" y="3837"/>
                  </a:lnTo>
                  <a:lnTo>
                    <a:pt x="7284" y="3774"/>
                  </a:lnTo>
                  <a:lnTo>
                    <a:pt x="7284" y="3739"/>
                  </a:lnTo>
                  <a:lnTo>
                    <a:pt x="7284" y="3642"/>
                  </a:lnTo>
                  <a:cubicBezTo>
                    <a:pt x="7284" y="1631"/>
                    <a:pt x="5647" y="1"/>
                    <a:pt x="3642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372;p52">
              <a:extLst>
                <a:ext uri="{FF2B5EF4-FFF2-40B4-BE49-F238E27FC236}">
                  <a16:creationId xmlns:a16="http://schemas.microsoft.com/office/drawing/2014/main" xmlns="" id="{62B94EB6-A0A1-4AF4-AAC3-248A87A51A84}"/>
                </a:ext>
              </a:extLst>
            </p:cNvPr>
            <p:cNvSpPr/>
            <p:nvPr/>
          </p:nvSpPr>
          <p:spPr>
            <a:xfrm>
              <a:off x="1462543" y="3271159"/>
              <a:ext cx="147257" cy="177523"/>
            </a:xfrm>
            <a:custGeom>
              <a:avLst/>
              <a:gdLst/>
              <a:ahLst/>
              <a:cxnLst/>
              <a:rect l="l" t="t" r="r" b="b"/>
              <a:pathLst>
                <a:path w="5605" h="6757" extrusionOk="0">
                  <a:moveTo>
                    <a:pt x="2137" y="1"/>
                  </a:moveTo>
                  <a:cubicBezTo>
                    <a:pt x="708" y="806"/>
                    <a:pt x="1" y="2463"/>
                    <a:pt x="403" y="4045"/>
                  </a:cubicBezTo>
                  <a:cubicBezTo>
                    <a:pt x="812" y="5626"/>
                    <a:pt x="2234" y="6743"/>
                    <a:pt x="3871" y="6757"/>
                  </a:cubicBezTo>
                  <a:cubicBezTo>
                    <a:pt x="4037" y="6653"/>
                    <a:pt x="4197" y="6535"/>
                    <a:pt x="4350" y="6403"/>
                  </a:cubicBezTo>
                  <a:lnTo>
                    <a:pt x="4419" y="6341"/>
                  </a:lnTo>
                  <a:lnTo>
                    <a:pt x="4488" y="6278"/>
                  </a:lnTo>
                  <a:lnTo>
                    <a:pt x="4509" y="6257"/>
                  </a:lnTo>
                  <a:lnTo>
                    <a:pt x="4551" y="6216"/>
                  </a:lnTo>
                  <a:lnTo>
                    <a:pt x="4578" y="6188"/>
                  </a:lnTo>
                  <a:lnTo>
                    <a:pt x="4620" y="6146"/>
                  </a:lnTo>
                  <a:lnTo>
                    <a:pt x="4641" y="6119"/>
                  </a:lnTo>
                  <a:lnTo>
                    <a:pt x="4682" y="6084"/>
                  </a:lnTo>
                  <a:lnTo>
                    <a:pt x="4703" y="6049"/>
                  </a:lnTo>
                  <a:lnTo>
                    <a:pt x="4738" y="6015"/>
                  </a:lnTo>
                  <a:lnTo>
                    <a:pt x="4766" y="5980"/>
                  </a:lnTo>
                  <a:lnTo>
                    <a:pt x="4800" y="5938"/>
                  </a:lnTo>
                  <a:lnTo>
                    <a:pt x="4821" y="5911"/>
                  </a:lnTo>
                  <a:lnTo>
                    <a:pt x="4856" y="5869"/>
                  </a:lnTo>
                  <a:lnTo>
                    <a:pt x="4877" y="5834"/>
                  </a:lnTo>
                  <a:lnTo>
                    <a:pt x="4911" y="5793"/>
                  </a:lnTo>
                  <a:lnTo>
                    <a:pt x="4932" y="5765"/>
                  </a:lnTo>
                  <a:lnTo>
                    <a:pt x="4967" y="5716"/>
                  </a:lnTo>
                  <a:lnTo>
                    <a:pt x="4988" y="5689"/>
                  </a:lnTo>
                  <a:lnTo>
                    <a:pt x="5029" y="5619"/>
                  </a:lnTo>
                  <a:lnTo>
                    <a:pt x="5036" y="5612"/>
                  </a:lnTo>
                  <a:lnTo>
                    <a:pt x="5085" y="5536"/>
                  </a:lnTo>
                  <a:lnTo>
                    <a:pt x="5099" y="5508"/>
                  </a:lnTo>
                  <a:lnTo>
                    <a:pt x="5133" y="5453"/>
                  </a:lnTo>
                  <a:lnTo>
                    <a:pt x="5154" y="5425"/>
                  </a:lnTo>
                  <a:lnTo>
                    <a:pt x="5182" y="5370"/>
                  </a:lnTo>
                  <a:lnTo>
                    <a:pt x="5196" y="5342"/>
                  </a:lnTo>
                  <a:lnTo>
                    <a:pt x="5223" y="5293"/>
                  </a:lnTo>
                  <a:lnTo>
                    <a:pt x="5237" y="5252"/>
                  </a:lnTo>
                  <a:lnTo>
                    <a:pt x="5265" y="5210"/>
                  </a:lnTo>
                  <a:lnTo>
                    <a:pt x="5279" y="5168"/>
                  </a:lnTo>
                  <a:lnTo>
                    <a:pt x="5300" y="5120"/>
                  </a:lnTo>
                  <a:lnTo>
                    <a:pt x="5321" y="5085"/>
                  </a:lnTo>
                  <a:lnTo>
                    <a:pt x="5341" y="5037"/>
                  </a:lnTo>
                  <a:lnTo>
                    <a:pt x="5355" y="4995"/>
                  </a:lnTo>
                  <a:lnTo>
                    <a:pt x="5376" y="4946"/>
                  </a:lnTo>
                  <a:lnTo>
                    <a:pt x="5390" y="4912"/>
                  </a:lnTo>
                  <a:lnTo>
                    <a:pt x="5411" y="4856"/>
                  </a:lnTo>
                  <a:lnTo>
                    <a:pt x="5425" y="4822"/>
                  </a:lnTo>
                  <a:lnTo>
                    <a:pt x="5445" y="4759"/>
                  </a:lnTo>
                  <a:lnTo>
                    <a:pt x="5452" y="4731"/>
                  </a:lnTo>
                  <a:cubicBezTo>
                    <a:pt x="5459" y="4704"/>
                    <a:pt x="5466" y="4676"/>
                    <a:pt x="5480" y="4648"/>
                  </a:cubicBezTo>
                  <a:lnTo>
                    <a:pt x="5480" y="4627"/>
                  </a:lnTo>
                  <a:cubicBezTo>
                    <a:pt x="5487" y="4600"/>
                    <a:pt x="5494" y="4579"/>
                    <a:pt x="5501" y="4558"/>
                  </a:cubicBezTo>
                  <a:lnTo>
                    <a:pt x="5508" y="4523"/>
                  </a:lnTo>
                  <a:lnTo>
                    <a:pt x="5522" y="4461"/>
                  </a:lnTo>
                  <a:lnTo>
                    <a:pt x="5536" y="4426"/>
                  </a:lnTo>
                  <a:cubicBezTo>
                    <a:pt x="5536" y="4405"/>
                    <a:pt x="5543" y="4392"/>
                    <a:pt x="5543" y="4371"/>
                  </a:cubicBezTo>
                  <a:lnTo>
                    <a:pt x="5549" y="4329"/>
                  </a:lnTo>
                  <a:cubicBezTo>
                    <a:pt x="5549" y="4308"/>
                    <a:pt x="5556" y="4294"/>
                    <a:pt x="5563" y="4274"/>
                  </a:cubicBezTo>
                  <a:lnTo>
                    <a:pt x="5570" y="4232"/>
                  </a:lnTo>
                  <a:lnTo>
                    <a:pt x="5577" y="4177"/>
                  </a:lnTo>
                  <a:lnTo>
                    <a:pt x="5584" y="4135"/>
                  </a:lnTo>
                  <a:cubicBezTo>
                    <a:pt x="5584" y="4121"/>
                    <a:pt x="5591" y="4100"/>
                    <a:pt x="5591" y="4086"/>
                  </a:cubicBezTo>
                  <a:lnTo>
                    <a:pt x="5598" y="4045"/>
                  </a:lnTo>
                  <a:cubicBezTo>
                    <a:pt x="5598" y="4024"/>
                    <a:pt x="5598" y="4003"/>
                    <a:pt x="5598" y="3982"/>
                  </a:cubicBezTo>
                  <a:cubicBezTo>
                    <a:pt x="5605" y="3968"/>
                    <a:pt x="5598" y="3961"/>
                    <a:pt x="5598" y="3948"/>
                  </a:cubicBezTo>
                  <a:lnTo>
                    <a:pt x="5598" y="3885"/>
                  </a:lnTo>
                  <a:lnTo>
                    <a:pt x="5598" y="3851"/>
                  </a:lnTo>
                  <a:lnTo>
                    <a:pt x="5598" y="3781"/>
                  </a:lnTo>
                  <a:lnTo>
                    <a:pt x="5598" y="3746"/>
                  </a:lnTo>
                  <a:lnTo>
                    <a:pt x="5598" y="3649"/>
                  </a:lnTo>
                  <a:cubicBezTo>
                    <a:pt x="5605" y="2498"/>
                    <a:pt x="5057" y="1416"/>
                    <a:pt x="4134" y="729"/>
                  </a:cubicBezTo>
                  <a:lnTo>
                    <a:pt x="4148" y="722"/>
                  </a:lnTo>
                  <a:cubicBezTo>
                    <a:pt x="3566" y="285"/>
                    <a:pt x="2865" y="36"/>
                    <a:pt x="2137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373;p52">
              <a:extLst>
                <a:ext uri="{FF2B5EF4-FFF2-40B4-BE49-F238E27FC236}">
                  <a16:creationId xmlns:a16="http://schemas.microsoft.com/office/drawing/2014/main" xmlns="" id="{54B2B573-D4C9-452E-AB55-544BB03696E7}"/>
                </a:ext>
              </a:extLst>
            </p:cNvPr>
            <p:cNvSpPr/>
            <p:nvPr/>
          </p:nvSpPr>
          <p:spPr>
            <a:xfrm>
              <a:off x="1442681" y="3295408"/>
              <a:ext cx="144000" cy="143264"/>
            </a:xfrm>
            <a:custGeom>
              <a:avLst/>
              <a:gdLst/>
              <a:ahLst/>
              <a:cxnLst/>
              <a:rect l="l" t="t" r="r" b="b"/>
              <a:pathLst>
                <a:path w="5481" h="5453" extrusionOk="0">
                  <a:moveTo>
                    <a:pt x="2331" y="0"/>
                  </a:moveTo>
                  <a:lnTo>
                    <a:pt x="2296" y="7"/>
                  </a:lnTo>
                  <a:lnTo>
                    <a:pt x="2262" y="14"/>
                  </a:lnTo>
                  <a:lnTo>
                    <a:pt x="2234" y="14"/>
                  </a:lnTo>
                  <a:lnTo>
                    <a:pt x="2199" y="21"/>
                  </a:lnTo>
                  <a:lnTo>
                    <a:pt x="2165" y="28"/>
                  </a:lnTo>
                  <a:lnTo>
                    <a:pt x="2130" y="35"/>
                  </a:lnTo>
                  <a:lnTo>
                    <a:pt x="2102" y="42"/>
                  </a:lnTo>
                  <a:lnTo>
                    <a:pt x="2067" y="49"/>
                  </a:lnTo>
                  <a:lnTo>
                    <a:pt x="2040" y="56"/>
                  </a:lnTo>
                  <a:lnTo>
                    <a:pt x="2005" y="70"/>
                  </a:lnTo>
                  <a:lnTo>
                    <a:pt x="1977" y="77"/>
                  </a:lnTo>
                  <a:lnTo>
                    <a:pt x="1943" y="84"/>
                  </a:lnTo>
                  <a:lnTo>
                    <a:pt x="1908" y="98"/>
                  </a:lnTo>
                  <a:lnTo>
                    <a:pt x="1894" y="98"/>
                  </a:lnTo>
                  <a:lnTo>
                    <a:pt x="1873" y="104"/>
                  </a:lnTo>
                  <a:lnTo>
                    <a:pt x="1859" y="111"/>
                  </a:lnTo>
                  <a:lnTo>
                    <a:pt x="1846" y="111"/>
                  </a:lnTo>
                  <a:lnTo>
                    <a:pt x="1811" y="125"/>
                  </a:lnTo>
                  <a:lnTo>
                    <a:pt x="1783" y="139"/>
                  </a:lnTo>
                  <a:lnTo>
                    <a:pt x="1748" y="153"/>
                  </a:lnTo>
                  <a:lnTo>
                    <a:pt x="1728" y="160"/>
                  </a:lnTo>
                  <a:lnTo>
                    <a:pt x="1672" y="181"/>
                  </a:lnTo>
                  <a:lnTo>
                    <a:pt x="1644" y="195"/>
                  </a:lnTo>
                  <a:lnTo>
                    <a:pt x="1624" y="202"/>
                  </a:lnTo>
                  <a:lnTo>
                    <a:pt x="1610" y="209"/>
                  </a:lnTo>
                  <a:lnTo>
                    <a:pt x="1582" y="222"/>
                  </a:lnTo>
                  <a:lnTo>
                    <a:pt x="1561" y="229"/>
                  </a:lnTo>
                  <a:lnTo>
                    <a:pt x="1547" y="236"/>
                  </a:lnTo>
                  <a:lnTo>
                    <a:pt x="1520" y="250"/>
                  </a:lnTo>
                  <a:lnTo>
                    <a:pt x="1492" y="264"/>
                  </a:lnTo>
                  <a:lnTo>
                    <a:pt x="1464" y="278"/>
                  </a:lnTo>
                  <a:lnTo>
                    <a:pt x="1436" y="299"/>
                  </a:lnTo>
                  <a:lnTo>
                    <a:pt x="1402" y="313"/>
                  </a:lnTo>
                  <a:lnTo>
                    <a:pt x="1374" y="326"/>
                  </a:lnTo>
                  <a:lnTo>
                    <a:pt x="1346" y="347"/>
                  </a:lnTo>
                  <a:lnTo>
                    <a:pt x="1318" y="361"/>
                  </a:lnTo>
                  <a:lnTo>
                    <a:pt x="1291" y="375"/>
                  </a:lnTo>
                  <a:lnTo>
                    <a:pt x="1263" y="396"/>
                  </a:lnTo>
                  <a:lnTo>
                    <a:pt x="1235" y="410"/>
                  </a:lnTo>
                  <a:lnTo>
                    <a:pt x="1214" y="430"/>
                  </a:lnTo>
                  <a:lnTo>
                    <a:pt x="1187" y="444"/>
                  </a:lnTo>
                  <a:lnTo>
                    <a:pt x="1159" y="465"/>
                  </a:lnTo>
                  <a:lnTo>
                    <a:pt x="1131" y="486"/>
                  </a:lnTo>
                  <a:lnTo>
                    <a:pt x="1110" y="500"/>
                  </a:lnTo>
                  <a:lnTo>
                    <a:pt x="1083" y="521"/>
                  </a:lnTo>
                  <a:lnTo>
                    <a:pt x="1055" y="541"/>
                  </a:lnTo>
                  <a:lnTo>
                    <a:pt x="1027" y="562"/>
                  </a:lnTo>
                  <a:lnTo>
                    <a:pt x="1006" y="583"/>
                  </a:lnTo>
                  <a:lnTo>
                    <a:pt x="978" y="604"/>
                  </a:lnTo>
                  <a:lnTo>
                    <a:pt x="965" y="611"/>
                  </a:lnTo>
                  <a:lnTo>
                    <a:pt x="958" y="625"/>
                  </a:lnTo>
                  <a:lnTo>
                    <a:pt x="944" y="632"/>
                  </a:lnTo>
                  <a:lnTo>
                    <a:pt x="930" y="646"/>
                  </a:lnTo>
                  <a:lnTo>
                    <a:pt x="909" y="666"/>
                  </a:lnTo>
                  <a:lnTo>
                    <a:pt x="881" y="687"/>
                  </a:lnTo>
                  <a:cubicBezTo>
                    <a:pt x="750" y="812"/>
                    <a:pt x="625" y="951"/>
                    <a:pt x="514" y="1103"/>
                  </a:cubicBezTo>
                  <a:cubicBezTo>
                    <a:pt x="479" y="1152"/>
                    <a:pt x="444" y="1200"/>
                    <a:pt x="410" y="1256"/>
                  </a:cubicBezTo>
                  <a:lnTo>
                    <a:pt x="396" y="1270"/>
                  </a:lnTo>
                  <a:cubicBezTo>
                    <a:pt x="368" y="1325"/>
                    <a:pt x="340" y="1374"/>
                    <a:pt x="313" y="1429"/>
                  </a:cubicBezTo>
                  <a:lnTo>
                    <a:pt x="299" y="1443"/>
                  </a:lnTo>
                  <a:cubicBezTo>
                    <a:pt x="271" y="1499"/>
                    <a:pt x="250" y="1554"/>
                    <a:pt x="222" y="1610"/>
                  </a:cubicBezTo>
                  <a:lnTo>
                    <a:pt x="215" y="1630"/>
                  </a:lnTo>
                  <a:cubicBezTo>
                    <a:pt x="188" y="1686"/>
                    <a:pt x="167" y="1741"/>
                    <a:pt x="146" y="1797"/>
                  </a:cubicBezTo>
                  <a:lnTo>
                    <a:pt x="139" y="1818"/>
                  </a:lnTo>
                  <a:cubicBezTo>
                    <a:pt x="125" y="1873"/>
                    <a:pt x="105" y="1929"/>
                    <a:pt x="91" y="1991"/>
                  </a:cubicBezTo>
                  <a:lnTo>
                    <a:pt x="84" y="2012"/>
                  </a:lnTo>
                  <a:cubicBezTo>
                    <a:pt x="63" y="2067"/>
                    <a:pt x="56" y="2130"/>
                    <a:pt x="42" y="2185"/>
                  </a:cubicBezTo>
                  <a:lnTo>
                    <a:pt x="42" y="2213"/>
                  </a:lnTo>
                  <a:cubicBezTo>
                    <a:pt x="28" y="2269"/>
                    <a:pt x="21" y="2331"/>
                    <a:pt x="14" y="2393"/>
                  </a:cubicBezTo>
                  <a:lnTo>
                    <a:pt x="14" y="2414"/>
                  </a:lnTo>
                  <a:cubicBezTo>
                    <a:pt x="14" y="2449"/>
                    <a:pt x="7" y="2477"/>
                    <a:pt x="7" y="2511"/>
                  </a:cubicBezTo>
                  <a:cubicBezTo>
                    <a:pt x="0" y="2539"/>
                    <a:pt x="7" y="2574"/>
                    <a:pt x="0" y="2602"/>
                  </a:cubicBezTo>
                  <a:lnTo>
                    <a:pt x="0" y="2629"/>
                  </a:lnTo>
                  <a:lnTo>
                    <a:pt x="0" y="2719"/>
                  </a:lnTo>
                  <a:cubicBezTo>
                    <a:pt x="0" y="2817"/>
                    <a:pt x="7" y="2907"/>
                    <a:pt x="14" y="3004"/>
                  </a:cubicBezTo>
                  <a:cubicBezTo>
                    <a:pt x="14" y="3025"/>
                    <a:pt x="14" y="3045"/>
                    <a:pt x="21" y="3066"/>
                  </a:cubicBezTo>
                  <a:cubicBezTo>
                    <a:pt x="21" y="3087"/>
                    <a:pt x="28" y="3115"/>
                    <a:pt x="28" y="3143"/>
                  </a:cubicBezTo>
                  <a:cubicBezTo>
                    <a:pt x="49" y="3254"/>
                    <a:pt x="70" y="3364"/>
                    <a:pt x="105" y="3475"/>
                  </a:cubicBezTo>
                  <a:cubicBezTo>
                    <a:pt x="111" y="3510"/>
                    <a:pt x="125" y="3538"/>
                    <a:pt x="132" y="3573"/>
                  </a:cubicBezTo>
                  <a:lnTo>
                    <a:pt x="139" y="3600"/>
                  </a:lnTo>
                  <a:cubicBezTo>
                    <a:pt x="153" y="3621"/>
                    <a:pt x="160" y="3649"/>
                    <a:pt x="167" y="3670"/>
                  </a:cubicBezTo>
                  <a:lnTo>
                    <a:pt x="174" y="3690"/>
                  </a:lnTo>
                  <a:cubicBezTo>
                    <a:pt x="188" y="3718"/>
                    <a:pt x="195" y="3746"/>
                    <a:pt x="209" y="3774"/>
                  </a:cubicBezTo>
                  <a:cubicBezTo>
                    <a:pt x="313" y="4030"/>
                    <a:pt x="465" y="4273"/>
                    <a:pt x="639" y="4488"/>
                  </a:cubicBezTo>
                  <a:lnTo>
                    <a:pt x="666" y="4516"/>
                  </a:lnTo>
                  <a:lnTo>
                    <a:pt x="680" y="4537"/>
                  </a:lnTo>
                  <a:lnTo>
                    <a:pt x="743" y="4606"/>
                  </a:lnTo>
                  <a:lnTo>
                    <a:pt x="757" y="4620"/>
                  </a:lnTo>
                  <a:lnTo>
                    <a:pt x="819" y="4675"/>
                  </a:lnTo>
                  <a:lnTo>
                    <a:pt x="833" y="4696"/>
                  </a:lnTo>
                  <a:lnTo>
                    <a:pt x="902" y="4759"/>
                  </a:lnTo>
                  <a:lnTo>
                    <a:pt x="916" y="4773"/>
                  </a:lnTo>
                  <a:lnTo>
                    <a:pt x="978" y="4828"/>
                  </a:lnTo>
                  <a:lnTo>
                    <a:pt x="992" y="4842"/>
                  </a:lnTo>
                  <a:lnTo>
                    <a:pt x="1069" y="4897"/>
                  </a:lnTo>
                  <a:lnTo>
                    <a:pt x="1083" y="4911"/>
                  </a:lnTo>
                  <a:lnTo>
                    <a:pt x="1152" y="4960"/>
                  </a:lnTo>
                  <a:lnTo>
                    <a:pt x="1173" y="4974"/>
                  </a:lnTo>
                  <a:lnTo>
                    <a:pt x="1249" y="5029"/>
                  </a:lnTo>
                  <a:lnTo>
                    <a:pt x="1263" y="5036"/>
                  </a:lnTo>
                  <a:lnTo>
                    <a:pt x="1332" y="5078"/>
                  </a:lnTo>
                  <a:lnTo>
                    <a:pt x="1353" y="5092"/>
                  </a:lnTo>
                  <a:lnTo>
                    <a:pt x="1443" y="5140"/>
                  </a:lnTo>
                  <a:lnTo>
                    <a:pt x="1450" y="5147"/>
                  </a:lnTo>
                  <a:lnTo>
                    <a:pt x="1533" y="5189"/>
                  </a:lnTo>
                  <a:lnTo>
                    <a:pt x="1554" y="5196"/>
                  </a:lnTo>
                  <a:lnTo>
                    <a:pt x="1637" y="5237"/>
                  </a:lnTo>
                  <a:lnTo>
                    <a:pt x="1651" y="5244"/>
                  </a:lnTo>
                  <a:lnTo>
                    <a:pt x="1728" y="5272"/>
                  </a:lnTo>
                  <a:lnTo>
                    <a:pt x="1755" y="5286"/>
                  </a:lnTo>
                  <a:lnTo>
                    <a:pt x="1846" y="5320"/>
                  </a:lnTo>
                  <a:lnTo>
                    <a:pt x="1852" y="5320"/>
                  </a:lnTo>
                  <a:lnTo>
                    <a:pt x="1943" y="5348"/>
                  </a:lnTo>
                  <a:lnTo>
                    <a:pt x="1963" y="5355"/>
                  </a:lnTo>
                  <a:lnTo>
                    <a:pt x="2061" y="5376"/>
                  </a:lnTo>
                  <a:lnTo>
                    <a:pt x="2067" y="5376"/>
                  </a:lnTo>
                  <a:lnTo>
                    <a:pt x="2158" y="5397"/>
                  </a:lnTo>
                  <a:lnTo>
                    <a:pt x="2178" y="5404"/>
                  </a:lnTo>
                  <a:lnTo>
                    <a:pt x="2282" y="5425"/>
                  </a:lnTo>
                  <a:lnTo>
                    <a:pt x="2380" y="5438"/>
                  </a:lnTo>
                  <a:lnTo>
                    <a:pt x="2407" y="5438"/>
                  </a:lnTo>
                  <a:lnTo>
                    <a:pt x="2511" y="5452"/>
                  </a:lnTo>
                  <a:lnTo>
                    <a:pt x="2969" y="5452"/>
                  </a:lnTo>
                  <a:lnTo>
                    <a:pt x="3073" y="5438"/>
                  </a:lnTo>
                  <a:lnTo>
                    <a:pt x="3101" y="5438"/>
                  </a:lnTo>
                  <a:lnTo>
                    <a:pt x="3191" y="5425"/>
                  </a:lnTo>
                  <a:lnTo>
                    <a:pt x="3198" y="5425"/>
                  </a:lnTo>
                  <a:lnTo>
                    <a:pt x="3302" y="5404"/>
                  </a:lnTo>
                  <a:lnTo>
                    <a:pt x="3323" y="5397"/>
                  </a:lnTo>
                  <a:lnTo>
                    <a:pt x="3413" y="5376"/>
                  </a:lnTo>
                  <a:lnTo>
                    <a:pt x="3420" y="5376"/>
                  </a:lnTo>
                  <a:lnTo>
                    <a:pt x="3517" y="5355"/>
                  </a:lnTo>
                  <a:lnTo>
                    <a:pt x="3538" y="5348"/>
                  </a:lnTo>
                  <a:lnTo>
                    <a:pt x="3621" y="5320"/>
                  </a:lnTo>
                  <a:lnTo>
                    <a:pt x="3635" y="5320"/>
                  </a:lnTo>
                  <a:lnTo>
                    <a:pt x="3725" y="5286"/>
                  </a:lnTo>
                  <a:lnTo>
                    <a:pt x="3746" y="5272"/>
                  </a:lnTo>
                  <a:lnTo>
                    <a:pt x="3829" y="5244"/>
                  </a:lnTo>
                  <a:lnTo>
                    <a:pt x="3843" y="5237"/>
                  </a:lnTo>
                  <a:lnTo>
                    <a:pt x="3926" y="5196"/>
                  </a:lnTo>
                  <a:lnTo>
                    <a:pt x="3947" y="5189"/>
                  </a:lnTo>
                  <a:lnTo>
                    <a:pt x="4030" y="5147"/>
                  </a:lnTo>
                  <a:lnTo>
                    <a:pt x="4037" y="5140"/>
                  </a:lnTo>
                  <a:lnTo>
                    <a:pt x="4128" y="5092"/>
                  </a:lnTo>
                  <a:lnTo>
                    <a:pt x="4148" y="5078"/>
                  </a:lnTo>
                  <a:lnTo>
                    <a:pt x="4218" y="5036"/>
                  </a:lnTo>
                  <a:lnTo>
                    <a:pt x="4232" y="5029"/>
                  </a:lnTo>
                  <a:lnTo>
                    <a:pt x="4308" y="4974"/>
                  </a:lnTo>
                  <a:lnTo>
                    <a:pt x="4329" y="4960"/>
                  </a:lnTo>
                  <a:lnTo>
                    <a:pt x="4398" y="4911"/>
                  </a:lnTo>
                  <a:lnTo>
                    <a:pt x="4412" y="4897"/>
                  </a:lnTo>
                  <a:lnTo>
                    <a:pt x="4488" y="4842"/>
                  </a:lnTo>
                  <a:lnTo>
                    <a:pt x="4502" y="4828"/>
                  </a:lnTo>
                  <a:lnTo>
                    <a:pt x="4564" y="4773"/>
                  </a:lnTo>
                  <a:lnTo>
                    <a:pt x="4578" y="4759"/>
                  </a:lnTo>
                  <a:lnTo>
                    <a:pt x="4648" y="4696"/>
                  </a:lnTo>
                  <a:lnTo>
                    <a:pt x="4662" y="4675"/>
                  </a:lnTo>
                  <a:lnTo>
                    <a:pt x="4724" y="4620"/>
                  </a:lnTo>
                  <a:lnTo>
                    <a:pt x="4738" y="4606"/>
                  </a:lnTo>
                  <a:cubicBezTo>
                    <a:pt x="4759" y="4585"/>
                    <a:pt x="4780" y="4558"/>
                    <a:pt x="4800" y="4537"/>
                  </a:cubicBezTo>
                  <a:lnTo>
                    <a:pt x="4814" y="4516"/>
                  </a:lnTo>
                  <a:lnTo>
                    <a:pt x="4842" y="4488"/>
                  </a:lnTo>
                  <a:cubicBezTo>
                    <a:pt x="5022" y="4273"/>
                    <a:pt x="5168" y="4030"/>
                    <a:pt x="5272" y="3774"/>
                  </a:cubicBezTo>
                  <a:cubicBezTo>
                    <a:pt x="5286" y="3746"/>
                    <a:pt x="5293" y="3718"/>
                    <a:pt x="5307" y="3690"/>
                  </a:cubicBezTo>
                  <a:lnTo>
                    <a:pt x="5314" y="3670"/>
                  </a:lnTo>
                  <a:cubicBezTo>
                    <a:pt x="5321" y="3649"/>
                    <a:pt x="5327" y="3621"/>
                    <a:pt x="5341" y="3600"/>
                  </a:cubicBezTo>
                  <a:lnTo>
                    <a:pt x="5348" y="3573"/>
                  </a:lnTo>
                  <a:cubicBezTo>
                    <a:pt x="5355" y="3538"/>
                    <a:pt x="5369" y="3510"/>
                    <a:pt x="5376" y="3475"/>
                  </a:cubicBezTo>
                  <a:cubicBezTo>
                    <a:pt x="5411" y="3364"/>
                    <a:pt x="5432" y="3254"/>
                    <a:pt x="5452" y="3143"/>
                  </a:cubicBezTo>
                  <a:cubicBezTo>
                    <a:pt x="5452" y="3115"/>
                    <a:pt x="5459" y="3087"/>
                    <a:pt x="5459" y="3066"/>
                  </a:cubicBezTo>
                  <a:cubicBezTo>
                    <a:pt x="5466" y="3038"/>
                    <a:pt x="5466" y="3025"/>
                    <a:pt x="5466" y="3004"/>
                  </a:cubicBezTo>
                  <a:cubicBezTo>
                    <a:pt x="5473" y="2907"/>
                    <a:pt x="5480" y="2817"/>
                    <a:pt x="5480" y="2719"/>
                  </a:cubicBezTo>
                  <a:lnTo>
                    <a:pt x="5480" y="2629"/>
                  </a:lnTo>
                  <a:lnTo>
                    <a:pt x="5480" y="2602"/>
                  </a:lnTo>
                  <a:cubicBezTo>
                    <a:pt x="5480" y="2574"/>
                    <a:pt x="5480" y="2539"/>
                    <a:pt x="5473" y="2511"/>
                  </a:cubicBezTo>
                  <a:cubicBezTo>
                    <a:pt x="5466" y="2477"/>
                    <a:pt x="5466" y="2449"/>
                    <a:pt x="5466" y="2414"/>
                  </a:cubicBezTo>
                  <a:lnTo>
                    <a:pt x="5466" y="2393"/>
                  </a:lnTo>
                  <a:cubicBezTo>
                    <a:pt x="5459" y="2331"/>
                    <a:pt x="5445" y="2269"/>
                    <a:pt x="5438" y="2213"/>
                  </a:cubicBezTo>
                  <a:lnTo>
                    <a:pt x="5438" y="2185"/>
                  </a:lnTo>
                  <a:cubicBezTo>
                    <a:pt x="5425" y="2130"/>
                    <a:pt x="5411" y="2074"/>
                    <a:pt x="5397" y="2012"/>
                  </a:cubicBezTo>
                  <a:lnTo>
                    <a:pt x="5390" y="1991"/>
                  </a:lnTo>
                  <a:cubicBezTo>
                    <a:pt x="5376" y="1929"/>
                    <a:pt x="5355" y="1873"/>
                    <a:pt x="5334" y="1818"/>
                  </a:cubicBezTo>
                  <a:lnTo>
                    <a:pt x="5327" y="1797"/>
                  </a:lnTo>
                  <a:cubicBezTo>
                    <a:pt x="5307" y="1734"/>
                    <a:pt x="5286" y="1679"/>
                    <a:pt x="5265" y="1630"/>
                  </a:cubicBezTo>
                  <a:lnTo>
                    <a:pt x="5258" y="1610"/>
                  </a:lnTo>
                  <a:cubicBezTo>
                    <a:pt x="5230" y="1554"/>
                    <a:pt x="5203" y="1499"/>
                    <a:pt x="5175" y="1443"/>
                  </a:cubicBezTo>
                  <a:lnTo>
                    <a:pt x="5168" y="1429"/>
                  </a:lnTo>
                  <a:cubicBezTo>
                    <a:pt x="5140" y="1374"/>
                    <a:pt x="5112" y="1325"/>
                    <a:pt x="5078" y="1270"/>
                  </a:cubicBezTo>
                  <a:lnTo>
                    <a:pt x="5071" y="1256"/>
                  </a:lnTo>
                  <a:cubicBezTo>
                    <a:pt x="5036" y="1200"/>
                    <a:pt x="5001" y="1152"/>
                    <a:pt x="4967" y="1103"/>
                  </a:cubicBezTo>
                  <a:cubicBezTo>
                    <a:pt x="4856" y="951"/>
                    <a:pt x="4731" y="812"/>
                    <a:pt x="4592" y="687"/>
                  </a:cubicBezTo>
                  <a:lnTo>
                    <a:pt x="4571" y="666"/>
                  </a:lnTo>
                  <a:lnTo>
                    <a:pt x="4551" y="646"/>
                  </a:lnTo>
                  <a:lnTo>
                    <a:pt x="4537" y="632"/>
                  </a:lnTo>
                  <a:lnTo>
                    <a:pt x="4523" y="625"/>
                  </a:lnTo>
                  <a:lnTo>
                    <a:pt x="4509" y="611"/>
                  </a:lnTo>
                  <a:lnTo>
                    <a:pt x="4502" y="604"/>
                  </a:lnTo>
                  <a:lnTo>
                    <a:pt x="4474" y="583"/>
                  </a:lnTo>
                  <a:lnTo>
                    <a:pt x="4447" y="562"/>
                  </a:lnTo>
                  <a:lnTo>
                    <a:pt x="4426" y="541"/>
                  </a:lnTo>
                  <a:lnTo>
                    <a:pt x="4398" y="521"/>
                  </a:lnTo>
                  <a:lnTo>
                    <a:pt x="4370" y="500"/>
                  </a:lnTo>
                  <a:lnTo>
                    <a:pt x="4343" y="486"/>
                  </a:lnTo>
                  <a:lnTo>
                    <a:pt x="4322" y="465"/>
                  </a:lnTo>
                  <a:lnTo>
                    <a:pt x="4294" y="444"/>
                  </a:lnTo>
                  <a:lnTo>
                    <a:pt x="4266" y="430"/>
                  </a:lnTo>
                  <a:lnTo>
                    <a:pt x="4238" y="410"/>
                  </a:lnTo>
                  <a:lnTo>
                    <a:pt x="4211" y="396"/>
                  </a:lnTo>
                  <a:lnTo>
                    <a:pt x="4183" y="375"/>
                  </a:lnTo>
                  <a:lnTo>
                    <a:pt x="4155" y="361"/>
                  </a:lnTo>
                  <a:lnTo>
                    <a:pt x="4128" y="347"/>
                  </a:lnTo>
                  <a:lnTo>
                    <a:pt x="4100" y="326"/>
                  </a:lnTo>
                  <a:lnTo>
                    <a:pt x="4072" y="313"/>
                  </a:lnTo>
                  <a:lnTo>
                    <a:pt x="4044" y="299"/>
                  </a:lnTo>
                  <a:lnTo>
                    <a:pt x="4017" y="278"/>
                  </a:lnTo>
                  <a:lnTo>
                    <a:pt x="3989" y="264"/>
                  </a:lnTo>
                  <a:lnTo>
                    <a:pt x="3961" y="250"/>
                  </a:lnTo>
                  <a:lnTo>
                    <a:pt x="3933" y="236"/>
                  </a:lnTo>
                  <a:lnTo>
                    <a:pt x="3912" y="229"/>
                  </a:lnTo>
                  <a:lnTo>
                    <a:pt x="3899" y="222"/>
                  </a:lnTo>
                  <a:lnTo>
                    <a:pt x="3871" y="209"/>
                  </a:lnTo>
                  <a:lnTo>
                    <a:pt x="3850" y="202"/>
                  </a:lnTo>
                  <a:lnTo>
                    <a:pt x="3836" y="195"/>
                  </a:lnTo>
                  <a:lnTo>
                    <a:pt x="3802" y="181"/>
                  </a:lnTo>
                  <a:lnTo>
                    <a:pt x="3753" y="160"/>
                  </a:lnTo>
                  <a:lnTo>
                    <a:pt x="3725" y="153"/>
                  </a:lnTo>
                  <a:lnTo>
                    <a:pt x="3691" y="139"/>
                  </a:lnTo>
                  <a:lnTo>
                    <a:pt x="3663" y="125"/>
                  </a:lnTo>
                  <a:lnTo>
                    <a:pt x="3628" y="111"/>
                  </a:lnTo>
                  <a:lnTo>
                    <a:pt x="3614" y="111"/>
                  </a:lnTo>
                  <a:lnTo>
                    <a:pt x="3600" y="104"/>
                  </a:lnTo>
                  <a:lnTo>
                    <a:pt x="3586" y="98"/>
                  </a:lnTo>
                  <a:lnTo>
                    <a:pt x="3566" y="98"/>
                  </a:lnTo>
                  <a:lnTo>
                    <a:pt x="3538" y="84"/>
                  </a:lnTo>
                  <a:lnTo>
                    <a:pt x="3503" y="77"/>
                  </a:lnTo>
                  <a:lnTo>
                    <a:pt x="3476" y="70"/>
                  </a:lnTo>
                  <a:lnTo>
                    <a:pt x="3441" y="56"/>
                  </a:lnTo>
                  <a:lnTo>
                    <a:pt x="3413" y="49"/>
                  </a:lnTo>
                  <a:lnTo>
                    <a:pt x="3378" y="42"/>
                  </a:lnTo>
                  <a:lnTo>
                    <a:pt x="3344" y="35"/>
                  </a:lnTo>
                  <a:lnTo>
                    <a:pt x="3309" y="28"/>
                  </a:lnTo>
                  <a:lnTo>
                    <a:pt x="3281" y="21"/>
                  </a:lnTo>
                  <a:lnTo>
                    <a:pt x="3247" y="14"/>
                  </a:lnTo>
                  <a:lnTo>
                    <a:pt x="3212" y="14"/>
                  </a:lnTo>
                  <a:lnTo>
                    <a:pt x="3177" y="7"/>
                  </a:lnTo>
                  <a:lnTo>
                    <a:pt x="3150" y="0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374;p52">
              <a:extLst>
                <a:ext uri="{FF2B5EF4-FFF2-40B4-BE49-F238E27FC236}">
                  <a16:creationId xmlns:a16="http://schemas.microsoft.com/office/drawing/2014/main" xmlns="" id="{9079254F-9BF8-4F08-A7D5-C699C98ED4AD}"/>
                </a:ext>
              </a:extLst>
            </p:cNvPr>
            <p:cNvSpPr/>
            <p:nvPr/>
          </p:nvSpPr>
          <p:spPr>
            <a:xfrm>
              <a:off x="1454346" y="3295225"/>
              <a:ext cx="132335" cy="143448"/>
            </a:xfrm>
            <a:custGeom>
              <a:avLst/>
              <a:gdLst/>
              <a:ahLst/>
              <a:cxnLst/>
              <a:rect l="l" t="t" r="r" b="b"/>
              <a:pathLst>
                <a:path w="5037" h="5460" extrusionOk="0">
                  <a:moveTo>
                    <a:pt x="1922" y="1"/>
                  </a:moveTo>
                  <a:lnTo>
                    <a:pt x="1880" y="7"/>
                  </a:lnTo>
                  <a:lnTo>
                    <a:pt x="1852" y="14"/>
                  </a:lnTo>
                  <a:lnTo>
                    <a:pt x="1818" y="21"/>
                  </a:lnTo>
                  <a:lnTo>
                    <a:pt x="1783" y="21"/>
                  </a:lnTo>
                  <a:lnTo>
                    <a:pt x="1748" y="28"/>
                  </a:lnTo>
                  <a:lnTo>
                    <a:pt x="1721" y="35"/>
                  </a:lnTo>
                  <a:lnTo>
                    <a:pt x="1686" y="42"/>
                  </a:lnTo>
                  <a:lnTo>
                    <a:pt x="1658" y="49"/>
                  </a:lnTo>
                  <a:lnTo>
                    <a:pt x="1623" y="56"/>
                  </a:lnTo>
                  <a:lnTo>
                    <a:pt x="1589" y="63"/>
                  </a:lnTo>
                  <a:lnTo>
                    <a:pt x="1554" y="77"/>
                  </a:lnTo>
                  <a:lnTo>
                    <a:pt x="1526" y="84"/>
                  </a:lnTo>
                  <a:lnTo>
                    <a:pt x="1492" y="91"/>
                  </a:lnTo>
                  <a:lnTo>
                    <a:pt x="1464" y="105"/>
                  </a:lnTo>
                  <a:lnTo>
                    <a:pt x="1450" y="105"/>
                  </a:lnTo>
                  <a:lnTo>
                    <a:pt x="1429" y="111"/>
                  </a:lnTo>
                  <a:lnTo>
                    <a:pt x="1415" y="118"/>
                  </a:lnTo>
                  <a:lnTo>
                    <a:pt x="1402" y="118"/>
                  </a:lnTo>
                  <a:lnTo>
                    <a:pt x="1367" y="132"/>
                  </a:lnTo>
                  <a:lnTo>
                    <a:pt x="1339" y="139"/>
                  </a:lnTo>
                  <a:lnTo>
                    <a:pt x="1304" y="153"/>
                  </a:lnTo>
                  <a:lnTo>
                    <a:pt x="1277" y="167"/>
                  </a:lnTo>
                  <a:lnTo>
                    <a:pt x="1249" y="174"/>
                  </a:lnTo>
                  <a:cubicBezTo>
                    <a:pt x="0" y="1984"/>
                    <a:pt x="639" y="4481"/>
                    <a:pt x="2608" y="5459"/>
                  </a:cubicBezTo>
                  <a:lnTo>
                    <a:pt x="2650" y="5459"/>
                  </a:lnTo>
                  <a:lnTo>
                    <a:pt x="2747" y="5445"/>
                  </a:lnTo>
                  <a:lnTo>
                    <a:pt x="2754" y="5445"/>
                  </a:lnTo>
                  <a:lnTo>
                    <a:pt x="2851" y="5425"/>
                  </a:lnTo>
                  <a:lnTo>
                    <a:pt x="2879" y="5425"/>
                  </a:lnTo>
                  <a:lnTo>
                    <a:pt x="2962" y="5404"/>
                  </a:lnTo>
                  <a:lnTo>
                    <a:pt x="2969" y="5404"/>
                  </a:lnTo>
                  <a:lnTo>
                    <a:pt x="3066" y="5376"/>
                  </a:lnTo>
                  <a:lnTo>
                    <a:pt x="3087" y="5369"/>
                  </a:lnTo>
                  <a:lnTo>
                    <a:pt x="3177" y="5341"/>
                  </a:lnTo>
                  <a:lnTo>
                    <a:pt x="3184" y="5341"/>
                  </a:lnTo>
                  <a:lnTo>
                    <a:pt x="3281" y="5307"/>
                  </a:lnTo>
                  <a:lnTo>
                    <a:pt x="3302" y="5300"/>
                  </a:lnTo>
                  <a:lnTo>
                    <a:pt x="3385" y="5265"/>
                  </a:lnTo>
                  <a:lnTo>
                    <a:pt x="3392" y="5258"/>
                  </a:lnTo>
                  <a:lnTo>
                    <a:pt x="3482" y="5217"/>
                  </a:lnTo>
                  <a:lnTo>
                    <a:pt x="3503" y="5210"/>
                  </a:lnTo>
                  <a:lnTo>
                    <a:pt x="3579" y="5168"/>
                  </a:lnTo>
                  <a:lnTo>
                    <a:pt x="3593" y="5161"/>
                  </a:lnTo>
                  <a:lnTo>
                    <a:pt x="3677" y="5112"/>
                  </a:lnTo>
                  <a:lnTo>
                    <a:pt x="3697" y="5106"/>
                  </a:lnTo>
                  <a:lnTo>
                    <a:pt x="3774" y="5057"/>
                  </a:lnTo>
                  <a:lnTo>
                    <a:pt x="3781" y="5050"/>
                  </a:lnTo>
                  <a:lnTo>
                    <a:pt x="3864" y="4995"/>
                  </a:lnTo>
                  <a:lnTo>
                    <a:pt x="3885" y="4981"/>
                  </a:lnTo>
                  <a:lnTo>
                    <a:pt x="3947" y="4932"/>
                  </a:lnTo>
                  <a:lnTo>
                    <a:pt x="3961" y="4925"/>
                  </a:lnTo>
                  <a:lnTo>
                    <a:pt x="4037" y="4863"/>
                  </a:lnTo>
                  <a:lnTo>
                    <a:pt x="4058" y="4849"/>
                  </a:lnTo>
                  <a:lnTo>
                    <a:pt x="4120" y="4793"/>
                  </a:lnTo>
                  <a:lnTo>
                    <a:pt x="4127" y="4780"/>
                  </a:lnTo>
                  <a:lnTo>
                    <a:pt x="4204" y="4717"/>
                  </a:lnTo>
                  <a:lnTo>
                    <a:pt x="4218" y="4703"/>
                  </a:lnTo>
                  <a:lnTo>
                    <a:pt x="4273" y="4641"/>
                  </a:lnTo>
                  <a:lnTo>
                    <a:pt x="4287" y="4627"/>
                  </a:lnTo>
                  <a:cubicBezTo>
                    <a:pt x="4308" y="4606"/>
                    <a:pt x="4329" y="4578"/>
                    <a:pt x="4349" y="4558"/>
                  </a:cubicBezTo>
                  <a:lnTo>
                    <a:pt x="4363" y="4544"/>
                  </a:lnTo>
                  <a:lnTo>
                    <a:pt x="4391" y="4509"/>
                  </a:lnTo>
                  <a:cubicBezTo>
                    <a:pt x="4571" y="4294"/>
                    <a:pt x="4717" y="4058"/>
                    <a:pt x="4828" y="3795"/>
                  </a:cubicBezTo>
                  <a:cubicBezTo>
                    <a:pt x="4835" y="3767"/>
                    <a:pt x="4849" y="3746"/>
                    <a:pt x="4856" y="3718"/>
                  </a:cubicBezTo>
                  <a:lnTo>
                    <a:pt x="4863" y="3697"/>
                  </a:lnTo>
                  <a:cubicBezTo>
                    <a:pt x="4877" y="3670"/>
                    <a:pt x="4883" y="3642"/>
                    <a:pt x="4890" y="3621"/>
                  </a:cubicBezTo>
                  <a:lnTo>
                    <a:pt x="4897" y="3593"/>
                  </a:lnTo>
                  <a:cubicBezTo>
                    <a:pt x="4911" y="3559"/>
                    <a:pt x="4918" y="3531"/>
                    <a:pt x="4932" y="3496"/>
                  </a:cubicBezTo>
                  <a:cubicBezTo>
                    <a:pt x="4960" y="3385"/>
                    <a:pt x="4988" y="3274"/>
                    <a:pt x="5001" y="3163"/>
                  </a:cubicBezTo>
                  <a:cubicBezTo>
                    <a:pt x="5001" y="3136"/>
                    <a:pt x="5008" y="3115"/>
                    <a:pt x="5015" y="3087"/>
                  </a:cubicBezTo>
                  <a:cubicBezTo>
                    <a:pt x="5015" y="3059"/>
                    <a:pt x="5015" y="3045"/>
                    <a:pt x="5022" y="3025"/>
                  </a:cubicBezTo>
                  <a:cubicBezTo>
                    <a:pt x="5029" y="2935"/>
                    <a:pt x="5036" y="2837"/>
                    <a:pt x="5036" y="2740"/>
                  </a:cubicBezTo>
                  <a:lnTo>
                    <a:pt x="5036" y="2650"/>
                  </a:lnTo>
                  <a:cubicBezTo>
                    <a:pt x="5036" y="2622"/>
                    <a:pt x="5029" y="2615"/>
                    <a:pt x="5029" y="2609"/>
                  </a:cubicBezTo>
                  <a:cubicBezTo>
                    <a:pt x="5029" y="2581"/>
                    <a:pt x="5029" y="2546"/>
                    <a:pt x="5029" y="2518"/>
                  </a:cubicBezTo>
                  <a:cubicBezTo>
                    <a:pt x="5022" y="2484"/>
                    <a:pt x="5022" y="2456"/>
                    <a:pt x="5015" y="2421"/>
                  </a:cubicBezTo>
                  <a:lnTo>
                    <a:pt x="5015" y="2400"/>
                  </a:lnTo>
                  <a:cubicBezTo>
                    <a:pt x="5008" y="2338"/>
                    <a:pt x="5001" y="2276"/>
                    <a:pt x="4988" y="2220"/>
                  </a:cubicBezTo>
                  <a:lnTo>
                    <a:pt x="4988" y="2192"/>
                  </a:lnTo>
                  <a:cubicBezTo>
                    <a:pt x="4981" y="2137"/>
                    <a:pt x="4967" y="2074"/>
                    <a:pt x="4946" y="2019"/>
                  </a:cubicBezTo>
                  <a:lnTo>
                    <a:pt x="4946" y="1998"/>
                  </a:lnTo>
                  <a:cubicBezTo>
                    <a:pt x="4925" y="1936"/>
                    <a:pt x="4911" y="1880"/>
                    <a:pt x="4890" y="1825"/>
                  </a:cubicBezTo>
                  <a:lnTo>
                    <a:pt x="4883" y="1804"/>
                  </a:lnTo>
                  <a:cubicBezTo>
                    <a:pt x="4863" y="1741"/>
                    <a:pt x="4842" y="1686"/>
                    <a:pt x="4814" y="1631"/>
                  </a:cubicBezTo>
                  <a:lnTo>
                    <a:pt x="4807" y="1617"/>
                  </a:lnTo>
                  <a:cubicBezTo>
                    <a:pt x="4786" y="1561"/>
                    <a:pt x="4759" y="1506"/>
                    <a:pt x="4731" y="1450"/>
                  </a:cubicBezTo>
                  <a:lnTo>
                    <a:pt x="4717" y="1429"/>
                  </a:lnTo>
                  <a:cubicBezTo>
                    <a:pt x="4689" y="1381"/>
                    <a:pt x="4662" y="1332"/>
                    <a:pt x="4634" y="1277"/>
                  </a:cubicBezTo>
                  <a:lnTo>
                    <a:pt x="4620" y="1263"/>
                  </a:lnTo>
                  <a:cubicBezTo>
                    <a:pt x="4592" y="1207"/>
                    <a:pt x="4557" y="1159"/>
                    <a:pt x="4516" y="1103"/>
                  </a:cubicBezTo>
                  <a:cubicBezTo>
                    <a:pt x="4412" y="958"/>
                    <a:pt x="4287" y="819"/>
                    <a:pt x="4148" y="694"/>
                  </a:cubicBezTo>
                  <a:lnTo>
                    <a:pt x="4127" y="673"/>
                  </a:lnTo>
                  <a:lnTo>
                    <a:pt x="4100" y="653"/>
                  </a:lnTo>
                  <a:lnTo>
                    <a:pt x="4086" y="639"/>
                  </a:lnTo>
                  <a:lnTo>
                    <a:pt x="4079" y="632"/>
                  </a:lnTo>
                  <a:lnTo>
                    <a:pt x="4065" y="618"/>
                  </a:lnTo>
                  <a:lnTo>
                    <a:pt x="4051" y="611"/>
                  </a:lnTo>
                  <a:lnTo>
                    <a:pt x="4030" y="590"/>
                  </a:lnTo>
                  <a:lnTo>
                    <a:pt x="4003" y="569"/>
                  </a:lnTo>
                  <a:lnTo>
                    <a:pt x="3975" y="548"/>
                  </a:lnTo>
                  <a:lnTo>
                    <a:pt x="3947" y="528"/>
                  </a:lnTo>
                  <a:lnTo>
                    <a:pt x="3926" y="507"/>
                  </a:lnTo>
                  <a:lnTo>
                    <a:pt x="3899" y="493"/>
                  </a:lnTo>
                  <a:lnTo>
                    <a:pt x="3871" y="472"/>
                  </a:lnTo>
                  <a:lnTo>
                    <a:pt x="3843" y="451"/>
                  </a:lnTo>
                  <a:lnTo>
                    <a:pt x="3822" y="437"/>
                  </a:lnTo>
                  <a:lnTo>
                    <a:pt x="3794" y="417"/>
                  </a:lnTo>
                  <a:lnTo>
                    <a:pt x="3767" y="403"/>
                  </a:lnTo>
                  <a:lnTo>
                    <a:pt x="3739" y="382"/>
                  </a:lnTo>
                  <a:lnTo>
                    <a:pt x="3711" y="368"/>
                  </a:lnTo>
                  <a:lnTo>
                    <a:pt x="3684" y="347"/>
                  </a:lnTo>
                  <a:lnTo>
                    <a:pt x="3656" y="333"/>
                  </a:lnTo>
                  <a:lnTo>
                    <a:pt x="3628" y="320"/>
                  </a:lnTo>
                  <a:lnTo>
                    <a:pt x="3600" y="306"/>
                  </a:lnTo>
                  <a:lnTo>
                    <a:pt x="3573" y="285"/>
                  </a:lnTo>
                  <a:lnTo>
                    <a:pt x="3545" y="271"/>
                  </a:lnTo>
                  <a:lnTo>
                    <a:pt x="3510" y="257"/>
                  </a:lnTo>
                  <a:lnTo>
                    <a:pt x="3482" y="243"/>
                  </a:lnTo>
                  <a:lnTo>
                    <a:pt x="3468" y="236"/>
                  </a:lnTo>
                  <a:lnTo>
                    <a:pt x="3455" y="229"/>
                  </a:lnTo>
                  <a:lnTo>
                    <a:pt x="3427" y="216"/>
                  </a:lnTo>
                  <a:lnTo>
                    <a:pt x="3406" y="209"/>
                  </a:lnTo>
                  <a:lnTo>
                    <a:pt x="3385" y="202"/>
                  </a:lnTo>
                  <a:lnTo>
                    <a:pt x="3358" y="188"/>
                  </a:lnTo>
                  <a:lnTo>
                    <a:pt x="3309" y="167"/>
                  </a:lnTo>
                  <a:lnTo>
                    <a:pt x="3281" y="153"/>
                  </a:lnTo>
                  <a:lnTo>
                    <a:pt x="3247" y="139"/>
                  </a:lnTo>
                  <a:lnTo>
                    <a:pt x="3219" y="132"/>
                  </a:lnTo>
                  <a:lnTo>
                    <a:pt x="3184" y="118"/>
                  </a:lnTo>
                  <a:lnTo>
                    <a:pt x="3170" y="118"/>
                  </a:lnTo>
                  <a:lnTo>
                    <a:pt x="3156" y="111"/>
                  </a:lnTo>
                  <a:lnTo>
                    <a:pt x="3136" y="105"/>
                  </a:lnTo>
                  <a:lnTo>
                    <a:pt x="3122" y="105"/>
                  </a:lnTo>
                  <a:lnTo>
                    <a:pt x="3094" y="91"/>
                  </a:lnTo>
                  <a:lnTo>
                    <a:pt x="3059" y="84"/>
                  </a:lnTo>
                  <a:lnTo>
                    <a:pt x="3025" y="77"/>
                  </a:lnTo>
                  <a:lnTo>
                    <a:pt x="2997" y="63"/>
                  </a:lnTo>
                  <a:lnTo>
                    <a:pt x="2962" y="56"/>
                  </a:lnTo>
                  <a:lnTo>
                    <a:pt x="2927" y="49"/>
                  </a:lnTo>
                  <a:lnTo>
                    <a:pt x="2900" y="42"/>
                  </a:lnTo>
                  <a:lnTo>
                    <a:pt x="2865" y="35"/>
                  </a:lnTo>
                  <a:lnTo>
                    <a:pt x="2830" y="28"/>
                  </a:lnTo>
                  <a:lnTo>
                    <a:pt x="2796" y="21"/>
                  </a:lnTo>
                  <a:lnTo>
                    <a:pt x="2768" y="21"/>
                  </a:lnTo>
                  <a:lnTo>
                    <a:pt x="2733" y="14"/>
                  </a:lnTo>
                  <a:lnTo>
                    <a:pt x="2699" y="7"/>
                  </a:lnTo>
                  <a:lnTo>
                    <a:pt x="2664" y="1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375;p52">
              <a:extLst>
                <a:ext uri="{FF2B5EF4-FFF2-40B4-BE49-F238E27FC236}">
                  <a16:creationId xmlns:a16="http://schemas.microsoft.com/office/drawing/2014/main" xmlns="" id="{6D4DD38D-D5F5-49E1-A5B7-1E991AAD5232}"/>
                </a:ext>
              </a:extLst>
            </p:cNvPr>
            <p:cNvSpPr/>
            <p:nvPr/>
          </p:nvSpPr>
          <p:spPr>
            <a:xfrm>
              <a:off x="1506996" y="3210890"/>
              <a:ext cx="14608" cy="44453"/>
            </a:xfrm>
            <a:custGeom>
              <a:avLst/>
              <a:gdLst/>
              <a:ahLst/>
              <a:cxnLst/>
              <a:rect l="l" t="t" r="r" b="b"/>
              <a:pathLst>
                <a:path w="556" h="1692" extrusionOk="0">
                  <a:moveTo>
                    <a:pt x="278" y="1"/>
                  </a:moveTo>
                  <a:cubicBezTo>
                    <a:pt x="140" y="1"/>
                    <a:pt x="1" y="93"/>
                    <a:pt x="1" y="277"/>
                  </a:cubicBezTo>
                  <a:lnTo>
                    <a:pt x="1" y="1414"/>
                  </a:lnTo>
                  <a:cubicBezTo>
                    <a:pt x="1" y="1567"/>
                    <a:pt x="126" y="1691"/>
                    <a:pt x="278" y="1691"/>
                  </a:cubicBezTo>
                  <a:cubicBezTo>
                    <a:pt x="431" y="1691"/>
                    <a:pt x="556" y="1560"/>
                    <a:pt x="556" y="1407"/>
                  </a:cubicBezTo>
                  <a:lnTo>
                    <a:pt x="556" y="277"/>
                  </a:lnTo>
                  <a:cubicBezTo>
                    <a:pt x="556" y="93"/>
                    <a:pt x="417" y="1"/>
                    <a:pt x="278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376;p52">
              <a:extLst>
                <a:ext uri="{FF2B5EF4-FFF2-40B4-BE49-F238E27FC236}">
                  <a16:creationId xmlns:a16="http://schemas.microsoft.com/office/drawing/2014/main" xmlns="" id="{E01921CB-8128-4575-B004-FDB5F4937D39}"/>
                </a:ext>
              </a:extLst>
            </p:cNvPr>
            <p:cNvSpPr/>
            <p:nvPr/>
          </p:nvSpPr>
          <p:spPr>
            <a:xfrm>
              <a:off x="1430307" y="3230489"/>
              <a:ext cx="33892" cy="40696"/>
            </a:xfrm>
            <a:custGeom>
              <a:avLst/>
              <a:gdLst/>
              <a:ahLst/>
              <a:cxnLst/>
              <a:rect l="l" t="t" r="r" b="b"/>
              <a:pathLst>
                <a:path w="1290" h="1549" extrusionOk="0">
                  <a:moveTo>
                    <a:pt x="385" y="0"/>
                  </a:moveTo>
                  <a:cubicBezTo>
                    <a:pt x="192" y="0"/>
                    <a:pt x="0" y="206"/>
                    <a:pt x="139" y="425"/>
                  </a:cubicBezTo>
                  <a:lnTo>
                    <a:pt x="700" y="1410"/>
                  </a:lnTo>
                  <a:cubicBezTo>
                    <a:pt x="749" y="1493"/>
                    <a:pt x="846" y="1549"/>
                    <a:pt x="943" y="1549"/>
                  </a:cubicBezTo>
                  <a:cubicBezTo>
                    <a:pt x="1158" y="1549"/>
                    <a:pt x="1290" y="1313"/>
                    <a:pt x="1186" y="1133"/>
                  </a:cubicBezTo>
                  <a:lnTo>
                    <a:pt x="617" y="148"/>
                  </a:lnTo>
                  <a:cubicBezTo>
                    <a:pt x="561" y="43"/>
                    <a:pt x="473" y="0"/>
                    <a:pt x="385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377;p52">
              <a:extLst>
                <a:ext uri="{FF2B5EF4-FFF2-40B4-BE49-F238E27FC236}">
                  <a16:creationId xmlns:a16="http://schemas.microsoft.com/office/drawing/2014/main" xmlns="" id="{60FDC44F-6168-44B3-9346-67DF2C32AC32}"/>
                </a:ext>
              </a:extLst>
            </p:cNvPr>
            <p:cNvSpPr/>
            <p:nvPr/>
          </p:nvSpPr>
          <p:spPr>
            <a:xfrm>
              <a:off x="1374872" y="3284768"/>
              <a:ext cx="47002" cy="29793"/>
            </a:xfrm>
            <a:custGeom>
              <a:avLst/>
              <a:gdLst/>
              <a:ahLst/>
              <a:cxnLst/>
              <a:rect l="l" t="t" r="r" b="b"/>
              <a:pathLst>
                <a:path w="1789" h="1134" extrusionOk="0">
                  <a:moveTo>
                    <a:pt x="412" y="0"/>
                  </a:moveTo>
                  <a:cubicBezTo>
                    <a:pt x="160" y="0"/>
                    <a:pt x="0" y="373"/>
                    <a:pt x="286" y="530"/>
                  </a:cubicBezTo>
                  <a:lnTo>
                    <a:pt x="1264" y="1092"/>
                  </a:lnTo>
                  <a:cubicBezTo>
                    <a:pt x="1305" y="1120"/>
                    <a:pt x="1354" y="1134"/>
                    <a:pt x="1402" y="1134"/>
                  </a:cubicBezTo>
                  <a:cubicBezTo>
                    <a:pt x="1405" y="1134"/>
                    <a:pt x="1407" y="1134"/>
                    <a:pt x="1410" y="1134"/>
                  </a:cubicBezTo>
                  <a:cubicBezTo>
                    <a:pt x="1695" y="1134"/>
                    <a:pt x="1789" y="751"/>
                    <a:pt x="1541" y="614"/>
                  </a:cubicBezTo>
                  <a:lnTo>
                    <a:pt x="563" y="45"/>
                  </a:lnTo>
                  <a:cubicBezTo>
                    <a:pt x="511" y="14"/>
                    <a:pt x="460" y="0"/>
                    <a:pt x="412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378;p52">
              <a:extLst>
                <a:ext uri="{FF2B5EF4-FFF2-40B4-BE49-F238E27FC236}">
                  <a16:creationId xmlns:a16="http://schemas.microsoft.com/office/drawing/2014/main" xmlns="" id="{975078E0-D438-4DC0-9D8C-9466BCB30C5F}"/>
                </a:ext>
              </a:extLst>
            </p:cNvPr>
            <p:cNvSpPr/>
            <p:nvPr/>
          </p:nvSpPr>
          <p:spPr>
            <a:xfrm>
              <a:off x="1356297" y="3359198"/>
              <a:ext cx="49235" cy="14581"/>
            </a:xfrm>
            <a:custGeom>
              <a:avLst/>
              <a:gdLst/>
              <a:ahLst/>
              <a:cxnLst/>
              <a:rect l="l" t="t" r="r" b="b"/>
              <a:pathLst>
                <a:path w="1874" h="555" extrusionOk="0">
                  <a:moveTo>
                    <a:pt x="368" y="0"/>
                  </a:moveTo>
                  <a:cubicBezTo>
                    <a:pt x="1" y="0"/>
                    <a:pt x="1" y="555"/>
                    <a:pt x="368" y="555"/>
                  </a:cubicBezTo>
                  <a:lnTo>
                    <a:pt x="1506" y="555"/>
                  </a:lnTo>
                  <a:cubicBezTo>
                    <a:pt x="1873" y="555"/>
                    <a:pt x="1873" y="0"/>
                    <a:pt x="1506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379;p52">
              <a:extLst>
                <a:ext uri="{FF2B5EF4-FFF2-40B4-BE49-F238E27FC236}">
                  <a16:creationId xmlns:a16="http://schemas.microsoft.com/office/drawing/2014/main" xmlns="" id="{6A34706B-6C17-4CF3-84A3-CBD1D1F7B2EA}"/>
                </a:ext>
              </a:extLst>
            </p:cNvPr>
            <p:cNvSpPr/>
            <p:nvPr/>
          </p:nvSpPr>
          <p:spPr>
            <a:xfrm>
              <a:off x="1375686" y="3418311"/>
              <a:ext cx="46476" cy="29478"/>
            </a:xfrm>
            <a:custGeom>
              <a:avLst/>
              <a:gdLst/>
              <a:ahLst/>
              <a:cxnLst/>
              <a:rect l="l" t="t" r="r" b="b"/>
              <a:pathLst>
                <a:path w="1769" h="1122" extrusionOk="0">
                  <a:moveTo>
                    <a:pt x="1373" y="1"/>
                  </a:moveTo>
                  <a:cubicBezTo>
                    <a:pt x="1329" y="1"/>
                    <a:pt x="1281" y="13"/>
                    <a:pt x="1233" y="39"/>
                  </a:cubicBezTo>
                  <a:lnTo>
                    <a:pt x="255" y="601"/>
                  </a:lnTo>
                  <a:cubicBezTo>
                    <a:pt x="0" y="745"/>
                    <a:pt x="100" y="1121"/>
                    <a:pt x="386" y="1121"/>
                  </a:cubicBezTo>
                  <a:cubicBezTo>
                    <a:pt x="388" y="1121"/>
                    <a:pt x="391" y="1121"/>
                    <a:pt x="393" y="1121"/>
                  </a:cubicBezTo>
                  <a:cubicBezTo>
                    <a:pt x="442" y="1121"/>
                    <a:pt x="490" y="1107"/>
                    <a:pt x="532" y="1086"/>
                  </a:cubicBezTo>
                  <a:lnTo>
                    <a:pt x="1510" y="518"/>
                  </a:lnTo>
                  <a:cubicBezTo>
                    <a:pt x="1769" y="359"/>
                    <a:pt x="1619" y="1"/>
                    <a:pt x="1373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380;p52">
              <a:extLst>
                <a:ext uri="{FF2B5EF4-FFF2-40B4-BE49-F238E27FC236}">
                  <a16:creationId xmlns:a16="http://schemas.microsoft.com/office/drawing/2014/main" xmlns="" id="{CA0F105A-589A-4C85-9C2B-3EC04A2E5246}"/>
                </a:ext>
              </a:extLst>
            </p:cNvPr>
            <p:cNvSpPr/>
            <p:nvPr/>
          </p:nvSpPr>
          <p:spPr>
            <a:xfrm>
              <a:off x="1606701" y="3284689"/>
              <a:ext cx="46870" cy="29872"/>
            </a:xfrm>
            <a:custGeom>
              <a:avLst/>
              <a:gdLst/>
              <a:ahLst/>
              <a:cxnLst/>
              <a:rect l="l" t="t" r="r" b="b"/>
              <a:pathLst>
                <a:path w="1784" h="1137" extrusionOk="0">
                  <a:moveTo>
                    <a:pt x="1381" y="1"/>
                  </a:moveTo>
                  <a:cubicBezTo>
                    <a:pt x="1333" y="1"/>
                    <a:pt x="1281" y="15"/>
                    <a:pt x="1228" y="48"/>
                  </a:cubicBezTo>
                  <a:lnTo>
                    <a:pt x="250" y="617"/>
                  </a:lnTo>
                  <a:cubicBezTo>
                    <a:pt x="0" y="755"/>
                    <a:pt x="97" y="1137"/>
                    <a:pt x="388" y="1137"/>
                  </a:cubicBezTo>
                  <a:cubicBezTo>
                    <a:pt x="437" y="1137"/>
                    <a:pt x="486" y="1123"/>
                    <a:pt x="527" y="1095"/>
                  </a:cubicBezTo>
                  <a:lnTo>
                    <a:pt x="1505" y="526"/>
                  </a:lnTo>
                  <a:cubicBezTo>
                    <a:pt x="1784" y="375"/>
                    <a:pt x="1630" y="1"/>
                    <a:pt x="1381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381;p52">
              <a:extLst>
                <a:ext uri="{FF2B5EF4-FFF2-40B4-BE49-F238E27FC236}">
                  <a16:creationId xmlns:a16="http://schemas.microsoft.com/office/drawing/2014/main" xmlns="" id="{12FC1B0C-FD77-43AB-B62F-1637338566F2}"/>
                </a:ext>
              </a:extLst>
            </p:cNvPr>
            <p:cNvSpPr/>
            <p:nvPr/>
          </p:nvSpPr>
          <p:spPr>
            <a:xfrm>
              <a:off x="1564402" y="3230857"/>
              <a:ext cx="33419" cy="40328"/>
            </a:xfrm>
            <a:custGeom>
              <a:avLst/>
              <a:gdLst/>
              <a:ahLst/>
              <a:cxnLst/>
              <a:rect l="l" t="t" r="r" b="b"/>
              <a:pathLst>
                <a:path w="1272" h="1535" extrusionOk="0">
                  <a:moveTo>
                    <a:pt x="900" y="0"/>
                  </a:moveTo>
                  <a:cubicBezTo>
                    <a:pt x="816" y="0"/>
                    <a:pt x="732" y="39"/>
                    <a:pt x="674" y="134"/>
                  </a:cubicBezTo>
                  <a:lnTo>
                    <a:pt x="105" y="1119"/>
                  </a:lnTo>
                  <a:cubicBezTo>
                    <a:pt x="1" y="1299"/>
                    <a:pt x="133" y="1535"/>
                    <a:pt x="348" y="1535"/>
                  </a:cubicBezTo>
                  <a:cubicBezTo>
                    <a:pt x="445" y="1535"/>
                    <a:pt x="535" y="1479"/>
                    <a:pt x="590" y="1396"/>
                  </a:cubicBezTo>
                  <a:lnTo>
                    <a:pt x="1152" y="411"/>
                  </a:lnTo>
                  <a:cubicBezTo>
                    <a:pt x="1272" y="196"/>
                    <a:pt x="1087" y="0"/>
                    <a:pt x="900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382;p52">
              <a:extLst>
                <a:ext uri="{FF2B5EF4-FFF2-40B4-BE49-F238E27FC236}">
                  <a16:creationId xmlns:a16="http://schemas.microsoft.com/office/drawing/2014/main" xmlns="" id="{6731C436-AA6D-4213-B3D4-92968EDDE4D3}"/>
                </a:ext>
              </a:extLst>
            </p:cNvPr>
            <p:cNvSpPr/>
            <p:nvPr/>
          </p:nvSpPr>
          <p:spPr>
            <a:xfrm>
              <a:off x="1360317" y="3362587"/>
              <a:ext cx="427348" cy="228492"/>
            </a:xfrm>
            <a:custGeom>
              <a:avLst/>
              <a:gdLst/>
              <a:ahLst/>
              <a:cxnLst/>
              <a:rect l="l" t="t" r="r" b="b"/>
              <a:pathLst>
                <a:path w="16266" h="8697" extrusionOk="0">
                  <a:moveTo>
                    <a:pt x="9272" y="1"/>
                  </a:moveTo>
                  <a:cubicBezTo>
                    <a:pt x="7689" y="1"/>
                    <a:pt x="6230" y="1084"/>
                    <a:pt x="5861" y="2722"/>
                  </a:cubicBezTo>
                  <a:cubicBezTo>
                    <a:pt x="5644" y="2651"/>
                    <a:pt x="5422" y="2616"/>
                    <a:pt x="5202" y="2616"/>
                  </a:cubicBezTo>
                  <a:cubicBezTo>
                    <a:pt x="4525" y="2616"/>
                    <a:pt x="3874" y="2943"/>
                    <a:pt x="3475" y="3520"/>
                  </a:cubicBezTo>
                  <a:cubicBezTo>
                    <a:pt x="3251" y="3461"/>
                    <a:pt x="3027" y="3433"/>
                    <a:pt x="2807" y="3433"/>
                  </a:cubicBezTo>
                  <a:cubicBezTo>
                    <a:pt x="1521" y="3433"/>
                    <a:pt x="373" y="4388"/>
                    <a:pt x="201" y="5732"/>
                  </a:cubicBezTo>
                  <a:cubicBezTo>
                    <a:pt x="0" y="7307"/>
                    <a:pt x="1228" y="8694"/>
                    <a:pt x="2816" y="8694"/>
                  </a:cubicBezTo>
                  <a:lnTo>
                    <a:pt x="13540" y="8694"/>
                  </a:lnTo>
                  <a:cubicBezTo>
                    <a:pt x="13581" y="8696"/>
                    <a:pt x="13622" y="8697"/>
                    <a:pt x="13663" y="8697"/>
                  </a:cubicBezTo>
                  <a:cubicBezTo>
                    <a:pt x="15092" y="8697"/>
                    <a:pt x="16266" y="7536"/>
                    <a:pt x="16266" y="6093"/>
                  </a:cubicBezTo>
                  <a:cubicBezTo>
                    <a:pt x="16266" y="4654"/>
                    <a:pt x="15099" y="3495"/>
                    <a:pt x="13675" y="3495"/>
                  </a:cubicBezTo>
                  <a:cubicBezTo>
                    <a:pt x="13630" y="3495"/>
                    <a:pt x="13585" y="3496"/>
                    <a:pt x="13540" y="3499"/>
                  </a:cubicBezTo>
                  <a:cubicBezTo>
                    <a:pt x="13276" y="3499"/>
                    <a:pt x="13013" y="3533"/>
                    <a:pt x="12763" y="3617"/>
                  </a:cubicBezTo>
                  <a:lnTo>
                    <a:pt x="12763" y="3499"/>
                  </a:lnTo>
                  <a:cubicBezTo>
                    <a:pt x="12763" y="2895"/>
                    <a:pt x="12603" y="2299"/>
                    <a:pt x="12305" y="1772"/>
                  </a:cubicBezTo>
                  <a:cubicBezTo>
                    <a:pt x="11695" y="579"/>
                    <a:pt x="10425" y="197"/>
                    <a:pt x="10425" y="197"/>
                  </a:cubicBezTo>
                  <a:cubicBezTo>
                    <a:pt x="10043" y="64"/>
                    <a:pt x="9654" y="1"/>
                    <a:pt x="9272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383;p52">
              <a:extLst>
                <a:ext uri="{FF2B5EF4-FFF2-40B4-BE49-F238E27FC236}">
                  <a16:creationId xmlns:a16="http://schemas.microsoft.com/office/drawing/2014/main" xmlns="" id="{872164C2-B322-4320-952F-8FA3D1E432AB}"/>
                </a:ext>
              </a:extLst>
            </p:cNvPr>
            <p:cNvSpPr/>
            <p:nvPr/>
          </p:nvSpPr>
          <p:spPr>
            <a:xfrm>
              <a:off x="1360317" y="3431264"/>
              <a:ext cx="216512" cy="159737"/>
            </a:xfrm>
            <a:custGeom>
              <a:avLst/>
              <a:gdLst/>
              <a:ahLst/>
              <a:cxnLst/>
              <a:rect l="l" t="t" r="r" b="b"/>
              <a:pathLst>
                <a:path w="8241" h="6080" extrusionOk="0">
                  <a:moveTo>
                    <a:pt x="5195" y="1"/>
                  </a:moveTo>
                  <a:cubicBezTo>
                    <a:pt x="4523" y="1"/>
                    <a:pt x="3875" y="331"/>
                    <a:pt x="3475" y="906"/>
                  </a:cubicBezTo>
                  <a:cubicBezTo>
                    <a:pt x="3251" y="847"/>
                    <a:pt x="3027" y="819"/>
                    <a:pt x="2807" y="819"/>
                  </a:cubicBezTo>
                  <a:cubicBezTo>
                    <a:pt x="1521" y="819"/>
                    <a:pt x="373" y="1774"/>
                    <a:pt x="201" y="3118"/>
                  </a:cubicBezTo>
                  <a:cubicBezTo>
                    <a:pt x="0" y="4693"/>
                    <a:pt x="1228" y="6080"/>
                    <a:pt x="2816" y="6080"/>
                  </a:cubicBezTo>
                  <a:lnTo>
                    <a:pt x="8241" y="6080"/>
                  </a:lnTo>
                  <a:cubicBezTo>
                    <a:pt x="6652" y="4963"/>
                    <a:pt x="5709" y="3139"/>
                    <a:pt x="5709" y="1197"/>
                  </a:cubicBezTo>
                  <a:cubicBezTo>
                    <a:pt x="5709" y="822"/>
                    <a:pt x="5737" y="455"/>
                    <a:pt x="5806" y="94"/>
                  </a:cubicBezTo>
                  <a:cubicBezTo>
                    <a:pt x="5604" y="31"/>
                    <a:pt x="5399" y="1"/>
                    <a:pt x="5195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13305;p57">
            <a:extLst>
              <a:ext uri="{FF2B5EF4-FFF2-40B4-BE49-F238E27FC236}">
                <a16:creationId xmlns:a16="http://schemas.microsoft.com/office/drawing/2014/main" xmlns="" id="{6EDAA251-12D1-43AD-8FA5-4310D7C3BC9D}"/>
              </a:ext>
            </a:extLst>
          </p:cNvPr>
          <p:cNvGrpSpPr/>
          <p:nvPr/>
        </p:nvGrpSpPr>
        <p:grpSpPr>
          <a:xfrm flipH="1">
            <a:off x="995847" y="5766999"/>
            <a:ext cx="668427" cy="783687"/>
            <a:chOff x="3592433" y="1980212"/>
            <a:chExt cx="381542" cy="370079"/>
          </a:xfrm>
          <a:solidFill>
            <a:srgbClr val="ED7D31"/>
          </a:solidFill>
        </p:grpSpPr>
        <p:sp>
          <p:nvSpPr>
            <p:cNvPr id="54" name="Google Shape;13306;p57">
              <a:extLst>
                <a:ext uri="{FF2B5EF4-FFF2-40B4-BE49-F238E27FC236}">
                  <a16:creationId xmlns:a16="http://schemas.microsoft.com/office/drawing/2014/main" xmlns="" id="{0A42BFFD-A4FC-42A5-83C9-1B5A75E10D47}"/>
                </a:ext>
              </a:extLst>
            </p:cNvPr>
            <p:cNvSpPr/>
            <p:nvPr/>
          </p:nvSpPr>
          <p:spPr>
            <a:xfrm>
              <a:off x="3790916" y="1980212"/>
              <a:ext cx="165800" cy="370079"/>
            </a:xfrm>
            <a:custGeom>
              <a:avLst/>
              <a:gdLst/>
              <a:ahLst/>
              <a:cxnLst/>
              <a:rect l="l" t="t" r="r" b="b"/>
              <a:pathLst>
                <a:path w="6321" h="14109" extrusionOk="0">
                  <a:moveTo>
                    <a:pt x="3366" y="0"/>
                  </a:moveTo>
                  <a:cubicBezTo>
                    <a:pt x="3080" y="0"/>
                    <a:pt x="2766" y="51"/>
                    <a:pt x="2422" y="167"/>
                  </a:cubicBezTo>
                  <a:cubicBezTo>
                    <a:pt x="1" y="981"/>
                    <a:pt x="801" y="4351"/>
                    <a:pt x="1479" y="6087"/>
                  </a:cubicBezTo>
                  <a:lnTo>
                    <a:pt x="2218" y="14108"/>
                  </a:lnTo>
                  <a:cubicBezTo>
                    <a:pt x="4720" y="14108"/>
                    <a:pt x="6320" y="12284"/>
                    <a:pt x="6320" y="9782"/>
                  </a:cubicBezTo>
                  <a:cubicBezTo>
                    <a:pt x="6320" y="7138"/>
                    <a:pt x="3757" y="5320"/>
                    <a:pt x="3588" y="3496"/>
                  </a:cubicBezTo>
                  <a:cubicBezTo>
                    <a:pt x="3492" y="2453"/>
                    <a:pt x="4090" y="1945"/>
                    <a:pt x="4879" y="1945"/>
                  </a:cubicBezTo>
                  <a:cubicBezTo>
                    <a:pt x="5095" y="1945"/>
                    <a:pt x="5326" y="1983"/>
                    <a:pt x="5561" y="2059"/>
                  </a:cubicBezTo>
                  <a:cubicBezTo>
                    <a:pt x="5580" y="2066"/>
                    <a:pt x="5598" y="2069"/>
                    <a:pt x="5617" y="2069"/>
                  </a:cubicBezTo>
                  <a:cubicBezTo>
                    <a:pt x="5723" y="2069"/>
                    <a:pt x="5811" y="1959"/>
                    <a:pt x="5764" y="1849"/>
                  </a:cubicBezTo>
                  <a:cubicBezTo>
                    <a:pt x="5494" y="1234"/>
                    <a:pt x="4777" y="0"/>
                    <a:pt x="3366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307;p57">
              <a:extLst>
                <a:ext uri="{FF2B5EF4-FFF2-40B4-BE49-F238E27FC236}">
                  <a16:creationId xmlns:a16="http://schemas.microsoft.com/office/drawing/2014/main" xmlns="" id="{06F11DEB-737F-4D64-9B92-8450D2848CF7}"/>
                </a:ext>
              </a:extLst>
            </p:cNvPr>
            <p:cNvSpPr/>
            <p:nvPr/>
          </p:nvSpPr>
          <p:spPr>
            <a:xfrm>
              <a:off x="3601509" y="2157448"/>
              <a:ext cx="11935" cy="19777"/>
            </a:xfrm>
            <a:custGeom>
              <a:avLst/>
              <a:gdLst/>
              <a:ahLst/>
              <a:cxnLst/>
              <a:rect l="l" t="t" r="r" b="b"/>
              <a:pathLst>
                <a:path w="455" h="754" extrusionOk="0">
                  <a:moveTo>
                    <a:pt x="228" y="1"/>
                  </a:moveTo>
                  <a:cubicBezTo>
                    <a:pt x="114" y="1"/>
                    <a:pt x="0" y="76"/>
                    <a:pt x="0" y="225"/>
                  </a:cubicBezTo>
                  <a:lnTo>
                    <a:pt x="0" y="523"/>
                  </a:lnTo>
                  <a:cubicBezTo>
                    <a:pt x="0" y="652"/>
                    <a:pt x="102" y="754"/>
                    <a:pt x="224" y="754"/>
                  </a:cubicBezTo>
                  <a:cubicBezTo>
                    <a:pt x="353" y="754"/>
                    <a:pt x="455" y="652"/>
                    <a:pt x="455" y="523"/>
                  </a:cubicBezTo>
                  <a:lnTo>
                    <a:pt x="455" y="225"/>
                  </a:lnTo>
                  <a:cubicBezTo>
                    <a:pt x="455" y="76"/>
                    <a:pt x="341" y="1"/>
                    <a:pt x="228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308;p57">
              <a:extLst>
                <a:ext uri="{FF2B5EF4-FFF2-40B4-BE49-F238E27FC236}">
                  <a16:creationId xmlns:a16="http://schemas.microsoft.com/office/drawing/2014/main" xmlns="" id="{50787FE3-5D0F-4EC7-843B-79DA5033C794}"/>
                </a:ext>
              </a:extLst>
            </p:cNvPr>
            <p:cNvSpPr/>
            <p:nvPr/>
          </p:nvSpPr>
          <p:spPr>
            <a:xfrm>
              <a:off x="3592433" y="2165291"/>
              <a:ext cx="29902" cy="35778"/>
            </a:xfrm>
            <a:custGeom>
              <a:avLst/>
              <a:gdLst/>
              <a:ahLst/>
              <a:cxnLst/>
              <a:rect l="l" t="t" r="r" b="b"/>
              <a:pathLst>
                <a:path w="1140" h="1364" extrusionOk="0">
                  <a:moveTo>
                    <a:pt x="570" y="0"/>
                  </a:moveTo>
                  <a:cubicBezTo>
                    <a:pt x="258" y="0"/>
                    <a:pt x="1" y="251"/>
                    <a:pt x="1" y="563"/>
                  </a:cubicBezTo>
                  <a:lnTo>
                    <a:pt x="1" y="794"/>
                  </a:lnTo>
                  <a:cubicBezTo>
                    <a:pt x="1" y="1106"/>
                    <a:pt x="258" y="1363"/>
                    <a:pt x="570" y="1363"/>
                  </a:cubicBezTo>
                  <a:cubicBezTo>
                    <a:pt x="889" y="1363"/>
                    <a:pt x="1140" y="1106"/>
                    <a:pt x="1140" y="794"/>
                  </a:cubicBezTo>
                  <a:lnTo>
                    <a:pt x="1140" y="563"/>
                  </a:lnTo>
                  <a:cubicBezTo>
                    <a:pt x="1140" y="251"/>
                    <a:pt x="889" y="0"/>
                    <a:pt x="570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3309;p57">
              <a:extLst>
                <a:ext uri="{FF2B5EF4-FFF2-40B4-BE49-F238E27FC236}">
                  <a16:creationId xmlns:a16="http://schemas.microsoft.com/office/drawing/2014/main" xmlns="" id="{29D75DC3-1F32-450A-8F0B-614684A0B16F}"/>
                </a:ext>
              </a:extLst>
            </p:cNvPr>
            <p:cNvSpPr/>
            <p:nvPr/>
          </p:nvSpPr>
          <p:spPr>
            <a:xfrm>
              <a:off x="3722088" y="2190551"/>
              <a:ext cx="61404" cy="80054"/>
            </a:xfrm>
            <a:custGeom>
              <a:avLst/>
              <a:gdLst/>
              <a:ahLst/>
              <a:cxnLst/>
              <a:rect l="l" t="t" r="r" b="b"/>
              <a:pathLst>
                <a:path w="2341" h="3052" extrusionOk="0">
                  <a:moveTo>
                    <a:pt x="1757" y="0"/>
                  </a:moveTo>
                  <a:lnTo>
                    <a:pt x="1" y="793"/>
                  </a:lnTo>
                  <a:cubicBezTo>
                    <a:pt x="1" y="793"/>
                    <a:pt x="448" y="2061"/>
                    <a:pt x="1337" y="3051"/>
                  </a:cubicBezTo>
                  <a:lnTo>
                    <a:pt x="2340" y="1648"/>
                  </a:lnTo>
                  <a:lnTo>
                    <a:pt x="1757" y="0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3310;p57">
              <a:extLst>
                <a:ext uri="{FF2B5EF4-FFF2-40B4-BE49-F238E27FC236}">
                  <a16:creationId xmlns:a16="http://schemas.microsoft.com/office/drawing/2014/main" xmlns="" id="{27F9E775-3EFB-4818-8CE4-BA94F85D61B2}"/>
                </a:ext>
              </a:extLst>
            </p:cNvPr>
            <p:cNvSpPr/>
            <p:nvPr/>
          </p:nvSpPr>
          <p:spPr>
            <a:xfrm>
              <a:off x="3701471" y="2022364"/>
              <a:ext cx="15004" cy="26440"/>
            </a:xfrm>
            <a:custGeom>
              <a:avLst/>
              <a:gdLst/>
              <a:ahLst/>
              <a:cxnLst/>
              <a:rect l="l" t="t" r="r" b="b"/>
              <a:pathLst>
                <a:path w="572" h="1008" extrusionOk="0">
                  <a:moveTo>
                    <a:pt x="326" y="1"/>
                  </a:moveTo>
                  <a:cubicBezTo>
                    <a:pt x="229" y="1"/>
                    <a:pt x="133" y="57"/>
                    <a:pt x="109" y="181"/>
                  </a:cubicBezTo>
                  <a:lnTo>
                    <a:pt x="21" y="750"/>
                  </a:lnTo>
                  <a:cubicBezTo>
                    <a:pt x="0" y="872"/>
                    <a:pt x="88" y="988"/>
                    <a:pt x="210" y="1008"/>
                  </a:cubicBezTo>
                  <a:lnTo>
                    <a:pt x="244" y="1008"/>
                  </a:lnTo>
                  <a:cubicBezTo>
                    <a:pt x="360" y="1008"/>
                    <a:pt x="455" y="927"/>
                    <a:pt x="468" y="818"/>
                  </a:cubicBezTo>
                  <a:lnTo>
                    <a:pt x="556" y="249"/>
                  </a:lnTo>
                  <a:cubicBezTo>
                    <a:pt x="571" y="90"/>
                    <a:pt x="448" y="1"/>
                    <a:pt x="326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3311;p57">
              <a:extLst>
                <a:ext uri="{FF2B5EF4-FFF2-40B4-BE49-F238E27FC236}">
                  <a16:creationId xmlns:a16="http://schemas.microsoft.com/office/drawing/2014/main" xmlns="" id="{8092CD8D-E180-440D-86BE-B09ADD74DEF1}"/>
                </a:ext>
              </a:extLst>
            </p:cNvPr>
            <p:cNvSpPr/>
            <p:nvPr/>
          </p:nvSpPr>
          <p:spPr>
            <a:xfrm>
              <a:off x="3611109" y="2065040"/>
              <a:ext cx="319455" cy="285068"/>
            </a:xfrm>
            <a:custGeom>
              <a:avLst/>
              <a:gdLst/>
              <a:ahLst/>
              <a:cxnLst/>
              <a:rect l="l" t="t" r="r" b="b"/>
              <a:pathLst>
                <a:path w="12179" h="10868" extrusionOk="0">
                  <a:moveTo>
                    <a:pt x="3130" y="0"/>
                  </a:moveTo>
                  <a:cubicBezTo>
                    <a:pt x="2544" y="0"/>
                    <a:pt x="1974" y="212"/>
                    <a:pt x="1526" y="608"/>
                  </a:cubicBezTo>
                  <a:cubicBezTo>
                    <a:pt x="1011" y="1110"/>
                    <a:pt x="658" y="1754"/>
                    <a:pt x="509" y="2459"/>
                  </a:cubicBezTo>
                  <a:cubicBezTo>
                    <a:pt x="482" y="2595"/>
                    <a:pt x="536" y="2737"/>
                    <a:pt x="645" y="2826"/>
                  </a:cubicBezTo>
                  <a:cubicBezTo>
                    <a:pt x="835" y="2975"/>
                    <a:pt x="1058" y="3083"/>
                    <a:pt x="1296" y="3131"/>
                  </a:cubicBezTo>
                  <a:cubicBezTo>
                    <a:pt x="1465" y="3456"/>
                    <a:pt x="1703" y="3734"/>
                    <a:pt x="2001" y="3958"/>
                  </a:cubicBezTo>
                  <a:cubicBezTo>
                    <a:pt x="1450" y="3958"/>
                    <a:pt x="978" y="3875"/>
                    <a:pt x="672" y="3875"/>
                  </a:cubicBezTo>
                  <a:cubicBezTo>
                    <a:pt x="568" y="3875"/>
                    <a:pt x="483" y="3885"/>
                    <a:pt x="421" y="3910"/>
                  </a:cubicBezTo>
                  <a:cubicBezTo>
                    <a:pt x="190" y="4005"/>
                    <a:pt x="35" y="4222"/>
                    <a:pt x="14" y="4466"/>
                  </a:cubicBezTo>
                  <a:cubicBezTo>
                    <a:pt x="1" y="4602"/>
                    <a:pt x="96" y="4724"/>
                    <a:pt x="231" y="4744"/>
                  </a:cubicBezTo>
                  <a:cubicBezTo>
                    <a:pt x="597" y="4812"/>
                    <a:pt x="1418" y="4934"/>
                    <a:pt x="2279" y="5307"/>
                  </a:cubicBezTo>
                  <a:cubicBezTo>
                    <a:pt x="3022" y="5628"/>
                    <a:pt x="3583" y="5731"/>
                    <a:pt x="4009" y="5731"/>
                  </a:cubicBezTo>
                  <a:cubicBezTo>
                    <a:pt x="4473" y="5731"/>
                    <a:pt x="4776" y="5609"/>
                    <a:pt x="4978" y="5517"/>
                  </a:cubicBezTo>
                  <a:cubicBezTo>
                    <a:pt x="5187" y="5420"/>
                    <a:pt x="5394" y="5374"/>
                    <a:pt x="5575" y="5374"/>
                  </a:cubicBezTo>
                  <a:cubicBezTo>
                    <a:pt x="6088" y="5374"/>
                    <a:pt x="6397" y="5738"/>
                    <a:pt x="5981" y="6324"/>
                  </a:cubicBezTo>
                  <a:cubicBezTo>
                    <a:pt x="4754" y="8080"/>
                    <a:pt x="6117" y="9491"/>
                    <a:pt x="6903" y="9959"/>
                  </a:cubicBezTo>
                  <a:lnTo>
                    <a:pt x="5886" y="9959"/>
                  </a:lnTo>
                  <a:cubicBezTo>
                    <a:pt x="5493" y="9959"/>
                    <a:pt x="5147" y="10210"/>
                    <a:pt x="5018" y="10576"/>
                  </a:cubicBezTo>
                  <a:cubicBezTo>
                    <a:pt x="4979" y="10722"/>
                    <a:pt x="5081" y="10868"/>
                    <a:pt x="5232" y="10868"/>
                  </a:cubicBezTo>
                  <a:cubicBezTo>
                    <a:pt x="5235" y="10868"/>
                    <a:pt x="5239" y="10867"/>
                    <a:pt x="5242" y="10867"/>
                  </a:cubicBezTo>
                  <a:lnTo>
                    <a:pt x="8883" y="10867"/>
                  </a:lnTo>
                  <a:cubicBezTo>
                    <a:pt x="9351" y="10867"/>
                    <a:pt x="9785" y="10623"/>
                    <a:pt x="10029" y="10223"/>
                  </a:cubicBezTo>
                  <a:lnTo>
                    <a:pt x="10321" y="9735"/>
                  </a:lnTo>
                  <a:cubicBezTo>
                    <a:pt x="12179" y="5945"/>
                    <a:pt x="9297" y="1544"/>
                    <a:pt x="5045" y="1402"/>
                  </a:cubicBezTo>
                  <a:cubicBezTo>
                    <a:pt x="5032" y="1347"/>
                    <a:pt x="5018" y="1300"/>
                    <a:pt x="5005" y="1246"/>
                  </a:cubicBezTo>
                  <a:cubicBezTo>
                    <a:pt x="4815" y="649"/>
                    <a:pt x="4103" y="113"/>
                    <a:pt x="3479" y="25"/>
                  </a:cubicBezTo>
                  <a:cubicBezTo>
                    <a:pt x="3363" y="8"/>
                    <a:pt x="3246" y="0"/>
                    <a:pt x="3130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312;p57">
              <a:extLst>
                <a:ext uri="{FF2B5EF4-FFF2-40B4-BE49-F238E27FC236}">
                  <a16:creationId xmlns:a16="http://schemas.microsoft.com/office/drawing/2014/main" xmlns="" id="{998B4B26-7A99-4BF0-BE9D-56161F90BA07}"/>
                </a:ext>
              </a:extLst>
            </p:cNvPr>
            <p:cNvSpPr/>
            <p:nvPr/>
          </p:nvSpPr>
          <p:spPr>
            <a:xfrm>
              <a:off x="3685628" y="2035636"/>
              <a:ext cx="34361" cy="50886"/>
            </a:xfrm>
            <a:custGeom>
              <a:avLst/>
              <a:gdLst/>
              <a:ahLst/>
              <a:cxnLst/>
              <a:rect l="l" t="t" r="r" b="b"/>
              <a:pathLst>
                <a:path w="1310" h="1940" extrusionOk="0">
                  <a:moveTo>
                    <a:pt x="863" y="1"/>
                  </a:moveTo>
                  <a:cubicBezTo>
                    <a:pt x="812" y="1"/>
                    <a:pt x="761" y="20"/>
                    <a:pt x="719" y="61"/>
                  </a:cubicBezTo>
                  <a:cubicBezTo>
                    <a:pt x="455" y="312"/>
                    <a:pt x="265" y="875"/>
                    <a:pt x="150" y="1139"/>
                  </a:cubicBezTo>
                  <a:cubicBezTo>
                    <a:pt x="1" y="1506"/>
                    <a:pt x="252" y="1912"/>
                    <a:pt x="652" y="1939"/>
                  </a:cubicBezTo>
                  <a:cubicBezTo>
                    <a:pt x="656" y="1940"/>
                    <a:pt x="660" y="1940"/>
                    <a:pt x="664" y="1940"/>
                  </a:cubicBezTo>
                  <a:cubicBezTo>
                    <a:pt x="1024" y="1940"/>
                    <a:pt x="1309" y="1651"/>
                    <a:pt x="1309" y="1295"/>
                  </a:cubicBezTo>
                  <a:cubicBezTo>
                    <a:pt x="1303" y="895"/>
                    <a:pt x="1181" y="299"/>
                    <a:pt x="1038" y="95"/>
                  </a:cubicBezTo>
                  <a:cubicBezTo>
                    <a:pt x="996" y="34"/>
                    <a:pt x="930" y="1"/>
                    <a:pt x="863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313;p57">
              <a:extLst>
                <a:ext uri="{FF2B5EF4-FFF2-40B4-BE49-F238E27FC236}">
                  <a16:creationId xmlns:a16="http://schemas.microsoft.com/office/drawing/2014/main" xmlns="" id="{96F9C5E4-9ACF-4F21-A1DA-2529D8EF26DB}"/>
                </a:ext>
              </a:extLst>
            </p:cNvPr>
            <p:cNvSpPr/>
            <p:nvPr/>
          </p:nvSpPr>
          <p:spPr>
            <a:xfrm>
              <a:off x="3658244" y="2099480"/>
              <a:ext cx="17810" cy="17994"/>
            </a:xfrm>
            <a:custGeom>
              <a:avLst/>
              <a:gdLst/>
              <a:ahLst/>
              <a:cxnLst/>
              <a:rect l="l" t="t" r="r" b="b"/>
              <a:pathLst>
                <a:path w="679" h="686" extrusionOk="0">
                  <a:moveTo>
                    <a:pt x="340" y="0"/>
                  </a:moveTo>
                  <a:cubicBezTo>
                    <a:pt x="150" y="0"/>
                    <a:pt x="1" y="156"/>
                    <a:pt x="1" y="346"/>
                  </a:cubicBezTo>
                  <a:cubicBezTo>
                    <a:pt x="1" y="529"/>
                    <a:pt x="150" y="685"/>
                    <a:pt x="340" y="685"/>
                  </a:cubicBezTo>
                  <a:cubicBezTo>
                    <a:pt x="529" y="685"/>
                    <a:pt x="679" y="529"/>
                    <a:pt x="679" y="346"/>
                  </a:cubicBezTo>
                  <a:cubicBezTo>
                    <a:pt x="679" y="156"/>
                    <a:pt x="529" y="0"/>
                    <a:pt x="340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314;p57">
              <a:extLst>
                <a:ext uri="{FF2B5EF4-FFF2-40B4-BE49-F238E27FC236}">
                  <a16:creationId xmlns:a16="http://schemas.microsoft.com/office/drawing/2014/main" xmlns="" id="{B500634A-C4ED-4BC2-ABA5-ADE97641391A}"/>
                </a:ext>
              </a:extLst>
            </p:cNvPr>
            <p:cNvSpPr/>
            <p:nvPr/>
          </p:nvSpPr>
          <p:spPr>
            <a:xfrm>
              <a:off x="3645077" y="2133264"/>
              <a:ext cx="89497" cy="35594"/>
            </a:xfrm>
            <a:custGeom>
              <a:avLst/>
              <a:gdLst/>
              <a:ahLst/>
              <a:cxnLst/>
              <a:rect l="l" t="t" r="r" b="b"/>
              <a:pathLst>
                <a:path w="3412" h="1357" extrusionOk="0">
                  <a:moveTo>
                    <a:pt x="2788" y="0"/>
                  </a:moveTo>
                  <a:cubicBezTo>
                    <a:pt x="2216" y="0"/>
                    <a:pt x="1622" y="358"/>
                    <a:pt x="991" y="496"/>
                  </a:cubicBezTo>
                  <a:cubicBezTo>
                    <a:pt x="798" y="540"/>
                    <a:pt x="601" y="563"/>
                    <a:pt x="404" y="563"/>
                  </a:cubicBezTo>
                  <a:cubicBezTo>
                    <a:pt x="269" y="563"/>
                    <a:pt x="134" y="552"/>
                    <a:pt x="1" y="530"/>
                  </a:cubicBezTo>
                  <a:lnTo>
                    <a:pt x="1" y="530"/>
                  </a:lnTo>
                  <a:cubicBezTo>
                    <a:pt x="170" y="855"/>
                    <a:pt x="408" y="1140"/>
                    <a:pt x="706" y="1357"/>
                  </a:cubicBezTo>
                  <a:cubicBezTo>
                    <a:pt x="1486" y="1357"/>
                    <a:pt x="2428" y="1201"/>
                    <a:pt x="3303" y="414"/>
                  </a:cubicBezTo>
                  <a:cubicBezTo>
                    <a:pt x="3411" y="326"/>
                    <a:pt x="3391" y="157"/>
                    <a:pt x="3262" y="96"/>
                  </a:cubicBezTo>
                  <a:cubicBezTo>
                    <a:pt x="3106" y="28"/>
                    <a:pt x="2948" y="0"/>
                    <a:pt x="2788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3315;p57">
              <a:extLst>
                <a:ext uri="{FF2B5EF4-FFF2-40B4-BE49-F238E27FC236}">
                  <a16:creationId xmlns:a16="http://schemas.microsoft.com/office/drawing/2014/main" xmlns="" id="{28DE0C83-F465-49C7-A821-743E01D0470E}"/>
                </a:ext>
              </a:extLst>
            </p:cNvPr>
            <p:cNvSpPr/>
            <p:nvPr/>
          </p:nvSpPr>
          <p:spPr>
            <a:xfrm>
              <a:off x="3623752" y="2119231"/>
              <a:ext cx="20459" cy="24394"/>
            </a:xfrm>
            <a:custGeom>
              <a:avLst/>
              <a:gdLst/>
              <a:ahLst/>
              <a:cxnLst/>
              <a:rect l="l" t="t" r="r" b="b"/>
              <a:pathLst>
                <a:path w="780" h="930" extrusionOk="0">
                  <a:moveTo>
                    <a:pt x="136" y="0"/>
                  </a:moveTo>
                  <a:cubicBezTo>
                    <a:pt x="88" y="122"/>
                    <a:pt x="54" y="258"/>
                    <a:pt x="27" y="387"/>
                  </a:cubicBezTo>
                  <a:cubicBezTo>
                    <a:pt x="0" y="529"/>
                    <a:pt x="54" y="671"/>
                    <a:pt x="163" y="760"/>
                  </a:cubicBezTo>
                  <a:cubicBezTo>
                    <a:pt x="244" y="827"/>
                    <a:pt x="339" y="882"/>
                    <a:pt x="427" y="929"/>
                  </a:cubicBezTo>
                  <a:cubicBezTo>
                    <a:pt x="780" y="407"/>
                    <a:pt x="414" y="109"/>
                    <a:pt x="136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3316;p57">
              <a:extLst>
                <a:ext uri="{FF2B5EF4-FFF2-40B4-BE49-F238E27FC236}">
                  <a16:creationId xmlns:a16="http://schemas.microsoft.com/office/drawing/2014/main" xmlns="" id="{63742C3A-55C9-4E88-9D53-1963F58BC6D6}"/>
                </a:ext>
              </a:extLst>
            </p:cNvPr>
            <p:cNvSpPr/>
            <p:nvPr/>
          </p:nvSpPr>
          <p:spPr>
            <a:xfrm>
              <a:off x="3744856" y="2237660"/>
              <a:ext cx="88421" cy="88789"/>
            </a:xfrm>
            <a:custGeom>
              <a:avLst/>
              <a:gdLst/>
              <a:ahLst/>
              <a:cxnLst/>
              <a:rect l="l" t="t" r="r" b="b"/>
              <a:pathLst>
                <a:path w="3371" h="3385" extrusionOk="0">
                  <a:moveTo>
                    <a:pt x="719" y="1"/>
                  </a:moveTo>
                  <a:lnTo>
                    <a:pt x="719" y="1"/>
                  </a:lnTo>
                  <a:cubicBezTo>
                    <a:pt x="1" y="1249"/>
                    <a:pt x="570" y="2300"/>
                    <a:pt x="1214" y="2930"/>
                  </a:cubicBezTo>
                  <a:lnTo>
                    <a:pt x="1221" y="2930"/>
                  </a:lnTo>
                  <a:cubicBezTo>
                    <a:pt x="1397" y="3100"/>
                    <a:pt x="1587" y="3256"/>
                    <a:pt x="1798" y="3384"/>
                  </a:cubicBezTo>
                  <a:lnTo>
                    <a:pt x="3066" y="3384"/>
                  </a:lnTo>
                  <a:cubicBezTo>
                    <a:pt x="3371" y="3384"/>
                    <a:pt x="3371" y="2930"/>
                    <a:pt x="3066" y="2930"/>
                  </a:cubicBezTo>
                  <a:lnTo>
                    <a:pt x="3011" y="2930"/>
                  </a:lnTo>
                  <a:cubicBezTo>
                    <a:pt x="2999" y="2930"/>
                    <a:pt x="2988" y="2930"/>
                    <a:pt x="2976" y="2930"/>
                  </a:cubicBezTo>
                  <a:cubicBezTo>
                    <a:pt x="2561" y="2930"/>
                    <a:pt x="2154" y="2815"/>
                    <a:pt x="1798" y="2598"/>
                  </a:cubicBezTo>
                  <a:cubicBezTo>
                    <a:pt x="760" y="1927"/>
                    <a:pt x="618" y="618"/>
                    <a:pt x="719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3317;p57">
              <a:extLst>
                <a:ext uri="{FF2B5EF4-FFF2-40B4-BE49-F238E27FC236}">
                  <a16:creationId xmlns:a16="http://schemas.microsoft.com/office/drawing/2014/main" xmlns="" id="{260EC6B7-24B8-42A8-A9A4-73006D0920E0}"/>
                </a:ext>
              </a:extLst>
            </p:cNvPr>
            <p:cNvSpPr/>
            <p:nvPr/>
          </p:nvSpPr>
          <p:spPr>
            <a:xfrm>
              <a:off x="3829159" y="1998626"/>
              <a:ext cx="144816" cy="333147"/>
            </a:xfrm>
            <a:custGeom>
              <a:avLst/>
              <a:gdLst/>
              <a:ahLst/>
              <a:cxnLst/>
              <a:rect l="l" t="t" r="r" b="b"/>
              <a:pathLst>
                <a:path w="5521" h="12701" extrusionOk="0">
                  <a:moveTo>
                    <a:pt x="2155" y="0"/>
                  </a:moveTo>
                  <a:cubicBezTo>
                    <a:pt x="1629" y="0"/>
                    <a:pt x="1147" y="218"/>
                    <a:pt x="848" y="665"/>
                  </a:cubicBezTo>
                  <a:cubicBezTo>
                    <a:pt x="1" y="1920"/>
                    <a:pt x="516" y="3764"/>
                    <a:pt x="1899" y="5215"/>
                  </a:cubicBezTo>
                  <a:cubicBezTo>
                    <a:pt x="2747" y="6097"/>
                    <a:pt x="5520" y="9989"/>
                    <a:pt x="3147" y="12701"/>
                  </a:cubicBezTo>
                  <a:cubicBezTo>
                    <a:pt x="4232" y="11948"/>
                    <a:pt x="4862" y="10646"/>
                    <a:pt x="4862" y="9080"/>
                  </a:cubicBezTo>
                  <a:cubicBezTo>
                    <a:pt x="4862" y="6436"/>
                    <a:pt x="2299" y="4618"/>
                    <a:pt x="2130" y="2794"/>
                  </a:cubicBezTo>
                  <a:cubicBezTo>
                    <a:pt x="2034" y="1751"/>
                    <a:pt x="2632" y="1243"/>
                    <a:pt x="3421" y="1243"/>
                  </a:cubicBezTo>
                  <a:cubicBezTo>
                    <a:pt x="3637" y="1243"/>
                    <a:pt x="3868" y="1281"/>
                    <a:pt x="4103" y="1357"/>
                  </a:cubicBezTo>
                  <a:cubicBezTo>
                    <a:pt x="4120" y="1362"/>
                    <a:pt x="4137" y="1365"/>
                    <a:pt x="4154" y="1365"/>
                  </a:cubicBezTo>
                  <a:cubicBezTo>
                    <a:pt x="4206" y="1365"/>
                    <a:pt x="4256" y="1342"/>
                    <a:pt x="4286" y="1296"/>
                  </a:cubicBezTo>
                  <a:cubicBezTo>
                    <a:pt x="3748" y="443"/>
                    <a:pt x="2906" y="0"/>
                    <a:pt x="2155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13361;p57">
            <a:extLst>
              <a:ext uri="{FF2B5EF4-FFF2-40B4-BE49-F238E27FC236}">
                <a16:creationId xmlns:a16="http://schemas.microsoft.com/office/drawing/2014/main" xmlns="" id="{B7FF9B6F-AF67-4345-A7D3-0D0CA58B7FFF}"/>
              </a:ext>
            </a:extLst>
          </p:cNvPr>
          <p:cNvGrpSpPr/>
          <p:nvPr/>
        </p:nvGrpSpPr>
        <p:grpSpPr>
          <a:xfrm>
            <a:off x="9466240" y="5897917"/>
            <a:ext cx="649310" cy="554397"/>
            <a:chOff x="6324130" y="1566303"/>
            <a:chExt cx="370630" cy="261802"/>
          </a:xfrm>
          <a:solidFill>
            <a:srgbClr val="ED7D31"/>
          </a:solidFill>
        </p:grpSpPr>
        <p:sp>
          <p:nvSpPr>
            <p:cNvPr id="67" name="Google Shape;13362;p57">
              <a:extLst>
                <a:ext uri="{FF2B5EF4-FFF2-40B4-BE49-F238E27FC236}">
                  <a16:creationId xmlns:a16="http://schemas.microsoft.com/office/drawing/2014/main" xmlns="" id="{54B5BB90-5EC1-4006-AEBF-43C4C944E48E}"/>
                </a:ext>
              </a:extLst>
            </p:cNvPr>
            <p:cNvSpPr/>
            <p:nvPr/>
          </p:nvSpPr>
          <p:spPr>
            <a:xfrm>
              <a:off x="6536147" y="1780418"/>
              <a:ext cx="57286" cy="47686"/>
            </a:xfrm>
            <a:custGeom>
              <a:avLst/>
              <a:gdLst/>
              <a:ahLst/>
              <a:cxnLst/>
              <a:rect l="l" t="t" r="r" b="b"/>
              <a:pathLst>
                <a:path w="2184" h="1818" extrusionOk="0">
                  <a:moveTo>
                    <a:pt x="814" y="0"/>
                  </a:moveTo>
                  <a:lnTo>
                    <a:pt x="814" y="1051"/>
                  </a:lnTo>
                  <a:lnTo>
                    <a:pt x="448" y="1092"/>
                  </a:lnTo>
                  <a:cubicBezTo>
                    <a:pt x="0" y="1153"/>
                    <a:pt x="41" y="1811"/>
                    <a:pt x="495" y="1817"/>
                  </a:cubicBezTo>
                  <a:lnTo>
                    <a:pt x="1722" y="1817"/>
                  </a:lnTo>
                  <a:cubicBezTo>
                    <a:pt x="1973" y="1817"/>
                    <a:pt x="2184" y="1614"/>
                    <a:pt x="2184" y="1363"/>
                  </a:cubicBezTo>
                  <a:lnTo>
                    <a:pt x="2184" y="0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3363;p57">
              <a:extLst>
                <a:ext uri="{FF2B5EF4-FFF2-40B4-BE49-F238E27FC236}">
                  <a16:creationId xmlns:a16="http://schemas.microsoft.com/office/drawing/2014/main" xmlns="" id="{729B227C-7DC6-43BB-837C-667CED1F5066}"/>
                </a:ext>
              </a:extLst>
            </p:cNvPr>
            <p:cNvSpPr/>
            <p:nvPr/>
          </p:nvSpPr>
          <p:spPr>
            <a:xfrm>
              <a:off x="6404525" y="1787343"/>
              <a:ext cx="51253" cy="40761"/>
            </a:xfrm>
            <a:custGeom>
              <a:avLst/>
              <a:gdLst/>
              <a:ahLst/>
              <a:cxnLst/>
              <a:rect l="l" t="t" r="r" b="b"/>
              <a:pathLst>
                <a:path w="1954" h="1554" extrusionOk="0">
                  <a:moveTo>
                    <a:pt x="814" y="1"/>
                  </a:moveTo>
                  <a:lnTo>
                    <a:pt x="814" y="787"/>
                  </a:lnTo>
                  <a:lnTo>
                    <a:pt x="448" y="828"/>
                  </a:lnTo>
                  <a:cubicBezTo>
                    <a:pt x="0" y="889"/>
                    <a:pt x="41" y="1547"/>
                    <a:pt x="495" y="1553"/>
                  </a:cubicBezTo>
                  <a:lnTo>
                    <a:pt x="1499" y="1553"/>
                  </a:lnTo>
                  <a:cubicBezTo>
                    <a:pt x="1750" y="1553"/>
                    <a:pt x="1953" y="1350"/>
                    <a:pt x="1953" y="1099"/>
                  </a:cubicBezTo>
                  <a:lnTo>
                    <a:pt x="1953" y="1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3364;p57">
              <a:extLst>
                <a:ext uri="{FF2B5EF4-FFF2-40B4-BE49-F238E27FC236}">
                  <a16:creationId xmlns:a16="http://schemas.microsoft.com/office/drawing/2014/main" xmlns="" id="{F34D0117-853A-464D-B1E9-3FDE23BBDC5A}"/>
                </a:ext>
              </a:extLst>
            </p:cNvPr>
            <p:cNvSpPr/>
            <p:nvPr/>
          </p:nvSpPr>
          <p:spPr>
            <a:xfrm>
              <a:off x="6566023" y="1780418"/>
              <a:ext cx="57286" cy="47686"/>
            </a:xfrm>
            <a:custGeom>
              <a:avLst/>
              <a:gdLst/>
              <a:ahLst/>
              <a:cxnLst/>
              <a:rect l="l" t="t" r="r" b="b"/>
              <a:pathLst>
                <a:path w="2184" h="1818" extrusionOk="0">
                  <a:moveTo>
                    <a:pt x="814" y="0"/>
                  </a:moveTo>
                  <a:lnTo>
                    <a:pt x="814" y="1051"/>
                  </a:lnTo>
                  <a:lnTo>
                    <a:pt x="448" y="1092"/>
                  </a:lnTo>
                  <a:cubicBezTo>
                    <a:pt x="0" y="1153"/>
                    <a:pt x="41" y="1811"/>
                    <a:pt x="495" y="1817"/>
                  </a:cubicBezTo>
                  <a:lnTo>
                    <a:pt x="1723" y="1817"/>
                  </a:lnTo>
                  <a:cubicBezTo>
                    <a:pt x="1980" y="1817"/>
                    <a:pt x="2184" y="1614"/>
                    <a:pt x="2184" y="1363"/>
                  </a:cubicBezTo>
                  <a:lnTo>
                    <a:pt x="2184" y="0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365;p57">
              <a:extLst>
                <a:ext uri="{FF2B5EF4-FFF2-40B4-BE49-F238E27FC236}">
                  <a16:creationId xmlns:a16="http://schemas.microsoft.com/office/drawing/2014/main" xmlns="" id="{C62EAF5F-CDC0-4F9D-AC33-521D8BC7EA31}"/>
                </a:ext>
              </a:extLst>
            </p:cNvPr>
            <p:cNvSpPr/>
            <p:nvPr/>
          </p:nvSpPr>
          <p:spPr>
            <a:xfrm>
              <a:off x="6434401" y="1787343"/>
              <a:ext cx="51253" cy="40761"/>
            </a:xfrm>
            <a:custGeom>
              <a:avLst/>
              <a:gdLst/>
              <a:ahLst/>
              <a:cxnLst/>
              <a:rect l="l" t="t" r="r" b="b"/>
              <a:pathLst>
                <a:path w="1954" h="1554" extrusionOk="0">
                  <a:moveTo>
                    <a:pt x="814" y="1"/>
                  </a:moveTo>
                  <a:lnTo>
                    <a:pt x="814" y="787"/>
                  </a:lnTo>
                  <a:lnTo>
                    <a:pt x="448" y="828"/>
                  </a:lnTo>
                  <a:cubicBezTo>
                    <a:pt x="1" y="889"/>
                    <a:pt x="41" y="1547"/>
                    <a:pt x="496" y="1553"/>
                  </a:cubicBezTo>
                  <a:lnTo>
                    <a:pt x="1499" y="1553"/>
                  </a:lnTo>
                  <a:cubicBezTo>
                    <a:pt x="1750" y="1553"/>
                    <a:pt x="1953" y="1350"/>
                    <a:pt x="1953" y="1099"/>
                  </a:cubicBezTo>
                  <a:lnTo>
                    <a:pt x="1953" y="1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366;p57">
              <a:extLst>
                <a:ext uri="{FF2B5EF4-FFF2-40B4-BE49-F238E27FC236}">
                  <a16:creationId xmlns:a16="http://schemas.microsoft.com/office/drawing/2014/main" xmlns="" id="{FD9D47EC-542D-462A-BC51-9CBB43F94964}"/>
                </a:ext>
              </a:extLst>
            </p:cNvPr>
            <p:cNvSpPr/>
            <p:nvPr/>
          </p:nvSpPr>
          <p:spPr>
            <a:xfrm>
              <a:off x="6324314" y="1684889"/>
              <a:ext cx="362315" cy="112212"/>
            </a:xfrm>
            <a:custGeom>
              <a:avLst/>
              <a:gdLst/>
              <a:ahLst/>
              <a:cxnLst/>
              <a:rect l="l" t="t" r="r" b="b"/>
              <a:pathLst>
                <a:path w="13813" h="4278" extrusionOk="0">
                  <a:moveTo>
                    <a:pt x="3722" y="0"/>
                  </a:moveTo>
                  <a:cubicBezTo>
                    <a:pt x="2781" y="0"/>
                    <a:pt x="2161" y="766"/>
                    <a:pt x="678" y="903"/>
                  </a:cubicBezTo>
                  <a:cubicBezTo>
                    <a:pt x="245" y="943"/>
                    <a:pt x="89" y="1215"/>
                    <a:pt x="28" y="1398"/>
                  </a:cubicBezTo>
                  <a:cubicBezTo>
                    <a:pt x="0" y="1506"/>
                    <a:pt x="7" y="1615"/>
                    <a:pt x="61" y="1710"/>
                  </a:cubicBezTo>
                  <a:cubicBezTo>
                    <a:pt x="1015" y="3349"/>
                    <a:pt x="4230" y="4277"/>
                    <a:pt x="7360" y="4277"/>
                  </a:cubicBezTo>
                  <a:cubicBezTo>
                    <a:pt x="10106" y="4277"/>
                    <a:pt x="12786" y="3563"/>
                    <a:pt x="13813" y="1988"/>
                  </a:cubicBezTo>
                  <a:lnTo>
                    <a:pt x="12497" y="672"/>
                  </a:lnTo>
                  <a:lnTo>
                    <a:pt x="3994" y="21"/>
                  </a:lnTo>
                  <a:cubicBezTo>
                    <a:pt x="3900" y="7"/>
                    <a:pt x="3809" y="0"/>
                    <a:pt x="3722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367;p57">
              <a:extLst>
                <a:ext uri="{FF2B5EF4-FFF2-40B4-BE49-F238E27FC236}">
                  <a16:creationId xmlns:a16="http://schemas.microsoft.com/office/drawing/2014/main" xmlns="" id="{730ADA5F-5568-4410-99F9-9A6D8E969536}"/>
                </a:ext>
              </a:extLst>
            </p:cNvPr>
            <p:cNvSpPr/>
            <p:nvPr/>
          </p:nvSpPr>
          <p:spPr>
            <a:xfrm>
              <a:off x="6324314" y="1715316"/>
              <a:ext cx="362315" cy="81785"/>
            </a:xfrm>
            <a:custGeom>
              <a:avLst/>
              <a:gdLst/>
              <a:ahLst/>
              <a:cxnLst/>
              <a:rect l="l" t="t" r="r" b="b"/>
              <a:pathLst>
                <a:path w="13813" h="3118" extrusionOk="0">
                  <a:moveTo>
                    <a:pt x="156" y="0"/>
                  </a:moveTo>
                  <a:cubicBezTo>
                    <a:pt x="95" y="75"/>
                    <a:pt x="55" y="150"/>
                    <a:pt x="28" y="238"/>
                  </a:cubicBezTo>
                  <a:cubicBezTo>
                    <a:pt x="0" y="346"/>
                    <a:pt x="7" y="455"/>
                    <a:pt x="61" y="550"/>
                  </a:cubicBezTo>
                  <a:cubicBezTo>
                    <a:pt x="1015" y="2189"/>
                    <a:pt x="4230" y="3117"/>
                    <a:pt x="7360" y="3117"/>
                  </a:cubicBezTo>
                  <a:cubicBezTo>
                    <a:pt x="10106" y="3117"/>
                    <a:pt x="12786" y="2403"/>
                    <a:pt x="13813" y="828"/>
                  </a:cubicBezTo>
                  <a:lnTo>
                    <a:pt x="13602" y="617"/>
                  </a:lnTo>
                  <a:cubicBezTo>
                    <a:pt x="11662" y="1981"/>
                    <a:pt x="9562" y="2467"/>
                    <a:pt x="7604" y="2467"/>
                  </a:cubicBezTo>
                  <a:cubicBezTo>
                    <a:pt x="4042" y="2467"/>
                    <a:pt x="953" y="858"/>
                    <a:pt x="156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368;p57">
              <a:extLst>
                <a:ext uri="{FF2B5EF4-FFF2-40B4-BE49-F238E27FC236}">
                  <a16:creationId xmlns:a16="http://schemas.microsoft.com/office/drawing/2014/main" xmlns="" id="{905DDA20-CA3F-44E3-B320-EED279398962}"/>
                </a:ext>
              </a:extLst>
            </p:cNvPr>
            <p:cNvSpPr/>
            <p:nvPr/>
          </p:nvSpPr>
          <p:spPr>
            <a:xfrm>
              <a:off x="6324130" y="1684836"/>
              <a:ext cx="117405" cy="98258"/>
            </a:xfrm>
            <a:custGeom>
              <a:avLst/>
              <a:gdLst/>
              <a:ahLst/>
              <a:cxnLst/>
              <a:rect l="l" t="t" r="r" b="b"/>
              <a:pathLst>
                <a:path w="4476" h="3746" extrusionOk="0">
                  <a:moveTo>
                    <a:pt x="3739" y="1"/>
                  </a:moveTo>
                  <a:cubicBezTo>
                    <a:pt x="3677" y="1"/>
                    <a:pt x="3615" y="4"/>
                    <a:pt x="3554" y="10"/>
                  </a:cubicBezTo>
                  <a:lnTo>
                    <a:pt x="3276" y="57"/>
                  </a:lnTo>
                  <a:cubicBezTo>
                    <a:pt x="2557" y="240"/>
                    <a:pt x="1920" y="789"/>
                    <a:pt x="685" y="905"/>
                  </a:cubicBezTo>
                  <a:cubicBezTo>
                    <a:pt x="252" y="945"/>
                    <a:pt x="96" y="1217"/>
                    <a:pt x="35" y="1407"/>
                  </a:cubicBezTo>
                  <a:cubicBezTo>
                    <a:pt x="1" y="1508"/>
                    <a:pt x="14" y="1623"/>
                    <a:pt x="68" y="1712"/>
                  </a:cubicBezTo>
                  <a:cubicBezTo>
                    <a:pt x="597" y="2620"/>
                    <a:pt x="1818" y="3312"/>
                    <a:pt x="3337" y="3746"/>
                  </a:cubicBezTo>
                  <a:cubicBezTo>
                    <a:pt x="3994" y="3278"/>
                    <a:pt x="4381" y="2519"/>
                    <a:pt x="4381" y="1712"/>
                  </a:cubicBezTo>
                  <a:cubicBezTo>
                    <a:pt x="4381" y="1108"/>
                    <a:pt x="4116" y="661"/>
                    <a:pt x="4476" y="64"/>
                  </a:cubicBezTo>
                  <a:lnTo>
                    <a:pt x="4001" y="23"/>
                  </a:lnTo>
                  <a:cubicBezTo>
                    <a:pt x="3914" y="7"/>
                    <a:pt x="3826" y="1"/>
                    <a:pt x="3739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369;p57">
              <a:extLst>
                <a:ext uri="{FF2B5EF4-FFF2-40B4-BE49-F238E27FC236}">
                  <a16:creationId xmlns:a16="http://schemas.microsoft.com/office/drawing/2014/main" xmlns="" id="{1AA5663B-CD2D-4344-BAEE-A8E6D3723F1E}"/>
                </a:ext>
              </a:extLst>
            </p:cNvPr>
            <p:cNvSpPr/>
            <p:nvPr/>
          </p:nvSpPr>
          <p:spPr>
            <a:xfrm>
              <a:off x="6382833" y="1566303"/>
              <a:ext cx="311927" cy="177498"/>
            </a:xfrm>
            <a:custGeom>
              <a:avLst/>
              <a:gdLst/>
              <a:ahLst/>
              <a:cxnLst/>
              <a:rect l="l" t="t" r="r" b="b"/>
              <a:pathLst>
                <a:path w="11892" h="6767" extrusionOk="0">
                  <a:moveTo>
                    <a:pt x="5358" y="1"/>
                  </a:moveTo>
                  <a:cubicBezTo>
                    <a:pt x="5346" y="1"/>
                    <a:pt x="5335" y="2"/>
                    <a:pt x="5323" y="6"/>
                  </a:cubicBezTo>
                  <a:cubicBezTo>
                    <a:pt x="4835" y="155"/>
                    <a:pt x="3485" y="650"/>
                    <a:pt x="2367" y="1796"/>
                  </a:cubicBezTo>
                  <a:lnTo>
                    <a:pt x="2204" y="1335"/>
                  </a:lnTo>
                  <a:cubicBezTo>
                    <a:pt x="2186" y="1289"/>
                    <a:pt x="2142" y="1262"/>
                    <a:pt x="2097" y="1262"/>
                  </a:cubicBezTo>
                  <a:cubicBezTo>
                    <a:pt x="2076" y="1262"/>
                    <a:pt x="2054" y="1268"/>
                    <a:pt x="2034" y="1281"/>
                  </a:cubicBezTo>
                  <a:cubicBezTo>
                    <a:pt x="1587" y="1586"/>
                    <a:pt x="0" y="2806"/>
                    <a:pt x="448" y="4800"/>
                  </a:cubicBezTo>
                  <a:cubicBezTo>
                    <a:pt x="817" y="4689"/>
                    <a:pt x="1197" y="4641"/>
                    <a:pt x="1578" y="4641"/>
                  </a:cubicBezTo>
                  <a:cubicBezTo>
                    <a:pt x="3613" y="4641"/>
                    <a:pt x="5668" y="6013"/>
                    <a:pt x="6279" y="6448"/>
                  </a:cubicBezTo>
                  <a:cubicBezTo>
                    <a:pt x="6297" y="6459"/>
                    <a:pt x="6317" y="6464"/>
                    <a:pt x="6338" y="6464"/>
                  </a:cubicBezTo>
                  <a:cubicBezTo>
                    <a:pt x="6381" y="6464"/>
                    <a:pt x="6424" y="6441"/>
                    <a:pt x="6442" y="6400"/>
                  </a:cubicBezTo>
                  <a:lnTo>
                    <a:pt x="6889" y="5424"/>
                  </a:lnTo>
                  <a:cubicBezTo>
                    <a:pt x="6889" y="5424"/>
                    <a:pt x="7873" y="5803"/>
                    <a:pt x="9296" y="6665"/>
                  </a:cubicBezTo>
                  <a:cubicBezTo>
                    <a:pt x="9314" y="6675"/>
                    <a:pt x="9333" y="6679"/>
                    <a:pt x="9352" y="6679"/>
                  </a:cubicBezTo>
                  <a:cubicBezTo>
                    <a:pt x="9397" y="6679"/>
                    <a:pt x="9440" y="6652"/>
                    <a:pt x="9459" y="6604"/>
                  </a:cubicBezTo>
                  <a:lnTo>
                    <a:pt x="9697" y="5858"/>
                  </a:lnTo>
                  <a:cubicBezTo>
                    <a:pt x="10422" y="6034"/>
                    <a:pt x="11100" y="6339"/>
                    <a:pt x="11717" y="6746"/>
                  </a:cubicBezTo>
                  <a:cubicBezTo>
                    <a:pt x="11737" y="6760"/>
                    <a:pt x="11758" y="6766"/>
                    <a:pt x="11779" y="6766"/>
                  </a:cubicBezTo>
                  <a:cubicBezTo>
                    <a:pt x="11838" y="6766"/>
                    <a:pt x="11892" y="6716"/>
                    <a:pt x="11887" y="6651"/>
                  </a:cubicBezTo>
                  <a:cubicBezTo>
                    <a:pt x="11853" y="6251"/>
                    <a:pt x="11717" y="5417"/>
                    <a:pt x="11215" y="4739"/>
                  </a:cubicBezTo>
                  <a:lnTo>
                    <a:pt x="11812" y="4149"/>
                  </a:lnTo>
                  <a:cubicBezTo>
                    <a:pt x="11860" y="4102"/>
                    <a:pt x="11860" y="4020"/>
                    <a:pt x="11805" y="3979"/>
                  </a:cubicBezTo>
                  <a:cubicBezTo>
                    <a:pt x="11500" y="3756"/>
                    <a:pt x="10578" y="3098"/>
                    <a:pt x="9771" y="2901"/>
                  </a:cubicBezTo>
                  <a:lnTo>
                    <a:pt x="10429" y="2488"/>
                  </a:lnTo>
                  <a:cubicBezTo>
                    <a:pt x="10503" y="2447"/>
                    <a:pt x="10497" y="2339"/>
                    <a:pt x="10422" y="2298"/>
                  </a:cubicBezTo>
                  <a:cubicBezTo>
                    <a:pt x="9541" y="1891"/>
                    <a:pt x="8598" y="1667"/>
                    <a:pt x="7628" y="1633"/>
                  </a:cubicBezTo>
                  <a:lnTo>
                    <a:pt x="8259" y="1044"/>
                  </a:lnTo>
                  <a:cubicBezTo>
                    <a:pt x="8327" y="989"/>
                    <a:pt x="8300" y="888"/>
                    <a:pt x="8218" y="860"/>
                  </a:cubicBezTo>
                  <a:cubicBezTo>
                    <a:pt x="7970" y="790"/>
                    <a:pt x="7490" y="679"/>
                    <a:pt x="6891" y="679"/>
                  </a:cubicBezTo>
                  <a:cubicBezTo>
                    <a:pt x="6392" y="679"/>
                    <a:pt x="5812" y="756"/>
                    <a:pt x="5215" y="996"/>
                  </a:cubicBezTo>
                  <a:lnTo>
                    <a:pt x="5465" y="142"/>
                  </a:lnTo>
                  <a:cubicBezTo>
                    <a:pt x="5483" y="71"/>
                    <a:pt x="5429" y="1"/>
                    <a:pt x="5358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3370;p57">
              <a:extLst>
                <a:ext uri="{FF2B5EF4-FFF2-40B4-BE49-F238E27FC236}">
                  <a16:creationId xmlns:a16="http://schemas.microsoft.com/office/drawing/2014/main" xmlns="" id="{216E7DAD-931D-48AC-B178-A04C773C8455}"/>
                </a:ext>
              </a:extLst>
            </p:cNvPr>
            <p:cNvSpPr/>
            <p:nvPr/>
          </p:nvSpPr>
          <p:spPr>
            <a:xfrm>
              <a:off x="6382833" y="1566303"/>
              <a:ext cx="275520" cy="125904"/>
            </a:xfrm>
            <a:custGeom>
              <a:avLst/>
              <a:gdLst/>
              <a:ahLst/>
              <a:cxnLst/>
              <a:rect l="l" t="t" r="r" b="b"/>
              <a:pathLst>
                <a:path w="10504" h="4800" extrusionOk="0">
                  <a:moveTo>
                    <a:pt x="5358" y="1"/>
                  </a:moveTo>
                  <a:cubicBezTo>
                    <a:pt x="5346" y="1"/>
                    <a:pt x="5335" y="2"/>
                    <a:pt x="5323" y="6"/>
                  </a:cubicBezTo>
                  <a:cubicBezTo>
                    <a:pt x="4835" y="155"/>
                    <a:pt x="3485" y="650"/>
                    <a:pt x="2367" y="1796"/>
                  </a:cubicBezTo>
                  <a:lnTo>
                    <a:pt x="2204" y="1335"/>
                  </a:lnTo>
                  <a:cubicBezTo>
                    <a:pt x="2186" y="1289"/>
                    <a:pt x="2142" y="1262"/>
                    <a:pt x="2097" y="1262"/>
                  </a:cubicBezTo>
                  <a:cubicBezTo>
                    <a:pt x="2076" y="1262"/>
                    <a:pt x="2054" y="1268"/>
                    <a:pt x="2034" y="1281"/>
                  </a:cubicBezTo>
                  <a:cubicBezTo>
                    <a:pt x="1587" y="1586"/>
                    <a:pt x="0" y="2806"/>
                    <a:pt x="448" y="4800"/>
                  </a:cubicBezTo>
                  <a:cubicBezTo>
                    <a:pt x="817" y="4689"/>
                    <a:pt x="1199" y="4641"/>
                    <a:pt x="1581" y="4641"/>
                  </a:cubicBezTo>
                  <a:cubicBezTo>
                    <a:pt x="1970" y="4641"/>
                    <a:pt x="2360" y="4691"/>
                    <a:pt x="2740" y="4773"/>
                  </a:cubicBezTo>
                  <a:cubicBezTo>
                    <a:pt x="2740" y="4773"/>
                    <a:pt x="3363" y="3342"/>
                    <a:pt x="4821" y="2671"/>
                  </a:cubicBezTo>
                  <a:lnTo>
                    <a:pt x="5106" y="3444"/>
                  </a:lnTo>
                  <a:cubicBezTo>
                    <a:pt x="5106" y="3444"/>
                    <a:pt x="6353" y="2798"/>
                    <a:pt x="8360" y="2798"/>
                  </a:cubicBezTo>
                  <a:cubicBezTo>
                    <a:pt x="8794" y="2798"/>
                    <a:pt x="9264" y="2828"/>
                    <a:pt x="9764" y="2901"/>
                  </a:cubicBezTo>
                  <a:lnTo>
                    <a:pt x="10429" y="2495"/>
                  </a:lnTo>
                  <a:cubicBezTo>
                    <a:pt x="10503" y="2447"/>
                    <a:pt x="10497" y="2339"/>
                    <a:pt x="10415" y="2298"/>
                  </a:cubicBezTo>
                  <a:cubicBezTo>
                    <a:pt x="9541" y="1891"/>
                    <a:pt x="8591" y="1667"/>
                    <a:pt x="7628" y="1633"/>
                  </a:cubicBezTo>
                  <a:lnTo>
                    <a:pt x="8259" y="1050"/>
                  </a:lnTo>
                  <a:cubicBezTo>
                    <a:pt x="8320" y="989"/>
                    <a:pt x="8300" y="888"/>
                    <a:pt x="8212" y="860"/>
                  </a:cubicBezTo>
                  <a:cubicBezTo>
                    <a:pt x="7967" y="790"/>
                    <a:pt x="7488" y="679"/>
                    <a:pt x="6890" y="679"/>
                  </a:cubicBezTo>
                  <a:cubicBezTo>
                    <a:pt x="6392" y="679"/>
                    <a:pt x="5812" y="756"/>
                    <a:pt x="5215" y="996"/>
                  </a:cubicBezTo>
                  <a:lnTo>
                    <a:pt x="5465" y="142"/>
                  </a:lnTo>
                  <a:cubicBezTo>
                    <a:pt x="5483" y="71"/>
                    <a:pt x="5429" y="1"/>
                    <a:pt x="5358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371;p57">
              <a:extLst>
                <a:ext uri="{FF2B5EF4-FFF2-40B4-BE49-F238E27FC236}">
                  <a16:creationId xmlns:a16="http://schemas.microsoft.com/office/drawing/2014/main" xmlns="" id="{33ADAD82-884B-41B1-A1A4-63DD561FC139}"/>
                </a:ext>
              </a:extLst>
            </p:cNvPr>
            <p:cNvSpPr/>
            <p:nvPr/>
          </p:nvSpPr>
          <p:spPr>
            <a:xfrm>
              <a:off x="6389941" y="1714607"/>
              <a:ext cx="24027" cy="23843"/>
            </a:xfrm>
            <a:custGeom>
              <a:avLst/>
              <a:gdLst/>
              <a:ahLst/>
              <a:cxnLst/>
              <a:rect l="l" t="t" r="r" b="b"/>
              <a:pathLst>
                <a:path w="916" h="909" extrusionOk="0">
                  <a:moveTo>
                    <a:pt x="455" y="0"/>
                  </a:moveTo>
                  <a:cubicBezTo>
                    <a:pt x="204" y="0"/>
                    <a:pt x="0" y="204"/>
                    <a:pt x="0" y="455"/>
                  </a:cubicBezTo>
                  <a:cubicBezTo>
                    <a:pt x="0" y="705"/>
                    <a:pt x="204" y="909"/>
                    <a:pt x="455" y="909"/>
                  </a:cubicBezTo>
                  <a:cubicBezTo>
                    <a:pt x="712" y="909"/>
                    <a:pt x="916" y="705"/>
                    <a:pt x="916" y="455"/>
                  </a:cubicBezTo>
                  <a:cubicBezTo>
                    <a:pt x="916" y="204"/>
                    <a:pt x="712" y="0"/>
                    <a:pt x="455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372;p57">
              <a:extLst>
                <a:ext uri="{FF2B5EF4-FFF2-40B4-BE49-F238E27FC236}">
                  <a16:creationId xmlns:a16="http://schemas.microsoft.com/office/drawing/2014/main" xmlns="" id="{011964EE-A6CC-4D38-9AEF-09A7270E01E5}"/>
                </a:ext>
              </a:extLst>
            </p:cNvPr>
            <p:cNvSpPr/>
            <p:nvPr/>
          </p:nvSpPr>
          <p:spPr>
            <a:xfrm>
              <a:off x="6456644" y="1601792"/>
              <a:ext cx="49365" cy="43830"/>
            </a:xfrm>
            <a:custGeom>
              <a:avLst/>
              <a:gdLst/>
              <a:ahLst/>
              <a:cxnLst/>
              <a:rect l="l" t="t" r="r" b="b"/>
              <a:pathLst>
                <a:path w="1882" h="1671" extrusionOk="0">
                  <a:moveTo>
                    <a:pt x="1547" y="0"/>
                  </a:moveTo>
                  <a:cubicBezTo>
                    <a:pt x="1506" y="0"/>
                    <a:pt x="1461" y="13"/>
                    <a:pt x="1417" y="43"/>
                  </a:cubicBezTo>
                  <a:cubicBezTo>
                    <a:pt x="916" y="389"/>
                    <a:pt x="475" y="816"/>
                    <a:pt x="115" y="1304"/>
                  </a:cubicBezTo>
                  <a:cubicBezTo>
                    <a:pt x="0" y="1453"/>
                    <a:pt x="109" y="1670"/>
                    <a:pt x="299" y="1670"/>
                  </a:cubicBezTo>
                  <a:cubicBezTo>
                    <a:pt x="366" y="1670"/>
                    <a:pt x="434" y="1637"/>
                    <a:pt x="482" y="1582"/>
                  </a:cubicBezTo>
                  <a:cubicBezTo>
                    <a:pt x="807" y="1135"/>
                    <a:pt x="1214" y="741"/>
                    <a:pt x="1675" y="423"/>
                  </a:cubicBezTo>
                  <a:cubicBezTo>
                    <a:pt x="1882" y="283"/>
                    <a:pt x="1743" y="0"/>
                    <a:pt x="1547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373;p57">
              <a:extLst>
                <a:ext uri="{FF2B5EF4-FFF2-40B4-BE49-F238E27FC236}">
                  <a16:creationId xmlns:a16="http://schemas.microsoft.com/office/drawing/2014/main" xmlns="" id="{105A8385-0F7F-4EB7-9C60-F4916CF6FB41}"/>
                </a:ext>
              </a:extLst>
            </p:cNvPr>
            <p:cNvSpPr/>
            <p:nvPr/>
          </p:nvSpPr>
          <p:spPr>
            <a:xfrm>
              <a:off x="6516763" y="1605753"/>
              <a:ext cx="49286" cy="26519"/>
            </a:xfrm>
            <a:custGeom>
              <a:avLst/>
              <a:gdLst/>
              <a:ahLst/>
              <a:cxnLst/>
              <a:rect l="l" t="t" r="r" b="b"/>
              <a:pathLst>
                <a:path w="1879" h="1011" extrusionOk="0">
                  <a:moveTo>
                    <a:pt x="1558" y="0"/>
                  </a:moveTo>
                  <a:cubicBezTo>
                    <a:pt x="1539" y="0"/>
                    <a:pt x="1519" y="3"/>
                    <a:pt x="1499" y="7"/>
                  </a:cubicBezTo>
                  <a:cubicBezTo>
                    <a:pt x="1031" y="123"/>
                    <a:pt x="583" y="319"/>
                    <a:pt x="183" y="597"/>
                  </a:cubicBezTo>
                  <a:cubicBezTo>
                    <a:pt x="0" y="726"/>
                    <a:pt x="88" y="1011"/>
                    <a:pt x="312" y="1011"/>
                  </a:cubicBezTo>
                  <a:cubicBezTo>
                    <a:pt x="359" y="1011"/>
                    <a:pt x="407" y="997"/>
                    <a:pt x="441" y="970"/>
                  </a:cubicBezTo>
                  <a:cubicBezTo>
                    <a:pt x="793" y="726"/>
                    <a:pt x="1187" y="550"/>
                    <a:pt x="1607" y="455"/>
                  </a:cubicBezTo>
                  <a:cubicBezTo>
                    <a:pt x="1878" y="392"/>
                    <a:pt x="1809" y="0"/>
                    <a:pt x="1558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374;p57">
              <a:extLst>
                <a:ext uri="{FF2B5EF4-FFF2-40B4-BE49-F238E27FC236}">
                  <a16:creationId xmlns:a16="http://schemas.microsoft.com/office/drawing/2014/main" xmlns="" id="{1B629E98-9590-4120-B739-BDAB60BCF95C}"/>
                </a:ext>
              </a:extLst>
            </p:cNvPr>
            <p:cNvSpPr/>
            <p:nvPr/>
          </p:nvSpPr>
          <p:spPr>
            <a:xfrm>
              <a:off x="6575440" y="1631012"/>
              <a:ext cx="44145" cy="13194"/>
            </a:xfrm>
            <a:custGeom>
              <a:avLst/>
              <a:gdLst/>
              <a:ahLst/>
              <a:cxnLst/>
              <a:rect l="l" t="t" r="r" b="b"/>
              <a:pathLst>
                <a:path w="1683" h="503" extrusionOk="0">
                  <a:moveTo>
                    <a:pt x="1049" y="0"/>
                  </a:moveTo>
                  <a:cubicBezTo>
                    <a:pt x="784" y="0"/>
                    <a:pt x="521" y="17"/>
                    <a:pt x="258" y="48"/>
                  </a:cubicBezTo>
                  <a:cubicBezTo>
                    <a:pt x="1" y="102"/>
                    <a:pt x="21" y="475"/>
                    <a:pt x="285" y="502"/>
                  </a:cubicBezTo>
                  <a:lnTo>
                    <a:pt x="313" y="502"/>
                  </a:lnTo>
                  <a:cubicBezTo>
                    <a:pt x="557" y="471"/>
                    <a:pt x="801" y="457"/>
                    <a:pt x="1043" y="457"/>
                  </a:cubicBezTo>
                  <a:cubicBezTo>
                    <a:pt x="1171" y="457"/>
                    <a:pt x="1298" y="461"/>
                    <a:pt x="1425" y="468"/>
                  </a:cubicBezTo>
                  <a:cubicBezTo>
                    <a:pt x="1429" y="469"/>
                    <a:pt x="1434" y="469"/>
                    <a:pt x="1438" y="469"/>
                  </a:cubicBezTo>
                  <a:cubicBezTo>
                    <a:pt x="1561" y="469"/>
                    <a:pt x="1662" y="383"/>
                    <a:pt x="1669" y="265"/>
                  </a:cubicBezTo>
                  <a:cubicBezTo>
                    <a:pt x="1682" y="136"/>
                    <a:pt x="1587" y="28"/>
                    <a:pt x="1465" y="14"/>
                  </a:cubicBezTo>
                  <a:cubicBezTo>
                    <a:pt x="1326" y="5"/>
                    <a:pt x="1187" y="0"/>
                    <a:pt x="1049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3375;p57">
              <a:extLst>
                <a:ext uri="{FF2B5EF4-FFF2-40B4-BE49-F238E27FC236}">
                  <a16:creationId xmlns:a16="http://schemas.microsoft.com/office/drawing/2014/main" xmlns="" id="{43797F17-2D01-42D7-A4DF-2287A6007928}"/>
                </a:ext>
              </a:extLst>
            </p:cNvPr>
            <p:cNvSpPr/>
            <p:nvPr/>
          </p:nvSpPr>
          <p:spPr>
            <a:xfrm>
              <a:off x="6632962" y="1667026"/>
              <a:ext cx="32499" cy="19856"/>
            </a:xfrm>
            <a:custGeom>
              <a:avLst/>
              <a:gdLst/>
              <a:ahLst/>
              <a:cxnLst/>
              <a:rect l="l" t="t" r="r" b="b"/>
              <a:pathLst>
                <a:path w="1239" h="757" extrusionOk="0">
                  <a:moveTo>
                    <a:pt x="330" y="1"/>
                  </a:moveTo>
                  <a:cubicBezTo>
                    <a:pt x="100" y="1"/>
                    <a:pt x="1" y="381"/>
                    <a:pt x="283" y="451"/>
                  </a:cubicBezTo>
                  <a:cubicBezTo>
                    <a:pt x="459" y="519"/>
                    <a:pt x="635" y="601"/>
                    <a:pt x="791" y="709"/>
                  </a:cubicBezTo>
                  <a:cubicBezTo>
                    <a:pt x="832" y="736"/>
                    <a:pt x="873" y="750"/>
                    <a:pt x="920" y="750"/>
                  </a:cubicBezTo>
                  <a:lnTo>
                    <a:pt x="927" y="757"/>
                  </a:lnTo>
                  <a:cubicBezTo>
                    <a:pt x="1151" y="757"/>
                    <a:pt x="1239" y="465"/>
                    <a:pt x="1056" y="336"/>
                  </a:cubicBezTo>
                  <a:cubicBezTo>
                    <a:pt x="866" y="214"/>
                    <a:pt x="662" y="106"/>
                    <a:pt x="445" y="31"/>
                  </a:cubicBezTo>
                  <a:cubicBezTo>
                    <a:pt x="404" y="10"/>
                    <a:pt x="365" y="1"/>
                    <a:pt x="330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376;p57">
              <a:extLst>
                <a:ext uri="{FF2B5EF4-FFF2-40B4-BE49-F238E27FC236}">
                  <a16:creationId xmlns:a16="http://schemas.microsoft.com/office/drawing/2014/main" xmlns="" id="{5F3A058C-9568-4E05-81E4-F930F6CEA6AA}"/>
                </a:ext>
              </a:extLst>
            </p:cNvPr>
            <p:cNvSpPr/>
            <p:nvPr/>
          </p:nvSpPr>
          <p:spPr>
            <a:xfrm>
              <a:off x="6428526" y="1678594"/>
              <a:ext cx="52067" cy="35568"/>
            </a:xfrm>
            <a:custGeom>
              <a:avLst/>
              <a:gdLst/>
              <a:ahLst/>
              <a:cxnLst/>
              <a:rect l="l" t="t" r="r" b="b"/>
              <a:pathLst>
                <a:path w="1985" h="1356" extrusionOk="0">
                  <a:moveTo>
                    <a:pt x="940" y="1"/>
                  </a:moveTo>
                  <a:cubicBezTo>
                    <a:pt x="878" y="1"/>
                    <a:pt x="813" y="8"/>
                    <a:pt x="747" y="24"/>
                  </a:cubicBezTo>
                  <a:cubicBezTo>
                    <a:pt x="265" y="132"/>
                    <a:pt x="1" y="648"/>
                    <a:pt x="191" y="1102"/>
                  </a:cubicBezTo>
                  <a:cubicBezTo>
                    <a:pt x="210" y="1145"/>
                    <a:pt x="250" y="1168"/>
                    <a:pt x="290" y="1168"/>
                  </a:cubicBezTo>
                  <a:cubicBezTo>
                    <a:pt x="320" y="1168"/>
                    <a:pt x="351" y="1155"/>
                    <a:pt x="374" y="1129"/>
                  </a:cubicBezTo>
                  <a:cubicBezTo>
                    <a:pt x="488" y="989"/>
                    <a:pt x="649" y="923"/>
                    <a:pt x="809" y="923"/>
                  </a:cubicBezTo>
                  <a:cubicBezTo>
                    <a:pt x="1030" y="923"/>
                    <a:pt x="1249" y="1049"/>
                    <a:pt x="1343" y="1285"/>
                  </a:cubicBezTo>
                  <a:cubicBezTo>
                    <a:pt x="1363" y="1331"/>
                    <a:pt x="1406" y="1356"/>
                    <a:pt x="1450" y="1356"/>
                  </a:cubicBezTo>
                  <a:cubicBezTo>
                    <a:pt x="1483" y="1356"/>
                    <a:pt x="1517" y="1342"/>
                    <a:pt x="1540" y="1312"/>
                  </a:cubicBezTo>
                  <a:cubicBezTo>
                    <a:pt x="1985" y="775"/>
                    <a:pt x="1580" y="1"/>
                    <a:pt x="940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377;p57">
              <a:extLst>
                <a:ext uri="{FF2B5EF4-FFF2-40B4-BE49-F238E27FC236}">
                  <a16:creationId xmlns:a16="http://schemas.microsoft.com/office/drawing/2014/main" xmlns="" id="{AE727D8E-A6B4-438F-A2DF-62C72F222B57}"/>
                </a:ext>
              </a:extLst>
            </p:cNvPr>
            <p:cNvSpPr/>
            <p:nvPr/>
          </p:nvSpPr>
          <p:spPr>
            <a:xfrm>
              <a:off x="6324314" y="1715316"/>
              <a:ext cx="103713" cy="67778"/>
            </a:xfrm>
            <a:custGeom>
              <a:avLst/>
              <a:gdLst/>
              <a:ahLst/>
              <a:cxnLst/>
              <a:rect l="l" t="t" r="r" b="b"/>
              <a:pathLst>
                <a:path w="3954" h="2584" extrusionOk="0">
                  <a:moveTo>
                    <a:pt x="156" y="0"/>
                  </a:moveTo>
                  <a:cubicBezTo>
                    <a:pt x="95" y="75"/>
                    <a:pt x="55" y="156"/>
                    <a:pt x="28" y="238"/>
                  </a:cubicBezTo>
                  <a:cubicBezTo>
                    <a:pt x="0" y="346"/>
                    <a:pt x="7" y="455"/>
                    <a:pt x="61" y="550"/>
                  </a:cubicBezTo>
                  <a:cubicBezTo>
                    <a:pt x="590" y="1458"/>
                    <a:pt x="1818" y="2143"/>
                    <a:pt x="3330" y="2584"/>
                  </a:cubicBezTo>
                  <a:cubicBezTo>
                    <a:pt x="3574" y="2408"/>
                    <a:pt x="3784" y="2184"/>
                    <a:pt x="3954" y="1933"/>
                  </a:cubicBezTo>
                  <a:cubicBezTo>
                    <a:pt x="2082" y="1384"/>
                    <a:pt x="658" y="543"/>
                    <a:pt x="156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378;p57">
              <a:extLst>
                <a:ext uri="{FF2B5EF4-FFF2-40B4-BE49-F238E27FC236}">
                  <a16:creationId xmlns:a16="http://schemas.microsoft.com/office/drawing/2014/main" xmlns="" id="{478EE774-7CCB-46A8-8897-B1256ED084B3}"/>
                </a:ext>
              </a:extLst>
            </p:cNvPr>
            <p:cNvSpPr/>
            <p:nvPr/>
          </p:nvSpPr>
          <p:spPr>
            <a:xfrm>
              <a:off x="6324130" y="1708024"/>
              <a:ext cx="24210" cy="30086"/>
            </a:xfrm>
            <a:custGeom>
              <a:avLst/>
              <a:gdLst/>
              <a:ahLst/>
              <a:cxnLst/>
              <a:rect l="l" t="t" r="r" b="b"/>
              <a:pathLst>
                <a:path w="923" h="1147" extrusionOk="0">
                  <a:moveTo>
                    <a:pt x="875" y="0"/>
                  </a:moveTo>
                  <a:cubicBezTo>
                    <a:pt x="814" y="7"/>
                    <a:pt x="753" y="14"/>
                    <a:pt x="685" y="21"/>
                  </a:cubicBezTo>
                  <a:cubicBezTo>
                    <a:pt x="252" y="61"/>
                    <a:pt x="96" y="333"/>
                    <a:pt x="35" y="516"/>
                  </a:cubicBezTo>
                  <a:cubicBezTo>
                    <a:pt x="1" y="624"/>
                    <a:pt x="14" y="733"/>
                    <a:pt x="68" y="828"/>
                  </a:cubicBezTo>
                  <a:cubicBezTo>
                    <a:pt x="136" y="943"/>
                    <a:pt x="211" y="1045"/>
                    <a:pt x="285" y="1146"/>
                  </a:cubicBezTo>
                  <a:cubicBezTo>
                    <a:pt x="665" y="1018"/>
                    <a:pt x="923" y="665"/>
                    <a:pt x="923" y="265"/>
                  </a:cubicBezTo>
                  <a:cubicBezTo>
                    <a:pt x="923" y="177"/>
                    <a:pt x="909" y="82"/>
                    <a:pt x="875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13745;p57">
            <a:extLst>
              <a:ext uri="{FF2B5EF4-FFF2-40B4-BE49-F238E27FC236}">
                <a16:creationId xmlns:a16="http://schemas.microsoft.com/office/drawing/2014/main" xmlns="" id="{E32DEABA-6D5B-4249-97A8-AE41C26FD9CB}"/>
              </a:ext>
            </a:extLst>
          </p:cNvPr>
          <p:cNvGrpSpPr/>
          <p:nvPr/>
        </p:nvGrpSpPr>
        <p:grpSpPr>
          <a:xfrm>
            <a:off x="10526368" y="5794855"/>
            <a:ext cx="648438" cy="694926"/>
            <a:chOff x="2493999" y="2927037"/>
            <a:chExt cx="370132" cy="328164"/>
          </a:xfrm>
          <a:solidFill>
            <a:srgbClr val="ED7D31"/>
          </a:solidFill>
        </p:grpSpPr>
        <p:sp>
          <p:nvSpPr>
            <p:cNvPr id="85" name="Google Shape;13746;p57">
              <a:extLst>
                <a:ext uri="{FF2B5EF4-FFF2-40B4-BE49-F238E27FC236}">
                  <a16:creationId xmlns:a16="http://schemas.microsoft.com/office/drawing/2014/main" xmlns="" id="{6CB1C82E-B9CF-49A5-95B6-2CEE09B56816}"/>
                </a:ext>
              </a:extLst>
            </p:cNvPr>
            <p:cNvSpPr/>
            <p:nvPr/>
          </p:nvSpPr>
          <p:spPr>
            <a:xfrm>
              <a:off x="2538826" y="2932807"/>
              <a:ext cx="27804" cy="89759"/>
            </a:xfrm>
            <a:custGeom>
              <a:avLst/>
              <a:gdLst/>
              <a:ahLst/>
              <a:cxnLst/>
              <a:rect l="l" t="t" r="r" b="b"/>
              <a:pathLst>
                <a:path w="1060" h="3422" extrusionOk="0">
                  <a:moveTo>
                    <a:pt x="793" y="1"/>
                  </a:moveTo>
                  <a:cubicBezTo>
                    <a:pt x="691" y="1"/>
                    <a:pt x="590" y="63"/>
                    <a:pt x="570" y="201"/>
                  </a:cubicBezTo>
                  <a:lnTo>
                    <a:pt x="20" y="3157"/>
                  </a:lnTo>
                  <a:cubicBezTo>
                    <a:pt x="0" y="3279"/>
                    <a:pt x="81" y="3395"/>
                    <a:pt x="204" y="3422"/>
                  </a:cubicBezTo>
                  <a:lnTo>
                    <a:pt x="244" y="3422"/>
                  </a:lnTo>
                  <a:cubicBezTo>
                    <a:pt x="353" y="3422"/>
                    <a:pt x="448" y="3347"/>
                    <a:pt x="468" y="3239"/>
                  </a:cubicBezTo>
                  <a:lnTo>
                    <a:pt x="1017" y="282"/>
                  </a:lnTo>
                  <a:cubicBezTo>
                    <a:pt x="1059" y="106"/>
                    <a:pt x="926" y="1"/>
                    <a:pt x="793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747;p57">
              <a:extLst>
                <a:ext uri="{FF2B5EF4-FFF2-40B4-BE49-F238E27FC236}">
                  <a16:creationId xmlns:a16="http://schemas.microsoft.com/office/drawing/2014/main" xmlns="" id="{B7047DB6-F5C6-430F-B935-626CD329D99C}"/>
                </a:ext>
              </a:extLst>
            </p:cNvPr>
            <p:cNvSpPr/>
            <p:nvPr/>
          </p:nvSpPr>
          <p:spPr>
            <a:xfrm>
              <a:off x="2505173" y="2932965"/>
              <a:ext cx="27804" cy="89602"/>
            </a:xfrm>
            <a:custGeom>
              <a:avLst/>
              <a:gdLst/>
              <a:ahLst/>
              <a:cxnLst/>
              <a:rect l="l" t="t" r="r" b="b"/>
              <a:pathLst>
                <a:path w="1060" h="3416" extrusionOk="0">
                  <a:moveTo>
                    <a:pt x="259" y="1"/>
                  </a:moveTo>
                  <a:cubicBezTo>
                    <a:pt x="130" y="1"/>
                    <a:pt x="1" y="100"/>
                    <a:pt x="35" y="269"/>
                  </a:cubicBezTo>
                  <a:lnTo>
                    <a:pt x="591" y="3233"/>
                  </a:lnTo>
                  <a:cubicBezTo>
                    <a:pt x="612" y="3334"/>
                    <a:pt x="700" y="3416"/>
                    <a:pt x="815" y="3416"/>
                  </a:cubicBezTo>
                  <a:cubicBezTo>
                    <a:pt x="958" y="3416"/>
                    <a:pt x="1059" y="3287"/>
                    <a:pt x="1039" y="3144"/>
                  </a:cubicBezTo>
                  <a:lnTo>
                    <a:pt x="483" y="188"/>
                  </a:lnTo>
                  <a:cubicBezTo>
                    <a:pt x="457" y="59"/>
                    <a:pt x="358" y="1"/>
                    <a:pt x="259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748;p57">
              <a:extLst>
                <a:ext uri="{FF2B5EF4-FFF2-40B4-BE49-F238E27FC236}">
                  <a16:creationId xmlns:a16="http://schemas.microsoft.com/office/drawing/2014/main" xmlns="" id="{E2920E3B-BF7B-47EF-9FD9-4CF01186A18E}"/>
                </a:ext>
              </a:extLst>
            </p:cNvPr>
            <p:cNvSpPr/>
            <p:nvPr/>
          </p:nvSpPr>
          <p:spPr>
            <a:xfrm>
              <a:off x="2493999" y="3004573"/>
              <a:ext cx="362682" cy="250628"/>
            </a:xfrm>
            <a:custGeom>
              <a:avLst/>
              <a:gdLst/>
              <a:ahLst/>
              <a:cxnLst/>
              <a:rect l="l" t="t" r="r" b="b"/>
              <a:pathLst>
                <a:path w="13827" h="9555" extrusionOk="0">
                  <a:moveTo>
                    <a:pt x="685" y="1"/>
                  </a:moveTo>
                  <a:cubicBezTo>
                    <a:pt x="306" y="1"/>
                    <a:pt x="0" y="306"/>
                    <a:pt x="0" y="686"/>
                  </a:cubicBezTo>
                  <a:lnTo>
                    <a:pt x="0" y="909"/>
                  </a:lnTo>
                  <a:cubicBezTo>
                    <a:pt x="0" y="1486"/>
                    <a:pt x="367" y="2001"/>
                    <a:pt x="916" y="2198"/>
                  </a:cubicBezTo>
                  <a:lnTo>
                    <a:pt x="916" y="5005"/>
                  </a:lnTo>
                  <a:cubicBezTo>
                    <a:pt x="916" y="7520"/>
                    <a:pt x="2950" y="9555"/>
                    <a:pt x="5466" y="9555"/>
                  </a:cubicBezTo>
                  <a:lnTo>
                    <a:pt x="13216" y="9555"/>
                  </a:lnTo>
                  <a:cubicBezTo>
                    <a:pt x="13650" y="9555"/>
                    <a:pt x="13826" y="8985"/>
                    <a:pt x="13460" y="8741"/>
                  </a:cubicBezTo>
                  <a:lnTo>
                    <a:pt x="13460" y="8741"/>
                  </a:lnTo>
                  <a:lnTo>
                    <a:pt x="13460" y="8748"/>
                  </a:lnTo>
                  <a:lnTo>
                    <a:pt x="12287" y="7968"/>
                  </a:lnTo>
                  <a:lnTo>
                    <a:pt x="3391" y="5263"/>
                  </a:lnTo>
                  <a:cubicBezTo>
                    <a:pt x="2984" y="5018"/>
                    <a:pt x="2733" y="4578"/>
                    <a:pt x="2733" y="4096"/>
                  </a:cubicBezTo>
                  <a:lnTo>
                    <a:pt x="2733" y="1140"/>
                  </a:lnTo>
                  <a:cubicBezTo>
                    <a:pt x="2733" y="509"/>
                    <a:pt x="2224" y="1"/>
                    <a:pt x="1601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749;p57">
              <a:extLst>
                <a:ext uri="{FF2B5EF4-FFF2-40B4-BE49-F238E27FC236}">
                  <a16:creationId xmlns:a16="http://schemas.microsoft.com/office/drawing/2014/main" xmlns="" id="{1C46ED57-C000-4B8D-9DD7-A7D96FFF821E}"/>
                </a:ext>
              </a:extLst>
            </p:cNvPr>
            <p:cNvSpPr/>
            <p:nvPr/>
          </p:nvSpPr>
          <p:spPr>
            <a:xfrm>
              <a:off x="2547718" y="2927037"/>
              <a:ext cx="23843" cy="23869"/>
            </a:xfrm>
            <a:custGeom>
              <a:avLst/>
              <a:gdLst/>
              <a:ahLst/>
              <a:cxnLst/>
              <a:rect l="l" t="t" r="r" b="b"/>
              <a:pathLst>
                <a:path w="909" h="910" extrusionOk="0">
                  <a:moveTo>
                    <a:pt x="454" y="0"/>
                  </a:moveTo>
                  <a:cubicBezTo>
                    <a:pt x="204" y="0"/>
                    <a:pt x="0" y="204"/>
                    <a:pt x="0" y="455"/>
                  </a:cubicBezTo>
                  <a:cubicBezTo>
                    <a:pt x="0" y="706"/>
                    <a:pt x="204" y="909"/>
                    <a:pt x="454" y="909"/>
                  </a:cubicBezTo>
                  <a:cubicBezTo>
                    <a:pt x="705" y="909"/>
                    <a:pt x="909" y="706"/>
                    <a:pt x="909" y="455"/>
                  </a:cubicBezTo>
                  <a:cubicBezTo>
                    <a:pt x="909" y="204"/>
                    <a:pt x="705" y="0"/>
                    <a:pt x="454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750;p57">
              <a:extLst>
                <a:ext uri="{FF2B5EF4-FFF2-40B4-BE49-F238E27FC236}">
                  <a16:creationId xmlns:a16="http://schemas.microsoft.com/office/drawing/2014/main" xmlns="" id="{50856EDC-848F-4783-ACF0-08218D0FEB73}"/>
                </a:ext>
              </a:extLst>
            </p:cNvPr>
            <p:cNvSpPr/>
            <p:nvPr/>
          </p:nvSpPr>
          <p:spPr>
            <a:xfrm>
              <a:off x="2557135" y="2932204"/>
              <a:ext cx="10177" cy="10151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0" y="0"/>
                  </a:moveTo>
                  <a:cubicBezTo>
                    <a:pt x="89" y="0"/>
                    <a:pt x="1" y="88"/>
                    <a:pt x="1" y="197"/>
                  </a:cubicBezTo>
                  <a:cubicBezTo>
                    <a:pt x="1" y="298"/>
                    <a:pt x="89" y="387"/>
                    <a:pt x="190" y="387"/>
                  </a:cubicBezTo>
                  <a:cubicBezTo>
                    <a:pt x="299" y="387"/>
                    <a:pt x="387" y="298"/>
                    <a:pt x="387" y="197"/>
                  </a:cubicBezTo>
                  <a:cubicBezTo>
                    <a:pt x="387" y="88"/>
                    <a:pt x="299" y="0"/>
                    <a:pt x="190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751;p57">
              <a:extLst>
                <a:ext uri="{FF2B5EF4-FFF2-40B4-BE49-F238E27FC236}">
                  <a16:creationId xmlns:a16="http://schemas.microsoft.com/office/drawing/2014/main" xmlns="" id="{6EEF2C73-3B65-4F0C-867D-671686798EBE}"/>
                </a:ext>
              </a:extLst>
            </p:cNvPr>
            <p:cNvSpPr/>
            <p:nvPr/>
          </p:nvSpPr>
          <p:spPr>
            <a:xfrm>
              <a:off x="2500032" y="2927037"/>
              <a:ext cx="23869" cy="23869"/>
            </a:xfrm>
            <a:custGeom>
              <a:avLst/>
              <a:gdLst/>
              <a:ahLst/>
              <a:cxnLst/>
              <a:rect l="l" t="t" r="r" b="b"/>
              <a:pathLst>
                <a:path w="910" h="910" extrusionOk="0">
                  <a:moveTo>
                    <a:pt x="455" y="0"/>
                  </a:moveTo>
                  <a:cubicBezTo>
                    <a:pt x="204" y="0"/>
                    <a:pt x="1" y="204"/>
                    <a:pt x="1" y="455"/>
                  </a:cubicBezTo>
                  <a:cubicBezTo>
                    <a:pt x="1" y="706"/>
                    <a:pt x="204" y="909"/>
                    <a:pt x="455" y="909"/>
                  </a:cubicBezTo>
                  <a:cubicBezTo>
                    <a:pt x="706" y="909"/>
                    <a:pt x="910" y="706"/>
                    <a:pt x="910" y="455"/>
                  </a:cubicBezTo>
                  <a:cubicBezTo>
                    <a:pt x="910" y="204"/>
                    <a:pt x="706" y="0"/>
                    <a:pt x="455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752;p57">
              <a:extLst>
                <a:ext uri="{FF2B5EF4-FFF2-40B4-BE49-F238E27FC236}">
                  <a16:creationId xmlns:a16="http://schemas.microsoft.com/office/drawing/2014/main" xmlns="" id="{FBA4164B-EBB2-4A8F-8941-E019C686CAB5}"/>
                </a:ext>
              </a:extLst>
            </p:cNvPr>
            <p:cNvSpPr/>
            <p:nvPr/>
          </p:nvSpPr>
          <p:spPr>
            <a:xfrm>
              <a:off x="2508583" y="2932204"/>
              <a:ext cx="10151" cy="10151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0" y="0"/>
                  </a:moveTo>
                  <a:cubicBezTo>
                    <a:pt x="89" y="0"/>
                    <a:pt x="0" y="88"/>
                    <a:pt x="0" y="197"/>
                  </a:cubicBezTo>
                  <a:cubicBezTo>
                    <a:pt x="0" y="298"/>
                    <a:pt x="89" y="387"/>
                    <a:pt x="190" y="387"/>
                  </a:cubicBezTo>
                  <a:cubicBezTo>
                    <a:pt x="299" y="387"/>
                    <a:pt x="387" y="298"/>
                    <a:pt x="387" y="197"/>
                  </a:cubicBezTo>
                  <a:cubicBezTo>
                    <a:pt x="387" y="88"/>
                    <a:pt x="299" y="0"/>
                    <a:pt x="190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753;p57">
              <a:extLst>
                <a:ext uri="{FF2B5EF4-FFF2-40B4-BE49-F238E27FC236}">
                  <a16:creationId xmlns:a16="http://schemas.microsoft.com/office/drawing/2014/main" xmlns="" id="{18B4D2C5-B1DB-41C6-A9CA-F981BE504F0A}"/>
                </a:ext>
              </a:extLst>
            </p:cNvPr>
            <p:cNvSpPr/>
            <p:nvPr/>
          </p:nvSpPr>
          <p:spPr>
            <a:xfrm>
              <a:off x="2493999" y="3004573"/>
              <a:ext cx="342223" cy="250628"/>
            </a:xfrm>
            <a:custGeom>
              <a:avLst/>
              <a:gdLst/>
              <a:ahLst/>
              <a:cxnLst/>
              <a:rect l="l" t="t" r="r" b="b"/>
              <a:pathLst>
                <a:path w="13047" h="9555" extrusionOk="0">
                  <a:moveTo>
                    <a:pt x="685" y="1"/>
                  </a:moveTo>
                  <a:cubicBezTo>
                    <a:pt x="306" y="1"/>
                    <a:pt x="0" y="306"/>
                    <a:pt x="0" y="686"/>
                  </a:cubicBezTo>
                  <a:lnTo>
                    <a:pt x="0" y="909"/>
                  </a:lnTo>
                  <a:cubicBezTo>
                    <a:pt x="0" y="1486"/>
                    <a:pt x="367" y="2001"/>
                    <a:pt x="916" y="2198"/>
                  </a:cubicBezTo>
                  <a:lnTo>
                    <a:pt x="916" y="5005"/>
                  </a:lnTo>
                  <a:cubicBezTo>
                    <a:pt x="916" y="7520"/>
                    <a:pt x="2950" y="9555"/>
                    <a:pt x="5466" y="9555"/>
                  </a:cubicBezTo>
                  <a:lnTo>
                    <a:pt x="12748" y="9555"/>
                  </a:lnTo>
                  <a:cubicBezTo>
                    <a:pt x="13046" y="9555"/>
                    <a:pt x="13046" y="9100"/>
                    <a:pt x="12748" y="9100"/>
                  </a:cubicBezTo>
                  <a:lnTo>
                    <a:pt x="12748" y="9107"/>
                  </a:lnTo>
                  <a:lnTo>
                    <a:pt x="6374" y="9107"/>
                  </a:lnTo>
                  <a:cubicBezTo>
                    <a:pt x="3859" y="9107"/>
                    <a:pt x="1824" y="7066"/>
                    <a:pt x="1824" y="4557"/>
                  </a:cubicBezTo>
                  <a:lnTo>
                    <a:pt x="1824" y="2340"/>
                  </a:lnTo>
                  <a:cubicBezTo>
                    <a:pt x="1818" y="2171"/>
                    <a:pt x="1729" y="2021"/>
                    <a:pt x="1580" y="1940"/>
                  </a:cubicBezTo>
                  <a:cubicBezTo>
                    <a:pt x="1167" y="1696"/>
                    <a:pt x="909" y="1248"/>
                    <a:pt x="909" y="767"/>
                  </a:cubicBezTo>
                  <a:lnTo>
                    <a:pt x="909" y="1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3754;p57">
              <a:extLst>
                <a:ext uri="{FF2B5EF4-FFF2-40B4-BE49-F238E27FC236}">
                  <a16:creationId xmlns:a16="http://schemas.microsoft.com/office/drawing/2014/main" xmlns="" id="{D7ACEC04-17E6-46D7-BE5F-B2ACA0889FAB}"/>
                </a:ext>
              </a:extLst>
            </p:cNvPr>
            <p:cNvSpPr/>
            <p:nvPr/>
          </p:nvSpPr>
          <p:spPr>
            <a:xfrm>
              <a:off x="2576519" y="2987497"/>
              <a:ext cx="287612" cy="244044"/>
            </a:xfrm>
            <a:custGeom>
              <a:avLst/>
              <a:gdLst/>
              <a:ahLst/>
              <a:cxnLst/>
              <a:rect l="l" t="t" r="r" b="b"/>
              <a:pathLst>
                <a:path w="10965" h="9304" extrusionOk="0">
                  <a:moveTo>
                    <a:pt x="5798" y="1"/>
                  </a:moveTo>
                  <a:cubicBezTo>
                    <a:pt x="2231" y="1"/>
                    <a:pt x="1" y="2896"/>
                    <a:pt x="292" y="6131"/>
                  </a:cubicBezTo>
                  <a:cubicBezTo>
                    <a:pt x="359" y="6810"/>
                    <a:pt x="1048" y="8074"/>
                    <a:pt x="2399" y="8074"/>
                  </a:cubicBezTo>
                  <a:cubicBezTo>
                    <a:pt x="2841" y="8074"/>
                    <a:pt x="3355" y="7938"/>
                    <a:pt x="3940" y="7602"/>
                  </a:cubicBezTo>
                  <a:cubicBezTo>
                    <a:pt x="4523" y="8646"/>
                    <a:pt x="5629" y="9297"/>
                    <a:pt x="6829" y="9304"/>
                  </a:cubicBezTo>
                  <a:cubicBezTo>
                    <a:pt x="9114" y="9304"/>
                    <a:pt x="10965" y="7453"/>
                    <a:pt x="10965" y="5168"/>
                  </a:cubicBezTo>
                  <a:cubicBezTo>
                    <a:pt x="10958" y="2313"/>
                    <a:pt x="8646" y="1"/>
                    <a:pt x="5798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3755;p57">
              <a:extLst>
                <a:ext uri="{FF2B5EF4-FFF2-40B4-BE49-F238E27FC236}">
                  <a16:creationId xmlns:a16="http://schemas.microsoft.com/office/drawing/2014/main" xmlns="" id="{736282A9-05EF-4613-B1CF-17A8BAB17F8C}"/>
                </a:ext>
              </a:extLst>
            </p:cNvPr>
            <p:cNvSpPr/>
            <p:nvPr/>
          </p:nvSpPr>
          <p:spPr>
            <a:xfrm>
              <a:off x="2576519" y="2987497"/>
              <a:ext cx="227860" cy="211676"/>
            </a:xfrm>
            <a:custGeom>
              <a:avLst/>
              <a:gdLst/>
              <a:ahLst/>
              <a:cxnLst/>
              <a:rect l="l" t="t" r="r" b="b"/>
              <a:pathLst>
                <a:path w="8687" h="8070" extrusionOk="0">
                  <a:moveTo>
                    <a:pt x="5798" y="1"/>
                  </a:moveTo>
                  <a:cubicBezTo>
                    <a:pt x="2231" y="1"/>
                    <a:pt x="1" y="2896"/>
                    <a:pt x="299" y="6131"/>
                  </a:cubicBezTo>
                  <a:cubicBezTo>
                    <a:pt x="360" y="6788"/>
                    <a:pt x="1011" y="7995"/>
                    <a:pt x="2286" y="8070"/>
                  </a:cubicBezTo>
                  <a:cubicBezTo>
                    <a:pt x="1899" y="7656"/>
                    <a:pt x="1696" y="7141"/>
                    <a:pt x="1662" y="6788"/>
                  </a:cubicBezTo>
                  <a:cubicBezTo>
                    <a:pt x="1364" y="3547"/>
                    <a:pt x="3594" y="652"/>
                    <a:pt x="7161" y="652"/>
                  </a:cubicBezTo>
                  <a:cubicBezTo>
                    <a:pt x="7676" y="652"/>
                    <a:pt x="8192" y="733"/>
                    <a:pt x="8687" y="882"/>
                  </a:cubicBezTo>
                  <a:cubicBezTo>
                    <a:pt x="7832" y="306"/>
                    <a:pt x="6829" y="1"/>
                    <a:pt x="5798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3756;p57">
              <a:extLst>
                <a:ext uri="{FF2B5EF4-FFF2-40B4-BE49-F238E27FC236}">
                  <a16:creationId xmlns:a16="http://schemas.microsoft.com/office/drawing/2014/main" xmlns="" id="{0F346DA9-AED0-43C8-8FAF-41DBCEF367ED}"/>
                </a:ext>
              </a:extLst>
            </p:cNvPr>
            <p:cNvSpPr/>
            <p:nvPr/>
          </p:nvSpPr>
          <p:spPr>
            <a:xfrm>
              <a:off x="2651930" y="3069308"/>
              <a:ext cx="146573" cy="122940"/>
            </a:xfrm>
            <a:custGeom>
              <a:avLst/>
              <a:gdLst/>
              <a:ahLst/>
              <a:cxnLst/>
              <a:rect l="l" t="t" r="r" b="b"/>
              <a:pathLst>
                <a:path w="5588" h="4687" extrusionOk="0">
                  <a:moveTo>
                    <a:pt x="3249" y="1"/>
                  </a:moveTo>
                  <a:cubicBezTo>
                    <a:pt x="2259" y="1"/>
                    <a:pt x="1275" y="591"/>
                    <a:pt x="740" y="1499"/>
                  </a:cubicBezTo>
                  <a:cubicBezTo>
                    <a:pt x="407" y="2049"/>
                    <a:pt x="1" y="3167"/>
                    <a:pt x="658" y="4686"/>
                  </a:cubicBezTo>
                  <a:cubicBezTo>
                    <a:pt x="801" y="4625"/>
                    <a:pt x="936" y="4557"/>
                    <a:pt x="1065" y="4476"/>
                  </a:cubicBezTo>
                  <a:cubicBezTo>
                    <a:pt x="645" y="3479"/>
                    <a:pt x="658" y="2517"/>
                    <a:pt x="1126" y="1730"/>
                  </a:cubicBezTo>
                  <a:cubicBezTo>
                    <a:pt x="1581" y="971"/>
                    <a:pt x="2435" y="462"/>
                    <a:pt x="3249" y="462"/>
                  </a:cubicBezTo>
                  <a:cubicBezTo>
                    <a:pt x="4293" y="462"/>
                    <a:pt x="5134" y="1303"/>
                    <a:pt x="5134" y="2347"/>
                  </a:cubicBezTo>
                  <a:cubicBezTo>
                    <a:pt x="5134" y="3154"/>
                    <a:pt x="4483" y="3812"/>
                    <a:pt x="3669" y="3812"/>
                  </a:cubicBezTo>
                  <a:cubicBezTo>
                    <a:pt x="3045" y="3812"/>
                    <a:pt x="2543" y="3310"/>
                    <a:pt x="2543" y="2686"/>
                  </a:cubicBezTo>
                  <a:cubicBezTo>
                    <a:pt x="2523" y="2252"/>
                    <a:pt x="2855" y="1879"/>
                    <a:pt x="3289" y="1852"/>
                  </a:cubicBezTo>
                  <a:cubicBezTo>
                    <a:pt x="3311" y="1850"/>
                    <a:pt x="3333" y="1849"/>
                    <a:pt x="3355" y="1849"/>
                  </a:cubicBezTo>
                  <a:cubicBezTo>
                    <a:pt x="3651" y="1849"/>
                    <a:pt x="3972" y="2023"/>
                    <a:pt x="4042" y="2503"/>
                  </a:cubicBezTo>
                  <a:cubicBezTo>
                    <a:pt x="4060" y="2635"/>
                    <a:pt x="4159" y="2696"/>
                    <a:pt x="4260" y="2696"/>
                  </a:cubicBezTo>
                  <a:cubicBezTo>
                    <a:pt x="4387" y="2696"/>
                    <a:pt x="4516" y="2601"/>
                    <a:pt x="4489" y="2435"/>
                  </a:cubicBezTo>
                  <a:cubicBezTo>
                    <a:pt x="4387" y="1707"/>
                    <a:pt x="3858" y="1394"/>
                    <a:pt x="3349" y="1394"/>
                  </a:cubicBezTo>
                  <a:cubicBezTo>
                    <a:pt x="3318" y="1394"/>
                    <a:pt x="3287" y="1395"/>
                    <a:pt x="3255" y="1398"/>
                  </a:cubicBezTo>
                  <a:cubicBezTo>
                    <a:pt x="2584" y="1438"/>
                    <a:pt x="2069" y="2008"/>
                    <a:pt x="2089" y="2686"/>
                  </a:cubicBezTo>
                  <a:cubicBezTo>
                    <a:pt x="2089" y="3561"/>
                    <a:pt x="2794" y="4266"/>
                    <a:pt x="3669" y="4266"/>
                  </a:cubicBezTo>
                  <a:cubicBezTo>
                    <a:pt x="4734" y="4266"/>
                    <a:pt x="5588" y="3405"/>
                    <a:pt x="5588" y="2347"/>
                  </a:cubicBezTo>
                  <a:cubicBezTo>
                    <a:pt x="5588" y="1052"/>
                    <a:pt x="4537" y="1"/>
                    <a:pt x="3249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3757;p57">
              <a:extLst>
                <a:ext uri="{FF2B5EF4-FFF2-40B4-BE49-F238E27FC236}">
                  <a16:creationId xmlns:a16="http://schemas.microsoft.com/office/drawing/2014/main" xmlns="" id="{E1622B39-7DAD-4993-ABA6-E423216280B3}"/>
                </a:ext>
              </a:extLst>
            </p:cNvPr>
            <p:cNvSpPr/>
            <p:nvPr/>
          </p:nvSpPr>
          <p:spPr>
            <a:xfrm>
              <a:off x="2517842" y="3062200"/>
              <a:ext cx="19935" cy="14610"/>
            </a:xfrm>
            <a:custGeom>
              <a:avLst/>
              <a:gdLst/>
              <a:ahLst/>
              <a:cxnLst/>
              <a:rect l="l" t="t" r="r" b="b"/>
              <a:pathLst>
                <a:path w="760" h="557" extrusionOk="0">
                  <a:moveTo>
                    <a:pt x="0" y="1"/>
                  </a:moveTo>
                  <a:lnTo>
                    <a:pt x="0" y="489"/>
                  </a:lnTo>
                  <a:cubicBezTo>
                    <a:pt x="149" y="530"/>
                    <a:pt x="305" y="550"/>
                    <a:pt x="461" y="557"/>
                  </a:cubicBezTo>
                  <a:cubicBezTo>
                    <a:pt x="759" y="557"/>
                    <a:pt x="759" y="96"/>
                    <a:pt x="461" y="96"/>
                  </a:cubicBezTo>
                  <a:cubicBezTo>
                    <a:pt x="298" y="96"/>
                    <a:pt x="149" y="62"/>
                    <a:pt x="0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14048;p57">
            <a:extLst>
              <a:ext uri="{FF2B5EF4-FFF2-40B4-BE49-F238E27FC236}">
                <a16:creationId xmlns:a16="http://schemas.microsoft.com/office/drawing/2014/main" xmlns="" id="{8EF79ED0-CCC1-4242-8185-D19C18B77A3A}"/>
              </a:ext>
            </a:extLst>
          </p:cNvPr>
          <p:cNvGrpSpPr/>
          <p:nvPr/>
        </p:nvGrpSpPr>
        <p:grpSpPr>
          <a:xfrm>
            <a:off x="8272918" y="5809379"/>
            <a:ext cx="648438" cy="707757"/>
            <a:chOff x="4946819" y="3383229"/>
            <a:chExt cx="370132" cy="334223"/>
          </a:xfrm>
          <a:solidFill>
            <a:srgbClr val="ED7D31"/>
          </a:solidFill>
        </p:grpSpPr>
        <p:sp>
          <p:nvSpPr>
            <p:cNvPr id="98" name="Google Shape;14049;p57">
              <a:extLst>
                <a:ext uri="{FF2B5EF4-FFF2-40B4-BE49-F238E27FC236}">
                  <a16:creationId xmlns:a16="http://schemas.microsoft.com/office/drawing/2014/main" xmlns="" id="{157F2757-8F4E-4BCF-946F-FA220DA5D803}"/>
                </a:ext>
              </a:extLst>
            </p:cNvPr>
            <p:cNvSpPr/>
            <p:nvPr/>
          </p:nvSpPr>
          <p:spPr>
            <a:xfrm>
              <a:off x="4946819" y="3383229"/>
              <a:ext cx="370132" cy="179125"/>
            </a:xfrm>
            <a:custGeom>
              <a:avLst/>
              <a:gdLst/>
              <a:ahLst/>
              <a:cxnLst/>
              <a:rect l="l" t="t" r="r" b="b"/>
              <a:pathLst>
                <a:path w="14111" h="6829" extrusionOk="0">
                  <a:moveTo>
                    <a:pt x="7052" y="1"/>
                  </a:moveTo>
                  <a:cubicBezTo>
                    <a:pt x="3160" y="1"/>
                    <a:pt x="0" y="2550"/>
                    <a:pt x="0" y="5690"/>
                  </a:cubicBezTo>
                  <a:lnTo>
                    <a:pt x="0" y="5703"/>
                  </a:lnTo>
                  <a:cubicBezTo>
                    <a:pt x="14" y="6327"/>
                    <a:pt x="522" y="6829"/>
                    <a:pt x="1153" y="6829"/>
                  </a:cubicBezTo>
                  <a:lnTo>
                    <a:pt x="12951" y="6829"/>
                  </a:lnTo>
                  <a:cubicBezTo>
                    <a:pt x="12955" y="6829"/>
                    <a:pt x="12960" y="6829"/>
                    <a:pt x="12964" y="6829"/>
                  </a:cubicBezTo>
                  <a:cubicBezTo>
                    <a:pt x="13589" y="6829"/>
                    <a:pt x="14097" y="6323"/>
                    <a:pt x="14111" y="5703"/>
                  </a:cubicBezTo>
                  <a:lnTo>
                    <a:pt x="14111" y="5690"/>
                  </a:lnTo>
                  <a:cubicBezTo>
                    <a:pt x="14111" y="2550"/>
                    <a:pt x="10951" y="1"/>
                    <a:pt x="7052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4050;p57">
              <a:extLst>
                <a:ext uri="{FF2B5EF4-FFF2-40B4-BE49-F238E27FC236}">
                  <a16:creationId xmlns:a16="http://schemas.microsoft.com/office/drawing/2014/main" xmlns="" id="{8A2EA3C1-8550-44F4-A492-C75BC2920F70}"/>
                </a:ext>
              </a:extLst>
            </p:cNvPr>
            <p:cNvSpPr/>
            <p:nvPr/>
          </p:nvSpPr>
          <p:spPr>
            <a:xfrm>
              <a:off x="4946819" y="3383229"/>
              <a:ext cx="200817" cy="179125"/>
            </a:xfrm>
            <a:custGeom>
              <a:avLst/>
              <a:gdLst/>
              <a:ahLst/>
              <a:cxnLst/>
              <a:rect l="l" t="t" r="r" b="b"/>
              <a:pathLst>
                <a:path w="7656" h="6829" extrusionOk="0">
                  <a:moveTo>
                    <a:pt x="7059" y="1"/>
                  </a:moveTo>
                  <a:cubicBezTo>
                    <a:pt x="3160" y="1"/>
                    <a:pt x="0" y="2543"/>
                    <a:pt x="0" y="5690"/>
                  </a:cubicBezTo>
                  <a:lnTo>
                    <a:pt x="0" y="5703"/>
                  </a:lnTo>
                  <a:cubicBezTo>
                    <a:pt x="14" y="6327"/>
                    <a:pt x="522" y="6829"/>
                    <a:pt x="1153" y="6829"/>
                  </a:cubicBezTo>
                  <a:lnTo>
                    <a:pt x="4916" y="6829"/>
                  </a:lnTo>
                  <a:cubicBezTo>
                    <a:pt x="4598" y="6829"/>
                    <a:pt x="4326" y="6327"/>
                    <a:pt x="4326" y="5703"/>
                  </a:cubicBezTo>
                  <a:lnTo>
                    <a:pt x="4326" y="5690"/>
                  </a:lnTo>
                  <a:cubicBezTo>
                    <a:pt x="4326" y="2713"/>
                    <a:pt x="5791" y="265"/>
                    <a:pt x="7656" y="21"/>
                  </a:cubicBezTo>
                  <a:cubicBezTo>
                    <a:pt x="7459" y="7"/>
                    <a:pt x="7256" y="1"/>
                    <a:pt x="7059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4051;p57">
              <a:extLst>
                <a:ext uri="{FF2B5EF4-FFF2-40B4-BE49-F238E27FC236}">
                  <a16:creationId xmlns:a16="http://schemas.microsoft.com/office/drawing/2014/main" xmlns="" id="{D8BD07FA-D027-4239-9BB8-428EEBBA98BE}"/>
                </a:ext>
              </a:extLst>
            </p:cNvPr>
            <p:cNvSpPr/>
            <p:nvPr/>
          </p:nvSpPr>
          <p:spPr>
            <a:xfrm>
              <a:off x="5063149" y="3562327"/>
              <a:ext cx="137314" cy="155124"/>
            </a:xfrm>
            <a:custGeom>
              <a:avLst/>
              <a:gdLst/>
              <a:ahLst/>
              <a:cxnLst/>
              <a:rect l="l" t="t" r="r" b="b"/>
              <a:pathLst>
                <a:path w="5235" h="5914" extrusionOk="0">
                  <a:moveTo>
                    <a:pt x="705" y="1"/>
                  </a:moveTo>
                  <a:lnTo>
                    <a:pt x="135" y="4103"/>
                  </a:lnTo>
                  <a:cubicBezTo>
                    <a:pt x="0" y="5062"/>
                    <a:pt x="747" y="5913"/>
                    <a:pt x="1711" y="5913"/>
                  </a:cubicBezTo>
                  <a:cubicBezTo>
                    <a:pt x="1714" y="5913"/>
                    <a:pt x="1718" y="5913"/>
                    <a:pt x="1722" y="5913"/>
                  </a:cubicBezTo>
                  <a:lnTo>
                    <a:pt x="3526" y="5913"/>
                  </a:lnTo>
                  <a:cubicBezTo>
                    <a:pt x="4489" y="5913"/>
                    <a:pt x="5234" y="5059"/>
                    <a:pt x="5099" y="4103"/>
                  </a:cubicBezTo>
                  <a:lnTo>
                    <a:pt x="4536" y="1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4052;p57">
              <a:extLst>
                <a:ext uri="{FF2B5EF4-FFF2-40B4-BE49-F238E27FC236}">
                  <a16:creationId xmlns:a16="http://schemas.microsoft.com/office/drawing/2014/main" xmlns="" id="{7C6718A2-B4A6-4C0A-B427-D2DBA36EAA10}"/>
                </a:ext>
              </a:extLst>
            </p:cNvPr>
            <p:cNvSpPr/>
            <p:nvPr/>
          </p:nvSpPr>
          <p:spPr>
            <a:xfrm>
              <a:off x="5063149" y="3562327"/>
              <a:ext cx="122206" cy="155124"/>
            </a:xfrm>
            <a:custGeom>
              <a:avLst/>
              <a:gdLst/>
              <a:ahLst/>
              <a:cxnLst/>
              <a:rect l="l" t="t" r="r" b="b"/>
              <a:pathLst>
                <a:path w="4659" h="5914" extrusionOk="0">
                  <a:moveTo>
                    <a:pt x="705" y="1"/>
                  </a:moveTo>
                  <a:lnTo>
                    <a:pt x="135" y="4103"/>
                  </a:lnTo>
                  <a:cubicBezTo>
                    <a:pt x="0" y="5062"/>
                    <a:pt x="747" y="5913"/>
                    <a:pt x="1711" y="5913"/>
                  </a:cubicBezTo>
                  <a:cubicBezTo>
                    <a:pt x="1714" y="5913"/>
                    <a:pt x="1718" y="5913"/>
                    <a:pt x="1722" y="5913"/>
                  </a:cubicBezTo>
                  <a:lnTo>
                    <a:pt x="1865" y="5913"/>
                  </a:lnTo>
                  <a:cubicBezTo>
                    <a:pt x="1729" y="5635"/>
                    <a:pt x="1681" y="5323"/>
                    <a:pt x="1722" y="5018"/>
                  </a:cubicBezTo>
                  <a:lnTo>
                    <a:pt x="2183" y="1696"/>
                  </a:lnTo>
                  <a:cubicBezTo>
                    <a:pt x="2244" y="1242"/>
                    <a:pt x="2631" y="909"/>
                    <a:pt x="3085" y="909"/>
                  </a:cubicBezTo>
                  <a:lnTo>
                    <a:pt x="4658" y="909"/>
                  </a:lnTo>
                  <a:lnTo>
                    <a:pt x="4536" y="1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4053;p57">
              <a:extLst>
                <a:ext uri="{FF2B5EF4-FFF2-40B4-BE49-F238E27FC236}">
                  <a16:creationId xmlns:a16="http://schemas.microsoft.com/office/drawing/2014/main" xmlns="" id="{F3688B40-D573-46E7-A7E6-0A524572EF0A}"/>
                </a:ext>
              </a:extLst>
            </p:cNvPr>
            <p:cNvSpPr/>
            <p:nvPr/>
          </p:nvSpPr>
          <p:spPr>
            <a:xfrm>
              <a:off x="5048382" y="3425039"/>
              <a:ext cx="95530" cy="83595"/>
            </a:xfrm>
            <a:custGeom>
              <a:avLst/>
              <a:gdLst/>
              <a:ahLst/>
              <a:cxnLst/>
              <a:rect l="l" t="t" r="r" b="b"/>
              <a:pathLst>
                <a:path w="3642" h="3187" extrusionOk="0">
                  <a:moveTo>
                    <a:pt x="1817" y="0"/>
                  </a:moveTo>
                  <a:cubicBezTo>
                    <a:pt x="814" y="0"/>
                    <a:pt x="0" y="712"/>
                    <a:pt x="0" y="1594"/>
                  </a:cubicBezTo>
                  <a:cubicBezTo>
                    <a:pt x="0" y="2475"/>
                    <a:pt x="814" y="3187"/>
                    <a:pt x="1817" y="3187"/>
                  </a:cubicBezTo>
                  <a:cubicBezTo>
                    <a:pt x="2821" y="3187"/>
                    <a:pt x="3641" y="2475"/>
                    <a:pt x="3641" y="1594"/>
                  </a:cubicBezTo>
                  <a:cubicBezTo>
                    <a:pt x="3641" y="712"/>
                    <a:pt x="2821" y="0"/>
                    <a:pt x="1817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4054;p57">
              <a:extLst>
                <a:ext uri="{FF2B5EF4-FFF2-40B4-BE49-F238E27FC236}">
                  <a16:creationId xmlns:a16="http://schemas.microsoft.com/office/drawing/2014/main" xmlns="" id="{7F7EFA34-9F8C-4B97-B1E9-105AEBFDE7F5}"/>
                </a:ext>
              </a:extLst>
            </p:cNvPr>
            <p:cNvSpPr/>
            <p:nvPr/>
          </p:nvSpPr>
          <p:spPr>
            <a:xfrm>
              <a:off x="5197604" y="3396580"/>
              <a:ext cx="82362" cy="64237"/>
            </a:xfrm>
            <a:custGeom>
              <a:avLst/>
              <a:gdLst/>
              <a:ahLst/>
              <a:cxnLst/>
              <a:rect l="l" t="t" r="r" b="b"/>
              <a:pathLst>
                <a:path w="3140" h="2449" extrusionOk="0">
                  <a:moveTo>
                    <a:pt x="414" y="0"/>
                  </a:moveTo>
                  <a:cubicBezTo>
                    <a:pt x="149" y="258"/>
                    <a:pt x="0" y="604"/>
                    <a:pt x="0" y="970"/>
                  </a:cubicBezTo>
                  <a:cubicBezTo>
                    <a:pt x="0" y="1790"/>
                    <a:pt x="759" y="2448"/>
                    <a:pt x="1702" y="2448"/>
                  </a:cubicBezTo>
                  <a:cubicBezTo>
                    <a:pt x="1716" y="2448"/>
                    <a:pt x="1731" y="2448"/>
                    <a:pt x="1745" y="2448"/>
                  </a:cubicBezTo>
                  <a:cubicBezTo>
                    <a:pt x="2292" y="2448"/>
                    <a:pt x="2803" y="2199"/>
                    <a:pt x="3139" y="1770"/>
                  </a:cubicBezTo>
                  <a:cubicBezTo>
                    <a:pt x="2380" y="977"/>
                    <a:pt x="1451" y="373"/>
                    <a:pt x="414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4055;p57">
              <a:extLst>
                <a:ext uri="{FF2B5EF4-FFF2-40B4-BE49-F238E27FC236}">
                  <a16:creationId xmlns:a16="http://schemas.microsoft.com/office/drawing/2014/main" xmlns="" id="{9CD944D7-BE69-46E3-B4F2-02D33C057774}"/>
                </a:ext>
              </a:extLst>
            </p:cNvPr>
            <p:cNvSpPr/>
            <p:nvPr/>
          </p:nvSpPr>
          <p:spPr>
            <a:xfrm>
              <a:off x="5157394" y="3496700"/>
              <a:ext cx="115989" cy="65654"/>
            </a:xfrm>
            <a:custGeom>
              <a:avLst/>
              <a:gdLst/>
              <a:ahLst/>
              <a:cxnLst/>
              <a:rect l="l" t="t" r="r" b="b"/>
              <a:pathLst>
                <a:path w="4422" h="2503" extrusionOk="0">
                  <a:moveTo>
                    <a:pt x="2211" y="1"/>
                  </a:moveTo>
                  <a:cubicBezTo>
                    <a:pt x="991" y="1"/>
                    <a:pt x="1" y="916"/>
                    <a:pt x="1" y="2048"/>
                  </a:cubicBezTo>
                  <a:cubicBezTo>
                    <a:pt x="1" y="2198"/>
                    <a:pt x="21" y="2354"/>
                    <a:pt x="62" y="2503"/>
                  </a:cubicBezTo>
                  <a:lnTo>
                    <a:pt x="4367" y="2503"/>
                  </a:lnTo>
                  <a:cubicBezTo>
                    <a:pt x="4401" y="2354"/>
                    <a:pt x="4422" y="2198"/>
                    <a:pt x="4422" y="2048"/>
                  </a:cubicBezTo>
                  <a:cubicBezTo>
                    <a:pt x="4422" y="916"/>
                    <a:pt x="3432" y="1"/>
                    <a:pt x="2211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4056;p57">
              <a:extLst>
                <a:ext uri="{FF2B5EF4-FFF2-40B4-BE49-F238E27FC236}">
                  <a16:creationId xmlns:a16="http://schemas.microsoft.com/office/drawing/2014/main" xmlns="" id="{9F7C1328-7258-4B02-861E-4E973A819EC6}"/>
                </a:ext>
              </a:extLst>
            </p:cNvPr>
            <p:cNvSpPr/>
            <p:nvPr/>
          </p:nvSpPr>
          <p:spPr>
            <a:xfrm>
              <a:off x="4947344" y="3455807"/>
              <a:ext cx="58545" cy="70690"/>
            </a:xfrm>
            <a:custGeom>
              <a:avLst/>
              <a:gdLst/>
              <a:ahLst/>
              <a:cxnLst/>
              <a:rect l="l" t="t" r="r" b="b"/>
              <a:pathLst>
                <a:path w="2232" h="2695" extrusionOk="0">
                  <a:moveTo>
                    <a:pt x="984" y="0"/>
                  </a:moveTo>
                  <a:cubicBezTo>
                    <a:pt x="428" y="732"/>
                    <a:pt x="82" y="1607"/>
                    <a:pt x="1" y="2522"/>
                  </a:cubicBezTo>
                  <a:cubicBezTo>
                    <a:pt x="213" y="2639"/>
                    <a:pt x="440" y="2694"/>
                    <a:pt x="663" y="2694"/>
                  </a:cubicBezTo>
                  <a:cubicBezTo>
                    <a:pt x="1205" y="2694"/>
                    <a:pt x="1722" y="2371"/>
                    <a:pt x="1933" y="1824"/>
                  </a:cubicBezTo>
                  <a:cubicBezTo>
                    <a:pt x="2231" y="1051"/>
                    <a:pt x="1784" y="197"/>
                    <a:pt x="984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4057;p57">
              <a:extLst>
                <a:ext uri="{FF2B5EF4-FFF2-40B4-BE49-F238E27FC236}">
                  <a16:creationId xmlns:a16="http://schemas.microsoft.com/office/drawing/2014/main" xmlns="" id="{9740DED6-CE6A-4B3D-8629-5B1CB61C78E0}"/>
                </a:ext>
              </a:extLst>
            </p:cNvPr>
            <p:cNvSpPr/>
            <p:nvPr/>
          </p:nvSpPr>
          <p:spPr>
            <a:xfrm>
              <a:off x="5048198" y="3425564"/>
              <a:ext cx="41102" cy="71529"/>
            </a:xfrm>
            <a:custGeom>
              <a:avLst/>
              <a:gdLst/>
              <a:ahLst/>
              <a:cxnLst/>
              <a:rect l="l" t="t" r="r" b="b"/>
              <a:pathLst>
                <a:path w="1567" h="2727" extrusionOk="0">
                  <a:moveTo>
                    <a:pt x="1567" y="0"/>
                  </a:moveTo>
                  <a:lnTo>
                    <a:pt x="1567" y="0"/>
                  </a:lnTo>
                  <a:cubicBezTo>
                    <a:pt x="685" y="109"/>
                    <a:pt x="0" y="767"/>
                    <a:pt x="0" y="1574"/>
                  </a:cubicBezTo>
                  <a:cubicBezTo>
                    <a:pt x="7" y="2021"/>
                    <a:pt x="210" y="2441"/>
                    <a:pt x="563" y="2726"/>
                  </a:cubicBezTo>
                  <a:cubicBezTo>
                    <a:pt x="726" y="1668"/>
                    <a:pt x="1078" y="733"/>
                    <a:pt x="1567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3390;p57">
            <a:extLst>
              <a:ext uri="{FF2B5EF4-FFF2-40B4-BE49-F238E27FC236}">
                <a16:creationId xmlns:a16="http://schemas.microsoft.com/office/drawing/2014/main" xmlns="" id="{1E15A390-A486-4863-8804-4EB5A621BF77}"/>
              </a:ext>
            </a:extLst>
          </p:cNvPr>
          <p:cNvGrpSpPr/>
          <p:nvPr/>
        </p:nvGrpSpPr>
        <p:grpSpPr>
          <a:xfrm>
            <a:off x="783688" y="1203416"/>
            <a:ext cx="379548" cy="365331"/>
            <a:chOff x="7968961" y="2435329"/>
            <a:chExt cx="379548" cy="365331"/>
          </a:xfrm>
          <a:solidFill>
            <a:srgbClr val="ED7D31"/>
          </a:solidFill>
        </p:grpSpPr>
        <p:sp>
          <p:nvSpPr>
            <p:cNvPr id="108" name="Google Shape;13391;p57">
              <a:extLst>
                <a:ext uri="{FF2B5EF4-FFF2-40B4-BE49-F238E27FC236}">
                  <a16:creationId xmlns:a16="http://schemas.microsoft.com/office/drawing/2014/main" xmlns="" id="{5F1CD53A-2AC3-4651-85D3-3320EB33089E}"/>
                </a:ext>
              </a:extLst>
            </p:cNvPr>
            <p:cNvSpPr/>
            <p:nvPr/>
          </p:nvSpPr>
          <p:spPr>
            <a:xfrm>
              <a:off x="8154276" y="2638638"/>
              <a:ext cx="118297" cy="162023"/>
            </a:xfrm>
            <a:custGeom>
              <a:avLst/>
              <a:gdLst/>
              <a:ahLst/>
              <a:cxnLst/>
              <a:rect l="l" t="t" r="r" b="b"/>
              <a:pathLst>
                <a:path w="4510" h="6177" extrusionOk="0">
                  <a:moveTo>
                    <a:pt x="462" y="1"/>
                  </a:moveTo>
                  <a:cubicBezTo>
                    <a:pt x="409" y="1"/>
                    <a:pt x="355" y="47"/>
                    <a:pt x="360" y="113"/>
                  </a:cubicBezTo>
                  <a:cubicBezTo>
                    <a:pt x="590" y="1720"/>
                    <a:pt x="0" y="3700"/>
                    <a:pt x="590" y="5035"/>
                  </a:cubicBezTo>
                  <a:cubicBezTo>
                    <a:pt x="911" y="5752"/>
                    <a:pt x="1613" y="6176"/>
                    <a:pt x="2350" y="6176"/>
                  </a:cubicBezTo>
                  <a:cubicBezTo>
                    <a:pt x="2609" y="6176"/>
                    <a:pt x="2873" y="6123"/>
                    <a:pt x="3126" y="6012"/>
                  </a:cubicBezTo>
                  <a:lnTo>
                    <a:pt x="3133" y="6005"/>
                  </a:lnTo>
                  <a:cubicBezTo>
                    <a:pt x="4089" y="5564"/>
                    <a:pt x="4510" y="4425"/>
                    <a:pt x="4076" y="3462"/>
                  </a:cubicBezTo>
                  <a:cubicBezTo>
                    <a:pt x="3459" y="2133"/>
                    <a:pt x="1594" y="1272"/>
                    <a:pt x="529" y="31"/>
                  </a:cubicBezTo>
                  <a:cubicBezTo>
                    <a:pt x="510" y="10"/>
                    <a:pt x="486" y="1"/>
                    <a:pt x="4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3392;p57">
              <a:extLst>
                <a:ext uri="{FF2B5EF4-FFF2-40B4-BE49-F238E27FC236}">
                  <a16:creationId xmlns:a16="http://schemas.microsoft.com/office/drawing/2014/main" xmlns="" id="{C32264EE-B55F-485C-B4B4-0D377685A754}"/>
                </a:ext>
              </a:extLst>
            </p:cNvPr>
            <p:cNvSpPr/>
            <p:nvPr/>
          </p:nvSpPr>
          <p:spPr>
            <a:xfrm>
              <a:off x="8154276" y="2638638"/>
              <a:ext cx="107805" cy="162023"/>
            </a:xfrm>
            <a:custGeom>
              <a:avLst/>
              <a:gdLst/>
              <a:ahLst/>
              <a:cxnLst/>
              <a:rect l="l" t="t" r="r" b="b"/>
              <a:pathLst>
                <a:path w="4110" h="6177" extrusionOk="0">
                  <a:moveTo>
                    <a:pt x="462" y="1"/>
                  </a:moveTo>
                  <a:cubicBezTo>
                    <a:pt x="409" y="1"/>
                    <a:pt x="355" y="47"/>
                    <a:pt x="360" y="113"/>
                  </a:cubicBezTo>
                  <a:cubicBezTo>
                    <a:pt x="590" y="1720"/>
                    <a:pt x="0" y="3700"/>
                    <a:pt x="590" y="5035"/>
                  </a:cubicBezTo>
                  <a:cubicBezTo>
                    <a:pt x="911" y="5752"/>
                    <a:pt x="1613" y="6176"/>
                    <a:pt x="2350" y="6176"/>
                  </a:cubicBezTo>
                  <a:cubicBezTo>
                    <a:pt x="2609" y="6176"/>
                    <a:pt x="2873" y="6123"/>
                    <a:pt x="3126" y="6012"/>
                  </a:cubicBezTo>
                  <a:lnTo>
                    <a:pt x="3133" y="6005"/>
                  </a:lnTo>
                  <a:cubicBezTo>
                    <a:pt x="3581" y="5802"/>
                    <a:pt x="3933" y="5429"/>
                    <a:pt x="4110" y="4968"/>
                  </a:cubicBezTo>
                  <a:lnTo>
                    <a:pt x="4110" y="4968"/>
                  </a:lnTo>
                  <a:cubicBezTo>
                    <a:pt x="4035" y="5022"/>
                    <a:pt x="3947" y="5069"/>
                    <a:pt x="3865" y="5103"/>
                  </a:cubicBezTo>
                  <a:lnTo>
                    <a:pt x="3852" y="5110"/>
                  </a:lnTo>
                  <a:cubicBezTo>
                    <a:pt x="3601" y="5221"/>
                    <a:pt x="3338" y="5274"/>
                    <a:pt x="3079" y="5274"/>
                  </a:cubicBezTo>
                  <a:cubicBezTo>
                    <a:pt x="2346" y="5274"/>
                    <a:pt x="1643" y="4850"/>
                    <a:pt x="1323" y="4134"/>
                  </a:cubicBezTo>
                  <a:cubicBezTo>
                    <a:pt x="902" y="3171"/>
                    <a:pt x="1079" y="1882"/>
                    <a:pt x="1133" y="635"/>
                  </a:cubicBezTo>
                  <a:cubicBezTo>
                    <a:pt x="923" y="452"/>
                    <a:pt x="719" y="248"/>
                    <a:pt x="529" y="31"/>
                  </a:cubicBezTo>
                  <a:cubicBezTo>
                    <a:pt x="510" y="10"/>
                    <a:pt x="486" y="1"/>
                    <a:pt x="4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3393;p57">
              <a:extLst>
                <a:ext uri="{FF2B5EF4-FFF2-40B4-BE49-F238E27FC236}">
                  <a16:creationId xmlns:a16="http://schemas.microsoft.com/office/drawing/2014/main" xmlns="" id="{5BA19575-F7B9-4BCC-ACCF-404AEE7F7F28}"/>
                </a:ext>
              </a:extLst>
            </p:cNvPr>
            <p:cNvSpPr/>
            <p:nvPr/>
          </p:nvSpPr>
          <p:spPr>
            <a:xfrm>
              <a:off x="8145332" y="2435382"/>
              <a:ext cx="203178" cy="195886"/>
            </a:xfrm>
            <a:custGeom>
              <a:avLst/>
              <a:gdLst/>
              <a:ahLst/>
              <a:cxnLst/>
              <a:rect l="l" t="t" r="r" b="b"/>
              <a:pathLst>
                <a:path w="7746" h="7468" extrusionOk="0">
                  <a:moveTo>
                    <a:pt x="182" y="1"/>
                  </a:moveTo>
                  <a:cubicBezTo>
                    <a:pt x="83" y="1"/>
                    <a:pt x="1" y="106"/>
                    <a:pt x="57" y="206"/>
                  </a:cubicBezTo>
                  <a:cubicBezTo>
                    <a:pt x="1162" y="2241"/>
                    <a:pt x="1365" y="5163"/>
                    <a:pt x="2823" y="6655"/>
                  </a:cubicBezTo>
                  <a:cubicBezTo>
                    <a:pt x="3358" y="7196"/>
                    <a:pt x="4063" y="7468"/>
                    <a:pt x="4768" y="7468"/>
                  </a:cubicBezTo>
                  <a:cubicBezTo>
                    <a:pt x="5458" y="7468"/>
                    <a:pt x="6148" y="7208"/>
                    <a:pt x="6681" y="6689"/>
                  </a:cubicBezTo>
                  <a:lnTo>
                    <a:pt x="6695" y="6675"/>
                  </a:lnTo>
                  <a:cubicBezTo>
                    <a:pt x="7746" y="5604"/>
                    <a:pt x="7739" y="3881"/>
                    <a:pt x="6681" y="2817"/>
                  </a:cubicBezTo>
                  <a:cubicBezTo>
                    <a:pt x="5196" y="1346"/>
                    <a:pt x="2274" y="1135"/>
                    <a:pt x="247" y="17"/>
                  </a:cubicBezTo>
                  <a:cubicBezTo>
                    <a:pt x="225" y="6"/>
                    <a:pt x="203" y="1"/>
                    <a:pt x="1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3394;p57">
              <a:extLst>
                <a:ext uri="{FF2B5EF4-FFF2-40B4-BE49-F238E27FC236}">
                  <a16:creationId xmlns:a16="http://schemas.microsoft.com/office/drawing/2014/main" xmlns="" id="{A945AEB5-AAB3-4A68-AB8B-6592086E6629}"/>
                </a:ext>
              </a:extLst>
            </p:cNvPr>
            <p:cNvSpPr/>
            <p:nvPr/>
          </p:nvSpPr>
          <p:spPr>
            <a:xfrm>
              <a:off x="8145489" y="2435329"/>
              <a:ext cx="196095" cy="195886"/>
            </a:xfrm>
            <a:custGeom>
              <a:avLst/>
              <a:gdLst/>
              <a:ahLst/>
              <a:cxnLst/>
              <a:rect l="l" t="t" r="r" b="b"/>
              <a:pathLst>
                <a:path w="7476" h="7468" extrusionOk="0">
                  <a:moveTo>
                    <a:pt x="173" y="0"/>
                  </a:moveTo>
                  <a:cubicBezTo>
                    <a:pt x="77" y="0"/>
                    <a:pt x="1" y="109"/>
                    <a:pt x="51" y="208"/>
                  </a:cubicBezTo>
                  <a:cubicBezTo>
                    <a:pt x="1163" y="2243"/>
                    <a:pt x="1359" y="5165"/>
                    <a:pt x="2824" y="6657"/>
                  </a:cubicBezTo>
                  <a:cubicBezTo>
                    <a:pt x="3360" y="7196"/>
                    <a:pt x="4066" y="7467"/>
                    <a:pt x="4772" y="7467"/>
                  </a:cubicBezTo>
                  <a:cubicBezTo>
                    <a:pt x="5461" y="7467"/>
                    <a:pt x="6150" y="7209"/>
                    <a:pt x="6682" y="6691"/>
                  </a:cubicBezTo>
                  <a:lnTo>
                    <a:pt x="6696" y="6677"/>
                  </a:lnTo>
                  <a:cubicBezTo>
                    <a:pt x="7191" y="6182"/>
                    <a:pt x="7469" y="5511"/>
                    <a:pt x="7475" y="4806"/>
                  </a:cubicBezTo>
                  <a:lnTo>
                    <a:pt x="7475" y="4806"/>
                  </a:lnTo>
                  <a:cubicBezTo>
                    <a:pt x="7401" y="4914"/>
                    <a:pt x="7313" y="5016"/>
                    <a:pt x="7218" y="5111"/>
                  </a:cubicBezTo>
                  <a:lnTo>
                    <a:pt x="7204" y="5124"/>
                  </a:lnTo>
                  <a:cubicBezTo>
                    <a:pt x="6671" y="5641"/>
                    <a:pt x="5981" y="5898"/>
                    <a:pt x="5291" y="5898"/>
                  </a:cubicBezTo>
                  <a:cubicBezTo>
                    <a:pt x="4586" y="5898"/>
                    <a:pt x="3881" y="5629"/>
                    <a:pt x="3346" y="5090"/>
                  </a:cubicBezTo>
                  <a:cubicBezTo>
                    <a:pt x="2295" y="4019"/>
                    <a:pt x="1895" y="2209"/>
                    <a:pt x="1346" y="520"/>
                  </a:cubicBezTo>
                  <a:cubicBezTo>
                    <a:pt x="966" y="378"/>
                    <a:pt x="600" y="208"/>
                    <a:pt x="241" y="19"/>
                  </a:cubicBezTo>
                  <a:cubicBezTo>
                    <a:pt x="218" y="6"/>
                    <a:pt x="19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3395;p57">
              <a:extLst>
                <a:ext uri="{FF2B5EF4-FFF2-40B4-BE49-F238E27FC236}">
                  <a16:creationId xmlns:a16="http://schemas.microsoft.com/office/drawing/2014/main" xmlns="" id="{CC097EFE-5CF6-4242-83D3-8DA45CF0DDAF}"/>
                </a:ext>
              </a:extLst>
            </p:cNvPr>
            <p:cNvSpPr/>
            <p:nvPr/>
          </p:nvSpPr>
          <p:spPr>
            <a:xfrm>
              <a:off x="7968961" y="2488183"/>
              <a:ext cx="136606" cy="226968"/>
            </a:xfrm>
            <a:custGeom>
              <a:avLst/>
              <a:gdLst/>
              <a:ahLst/>
              <a:cxnLst/>
              <a:rect l="l" t="t" r="r" b="b"/>
              <a:pathLst>
                <a:path w="5208" h="8653" extrusionOk="0">
                  <a:moveTo>
                    <a:pt x="2251" y="1"/>
                  </a:moveTo>
                  <a:cubicBezTo>
                    <a:pt x="2194" y="1"/>
                    <a:pt x="2137" y="37"/>
                    <a:pt x="2122" y="106"/>
                  </a:cubicBezTo>
                  <a:cubicBezTo>
                    <a:pt x="1648" y="2187"/>
                    <a:pt x="0" y="4343"/>
                    <a:pt x="102" y="6262"/>
                  </a:cubicBezTo>
                  <a:cubicBezTo>
                    <a:pt x="181" y="7610"/>
                    <a:pt x="1299" y="8652"/>
                    <a:pt x="2634" y="8652"/>
                  </a:cubicBezTo>
                  <a:cubicBezTo>
                    <a:pt x="2676" y="8652"/>
                    <a:pt x="2718" y="8651"/>
                    <a:pt x="2760" y="8649"/>
                  </a:cubicBezTo>
                  <a:lnTo>
                    <a:pt x="2773" y="8649"/>
                  </a:lnTo>
                  <a:cubicBezTo>
                    <a:pt x="4157" y="8547"/>
                    <a:pt x="5208" y="7347"/>
                    <a:pt x="5119" y="5964"/>
                  </a:cubicBezTo>
                  <a:cubicBezTo>
                    <a:pt x="4991" y="4038"/>
                    <a:pt x="3092" y="2099"/>
                    <a:pt x="2373" y="85"/>
                  </a:cubicBezTo>
                  <a:cubicBezTo>
                    <a:pt x="2351" y="28"/>
                    <a:pt x="2301" y="1"/>
                    <a:pt x="22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3396;p57">
              <a:extLst>
                <a:ext uri="{FF2B5EF4-FFF2-40B4-BE49-F238E27FC236}">
                  <a16:creationId xmlns:a16="http://schemas.microsoft.com/office/drawing/2014/main" xmlns="" id="{2A281253-4D54-4A5B-BB52-35CAADCCB06F}"/>
                </a:ext>
              </a:extLst>
            </p:cNvPr>
            <p:cNvSpPr/>
            <p:nvPr/>
          </p:nvSpPr>
          <p:spPr>
            <a:xfrm>
              <a:off x="7968961" y="2488104"/>
              <a:ext cx="117038" cy="227047"/>
            </a:xfrm>
            <a:custGeom>
              <a:avLst/>
              <a:gdLst/>
              <a:ahLst/>
              <a:cxnLst/>
              <a:rect l="l" t="t" r="r" b="b"/>
              <a:pathLst>
                <a:path w="4462" h="8656" extrusionOk="0">
                  <a:moveTo>
                    <a:pt x="2247" y="1"/>
                  </a:moveTo>
                  <a:cubicBezTo>
                    <a:pt x="2191" y="1"/>
                    <a:pt x="2136" y="35"/>
                    <a:pt x="2122" y="102"/>
                  </a:cubicBezTo>
                  <a:cubicBezTo>
                    <a:pt x="1648" y="2190"/>
                    <a:pt x="0" y="4340"/>
                    <a:pt x="102" y="6265"/>
                  </a:cubicBezTo>
                  <a:cubicBezTo>
                    <a:pt x="181" y="7613"/>
                    <a:pt x="1299" y="8655"/>
                    <a:pt x="2634" y="8655"/>
                  </a:cubicBezTo>
                  <a:cubicBezTo>
                    <a:pt x="2676" y="8655"/>
                    <a:pt x="2718" y="8654"/>
                    <a:pt x="2760" y="8652"/>
                  </a:cubicBezTo>
                  <a:lnTo>
                    <a:pt x="2773" y="8652"/>
                  </a:lnTo>
                  <a:cubicBezTo>
                    <a:pt x="3417" y="8605"/>
                    <a:pt x="4028" y="8313"/>
                    <a:pt x="4462" y="7832"/>
                  </a:cubicBezTo>
                  <a:lnTo>
                    <a:pt x="4462" y="7832"/>
                  </a:lnTo>
                  <a:cubicBezTo>
                    <a:pt x="4340" y="7859"/>
                    <a:pt x="4218" y="7872"/>
                    <a:pt x="4096" y="7879"/>
                  </a:cubicBezTo>
                  <a:lnTo>
                    <a:pt x="4082" y="7879"/>
                  </a:lnTo>
                  <a:cubicBezTo>
                    <a:pt x="4040" y="7881"/>
                    <a:pt x="3998" y="7882"/>
                    <a:pt x="3956" y="7882"/>
                  </a:cubicBezTo>
                  <a:cubicBezTo>
                    <a:pt x="2621" y="7882"/>
                    <a:pt x="1503" y="6840"/>
                    <a:pt x="1424" y="5499"/>
                  </a:cubicBezTo>
                  <a:cubicBezTo>
                    <a:pt x="1356" y="4116"/>
                    <a:pt x="2183" y="2617"/>
                    <a:pt x="2828" y="1112"/>
                  </a:cubicBezTo>
                  <a:cubicBezTo>
                    <a:pt x="2651" y="780"/>
                    <a:pt x="2502" y="434"/>
                    <a:pt x="2373" y="88"/>
                  </a:cubicBezTo>
                  <a:cubicBezTo>
                    <a:pt x="2351" y="30"/>
                    <a:pt x="2298" y="1"/>
                    <a:pt x="2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13390;p57">
            <a:extLst>
              <a:ext uri="{FF2B5EF4-FFF2-40B4-BE49-F238E27FC236}">
                <a16:creationId xmlns:a16="http://schemas.microsoft.com/office/drawing/2014/main" xmlns="" id="{258EB7D2-6A4F-4F95-9607-53DBFECEFCD2}"/>
              </a:ext>
            </a:extLst>
          </p:cNvPr>
          <p:cNvGrpSpPr/>
          <p:nvPr/>
        </p:nvGrpSpPr>
        <p:grpSpPr>
          <a:xfrm flipH="1">
            <a:off x="11332562" y="890860"/>
            <a:ext cx="379548" cy="365331"/>
            <a:chOff x="7968961" y="2435329"/>
            <a:chExt cx="379548" cy="365331"/>
          </a:xfrm>
          <a:solidFill>
            <a:srgbClr val="ED7D31"/>
          </a:solidFill>
        </p:grpSpPr>
        <p:sp>
          <p:nvSpPr>
            <p:cNvPr id="115" name="Google Shape;13391;p57">
              <a:extLst>
                <a:ext uri="{FF2B5EF4-FFF2-40B4-BE49-F238E27FC236}">
                  <a16:creationId xmlns:a16="http://schemas.microsoft.com/office/drawing/2014/main" xmlns="" id="{736EC10D-3746-40B2-B170-8CDDC7E10B7A}"/>
                </a:ext>
              </a:extLst>
            </p:cNvPr>
            <p:cNvSpPr/>
            <p:nvPr/>
          </p:nvSpPr>
          <p:spPr>
            <a:xfrm>
              <a:off x="8154276" y="2638638"/>
              <a:ext cx="118297" cy="162023"/>
            </a:xfrm>
            <a:custGeom>
              <a:avLst/>
              <a:gdLst/>
              <a:ahLst/>
              <a:cxnLst/>
              <a:rect l="l" t="t" r="r" b="b"/>
              <a:pathLst>
                <a:path w="4510" h="6177" extrusionOk="0">
                  <a:moveTo>
                    <a:pt x="462" y="1"/>
                  </a:moveTo>
                  <a:cubicBezTo>
                    <a:pt x="409" y="1"/>
                    <a:pt x="355" y="47"/>
                    <a:pt x="360" y="113"/>
                  </a:cubicBezTo>
                  <a:cubicBezTo>
                    <a:pt x="590" y="1720"/>
                    <a:pt x="0" y="3700"/>
                    <a:pt x="590" y="5035"/>
                  </a:cubicBezTo>
                  <a:cubicBezTo>
                    <a:pt x="911" y="5752"/>
                    <a:pt x="1613" y="6176"/>
                    <a:pt x="2350" y="6176"/>
                  </a:cubicBezTo>
                  <a:cubicBezTo>
                    <a:pt x="2609" y="6176"/>
                    <a:pt x="2873" y="6123"/>
                    <a:pt x="3126" y="6012"/>
                  </a:cubicBezTo>
                  <a:lnTo>
                    <a:pt x="3133" y="6005"/>
                  </a:lnTo>
                  <a:cubicBezTo>
                    <a:pt x="4089" y="5564"/>
                    <a:pt x="4510" y="4425"/>
                    <a:pt x="4076" y="3462"/>
                  </a:cubicBezTo>
                  <a:cubicBezTo>
                    <a:pt x="3459" y="2133"/>
                    <a:pt x="1594" y="1272"/>
                    <a:pt x="529" y="31"/>
                  </a:cubicBezTo>
                  <a:cubicBezTo>
                    <a:pt x="510" y="10"/>
                    <a:pt x="486" y="1"/>
                    <a:pt x="4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3392;p57">
              <a:extLst>
                <a:ext uri="{FF2B5EF4-FFF2-40B4-BE49-F238E27FC236}">
                  <a16:creationId xmlns:a16="http://schemas.microsoft.com/office/drawing/2014/main" xmlns="" id="{2EA27C68-B7CD-4A4B-B266-B210AEED358E}"/>
                </a:ext>
              </a:extLst>
            </p:cNvPr>
            <p:cNvSpPr/>
            <p:nvPr/>
          </p:nvSpPr>
          <p:spPr>
            <a:xfrm>
              <a:off x="8154276" y="2638638"/>
              <a:ext cx="107805" cy="162023"/>
            </a:xfrm>
            <a:custGeom>
              <a:avLst/>
              <a:gdLst/>
              <a:ahLst/>
              <a:cxnLst/>
              <a:rect l="l" t="t" r="r" b="b"/>
              <a:pathLst>
                <a:path w="4110" h="6177" extrusionOk="0">
                  <a:moveTo>
                    <a:pt x="462" y="1"/>
                  </a:moveTo>
                  <a:cubicBezTo>
                    <a:pt x="409" y="1"/>
                    <a:pt x="355" y="47"/>
                    <a:pt x="360" y="113"/>
                  </a:cubicBezTo>
                  <a:cubicBezTo>
                    <a:pt x="590" y="1720"/>
                    <a:pt x="0" y="3700"/>
                    <a:pt x="590" y="5035"/>
                  </a:cubicBezTo>
                  <a:cubicBezTo>
                    <a:pt x="911" y="5752"/>
                    <a:pt x="1613" y="6176"/>
                    <a:pt x="2350" y="6176"/>
                  </a:cubicBezTo>
                  <a:cubicBezTo>
                    <a:pt x="2609" y="6176"/>
                    <a:pt x="2873" y="6123"/>
                    <a:pt x="3126" y="6012"/>
                  </a:cubicBezTo>
                  <a:lnTo>
                    <a:pt x="3133" y="6005"/>
                  </a:lnTo>
                  <a:cubicBezTo>
                    <a:pt x="3581" y="5802"/>
                    <a:pt x="3933" y="5429"/>
                    <a:pt x="4110" y="4968"/>
                  </a:cubicBezTo>
                  <a:lnTo>
                    <a:pt x="4110" y="4968"/>
                  </a:lnTo>
                  <a:cubicBezTo>
                    <a:pt x="4035" y="5022"/>
                    <a:pt x="3947" y="5069"/>
                    <a:pt x="3865" y="5103"/>
                  </a:cubicBezTo>
                  <a:lnTo>
                    <a:pt x="3852" y="5110"/>
                  </a:lnTo>
                  <a:cubicBezTo>
                    <a:pt x="3601" y="5221"/>
                    <a:pt x="3338" y="5274"/>
                    <a:pt x="3079" y="5274"/>
                  </a:cubicBezTo>
                  <a:cubicBezTo>
                    <a:pt x="2346" y="5274"/>
                    <a:pt x="1643" y="4850"/>
                    <a:pt x="1323" y="4134"/>
                  </a:cubicBezTo>
                  <a:cubicBezTo>
                    <a:pt x="902" y="3171"/>
                    <a:pt x="1079" y="1882"/>
                    <a:pt x="1133" y="635"/>
                  </a:cubicBezTo>
                  <a:cubicBezTo>
                    <a:pt x="923" y="452"/>
                    <a:pt x="719" y="248"/>
                    <a:pt x="529" y="31"/>
                  </a:cubicBezTo>
                  <a:cubicBezTo>
                    <a:pt x="510" y="10"/>
                    <a:pt x="486" y="1"/>
                    <a:pt x="4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3393;p57">
              <a:extLst>
                <a:ext uri="{FF2B5EF4-FFF2-40B4-BE49-F238E27FC236}">
                  <a16:creationId xmlns:a16="http://schemas.microsoft.com/office/drawing/2014/main" xmlns="" id="{7621AA55-C370-4960-8174-6544CAC47876}"/>
                </a:ext>
              </a:extLst>
            </p:cNvPr>
            <p:cNvSpPr/>
            <p:nvPr/>
          </p:nvSpPr>
          <p:spPr>
            <a:xfrm>
              <a:off x="8145332" y="2435382"/>
              <a:ext cx="203178" cy="195886"/>
            </a:xfrm>
            <a:custGeom>
              <a:avLst/>
              <a:gdLst/>
              <a:ahLst/>
              <a:cxnLst/>
              <a:rect l="l" t="t" r="r" b="b"/>
              <a:pathLst>
                <a:path w="7746" h="7468" extrusionOk="0">
                  <a:moveTo>
                    <a:pt x="182" y="1"/>
                  </a:moveTo>
                  <a:cubicBezTo>
                    <a:pt x="83" y="1"/>
                    <a:pt x="1" y="106"/>
                    <a:pt x="57" y="206"/>
                  </a:cubicBezTo>
                  <a:cubicBezTo>
                    <a:pt x="1162" y="2241"/>
                    <a:pt x="1365" y="5163"/>
                    <a:pt x="2823" y="6655"/>
                  </a:cubicBezTo>
                  <a:cubicBezTo>
                    <a:pt x="3358" y="7196"/>
                    <a:pt x="4063" y="7468"/>
                    <a:pt x="4768" y="7468"/>
                  </a:cubicBezTo>
                  <a:cubicBezTo>
                    <a:pt x="5458" y="7468"/>
                    <a:pt x="6148" y="7208"/>
                    <a:pt x="6681" y="6689"/>
                  </a:cubicBezTo>
                  <a:lnTo>
                    <a:pt x="6695" y="6675"/>
                  </a:lnTo>
                  <a:cubicBezTo>
                    <a:pt x="7746" y="5604"/>
                    <a:pt x="7739" y="3881"/>
                    <a:pt x="6681" y="2817"/>
                  </a:cubicBezTo>
                  <a:cubicBezTo>
                    <a:pt x="5196" y="1346"/>
                    <a:pt x="2274" y="1135"/>
                    <a:pt x="247" y="17"/>
                  </a:cubicBezTo>
                  <a:cubicBezTo>
                    <a:pt x="225" y="6"/>
                    <a:pt x="203" y="1"/>
                    <a:pt x="1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3394;p57">
              <a:extLst>
                <a:ext uri="{FF2B5EF4-FFF2-40B4-BE49-F238E27FC236}">
                  <a16:creationId xmlns:a16="http://schemas.microsoft.com/office/drawing/2014/main" xmlns="" id="{C229F979-ECDF-4ACA-A115-1D2A5ABB8B94}"/>
                </a:ext>
              </a:extLst>
            </p:cNvPr>
            <p:cNvSpPr/>
            <p:nvPr/>
          </p:nvSpPr>
          <p:spPr>
            <a:xfrm>
              <a:off x="8145489" y="2435329"/>
              <a:ext cx="196095" cy="195886"/>
            </a:xfrm>
            <a:custGeom>
              <a:avLst/>
              <a:gdLst/>
              <a:ahLst/>
              <a:cxnLst/>
              <a:rect l="l" t="t" r="r" b="b"/>
              <a:pathLst>
                <a:path w="7476" h="7468" extrusionOk="0">
                  <a:moveTo>
                    <a:pt x="173" y="0"/>
                  </a:moveTo>
                  <a:cubicBezTo>
                    <a:pt x="77" y="0"/>
                    <a:pt x="1" y="109"/>
                    <a:pt x="51" y="208"/>
                  </a:cubicBezTo>
                  <a:cubicBezTo>
                    <a:pt x="1163" y="2243"/>
                    <a:pt x="1359" y="5165"/>
                    <a:pt x="2824" y="6657"/>
                  </a:cubicBezTo>
                  <a:cubicBezTo>
                    <a:pt x="3360" y="7196"/>
                    <a:pt x="4066" y="7467"/>
                    <a:pt x="4772" y="7467"/>
                  </a:cubicBezTo>
                  <a:cubicBezTo>
                    <a:pt x="5461" y="7467"/>
                    <a:pt x="6150" y="7209"/>
                    <a:pt x="6682" y="6691"/>
                  </a:cubicBezTo>
                  <a:lnTo>
                    <a:pt x="6696" y="6677"/>
                  </a:lnTo>
                  <a:cubicBezTo>
                    <a:pt x="7191" y="6182"/>
                    <a:pt x="7469" y="5511"/>
                    <a:pt x="7475" y="4806"/>
                  </a:cubicBezTo>
                  <a:lnTo>
                    <a:pt x="7475" y="4806"/>
                  </a:lnTo>
                  <a:cubicBezTo>
                    <a:pt x="7401" y="4914"/>
                    <a:pt x="7313" y="5016"/>
                    <a:pt x="7218" y="5111"/>
                  </a:cubicBezTo>
                  <a:lnTo>
                    <a:pt x="7204" y="5124"/>
                  </a:lnTo>
                  <a:cubicBezTo>
                    <a:pt x="6671" y="5641"/>
                    <a:pt x="5981" y="5898"/>
                    <a:pt x="5291" y="5898"/>
                  </a:cubicBezTo>
                  <a:cubicBezTo>
                    <a:pt x="4586" y="5898"/>
                    <a:pt x="3881" y="5629"/>
                    <a:pt x="3346" y="5090"/>
                  </a:cubicBezTo>
                  <a:cubicBezTo>
                    <a:pt x="2295" y="4019"/>
                    <a:pt x="1895" y="2209"/>
                    <a:pt x="1346" y="520"/>
                  </a:cubicBezTo>
                  <a:cubicBezTo>
                    <a:pt x="966" y="378"/>
                    <a:pt x="600" y="208"/>
                    <a:pt x="241" y="19"/>
                  </a:cubicBezTo>
                  <a:cubicBezTo>
                    <a:pt x="218" y="6"/>
                    <a:pt x="19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3395;p57">
              <a:extLst>
                <a:ext uri="{FF2B5EF4-FFF2-40B4-BE49-F238E27FC236}">
                  <a16:creationId xmlns:a16="http://schemas.microsoft.com/office/drawing/2014/main" xmlns="" id="{DE6854B8-23B7-4393-A188-51DCFE29AA5C}"/>
                </a:ext>
              </a:extLst>
            </p:cNvPr>
            <p:cNvSpPr/>
            <p:nvPr/>
          </p:nvSpPr>
          <p:spPr>
            <a:xfrm>
              <a:off x="7968961" y="2488183"/>
              <a:ext cx="136606" cy="226968"/>
            </a:xfrm>
            <a:custGeom>
              <a:avLst/>
              <a:gdLst/>
              <a:ahLst/>
              <a:cxnLst/>
              <a:rect l="l" t="t" r="r" b="b"/>
              <a:pathLst>
                <a:path w="5208" h="8653" extrusionOk="0">
                  <a:moveTo>
                    <a:pt x="2251" y="1"/>
                  </a:moveTo>
                  <a:cubicBezTo>
                    <a:pt x="2194" y="1"/>
                    <a:pt x="2137" y="37"/>
                    <a:pt x="2122" y="106"/>
                  </a:cubicBezTo>
                  <a:cubicBezTo>
                    <a:pt x="1648" y="2187"/>
                    <a:pt x="0" y="4343"/>
                    <a:pt x="102" y="6262"/>
                  </a:cubicBezTo>
                  <a:cubicBezTo>
                    <a:pt x="181" y="7610"/>
                    <a:pt x="1299" y="8652"/>
                    <a:pt x="2634" y="8652"/>
                  </a:cubicBezTo>
                  <a:cubicBezTo>
                    <a:pt x="2676" y="8652"/>
                    <a:pt x="2718" y="8651"/>
                    <a:pt x="2760" y="8649"/>
                  </a:cubicBezTo>
                  <a:lnTo>
                    <a:pt x="2773" y="8649"/>
                  </a:lnTo>
                  <a:cubicBezTo>
                    <a:pt x="4157" y="8547"/>
                    <a:pt x="5208" y="7347"/>
                    <a:pt x="5119" y="5964"/>
                  </a:cubicBezTo>
                  <a:cubicBezTo>
                    <a:pt x="4991" y="4038"/>
                    <a:pt x="3092" y="2099"/>
                    <a:pt x="2373" y="85"/>
                  </a:cubicBezTo>
                  <a:cubicBezTo>
                    <a:pt x="2351" y="28"/>
                    <a:pt x="2301" y="1"/>
                    <a:pt x="22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3396;p57">
              <a:extLst>
                <a:ext uri="{FF2B5EF4-FFF2-40B4-BE49-F238E27FC236}">
                  <a16:creationId xmlns:a16="http://schemas.microsoft.com/office/drawing/2014/main" xmlns="" id="{4A459768-C3A0-494A-8337-7A800D4AAD76}"/>
                </a:ext>
              </a:extLst>
            </p:cNvPr>
            <p:cNvSpPr/>
            <p:nvPr/>
          </p:nvSpPr>
          <p:spPr>
            <a:xfrm>
              <a:off x="7968961" y="2488104"/>
              <a:ext cx="117038" cy="227047"/>
            </a:xfrm>
            <a:custGeom>
              <a:avLst/>
              <a:gdLst/>
              <a:ahLst/>
              <a:cxnLst/>
              <a:rect l="l" t="t" r="r" b="b"/>
              <a:pathLst>
                <a:path w="4462" h="8656" extrusionOk="0">
                  <a:moveTo>
                    <a:pt x="2247" y="1"/>
                  </a:moveTo>
                  <a:cubicBezTo>
                    <a:pt x="2191" y="1"/>
                    <a:pt x="2136" y="35"/>
                    <a:pt x="2122" y="102"/>
                  </a:cubicBezTo>
                  <a:cubicBezTo>
                    <a:pt x="1648" y="2190"/>
                    <a:pt x="0" y="4340"/>
                    <a:pt x="102" y="6265"/>
                  </a:cubicBezTo>
                  <a:cubicBezTo>
                    <a:pt x="181" y="7613"/>
                    <a:pt x="1299" y="8655"/>
                    <a:pt x="2634" y="8655"/>
                  </a:cubicBezTo>
                  <a:cubicBezTo>
                    <a:pt x="2676" y="8655"/>
                    <a:pt x="2718" y="8654"/>
                    <a:pt x="2760" y="8652"/>
                  </a:cubicBezTo>
                  <a:lnTo>
                    <a:pt x="2773" y="8652"/>
                  </a:lnTo>
                  <a:cubicBezTo>
                    <a:pt x="3417" y="8605"/>
                    <a:pt x="4028" y="8313"/>
                    <a:pt x="4462" y="7832"/>
                  </a:cubicBezTo>
                  <a:lnTo>
                    <a:pt x="4462" y="7832"/>
                  </a:lnTo>
                  <a:cubicBezTo>
                    <a:pt x="4340" y="7859"/>
                    <a:pt x="4218" y="7872"/>
                    <a:pt x="4096" y="7879"/>
                  </a:cubicBezTo>
                  <a:lnTo>
                    <a:pt x="4082" y="7879"/>
                  </a:lnTo>
                  <a:cubicBezTo>
                    <a:pt x="4040" y="7881"/>
                    <a:pt x="3998" y="7882"/>
                    <a:pt x="3956" y="7882"/>
                  </a:cubicBezTo>
                  <a:cubicBezTo>
                    <a:pt x="2621" y="7882"/>
                    <a:pt x="1503" y="6840"/>
                    <a:pt x="1424" y="5499"/>
                  </a:cubicBezTo>
                  <a:cubicBezTo>
                    <a:pt x="1356" y="4116"/>
                    <a:pt x="2183" y="2617"/>
                    <a:pt x="2828" y="1112"/>
                  </a:cubicBezTo>
                  <a:cubicBezTo>
                    <a:pt x="2651" y="780"/>
                    <a:pt x="2502" y="434"/>
                    <a:pt x="2373" y="88"/>
                  </a:cubicBezTo>
                  <a:cubicBezTo>
                    <a:pt x="2351" y="30"/>
                    <a:pt x="2298" y="1"/>
                    <a:pt x="2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53492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xmlns="" id="{2E1D77DE-F23F-443F-8C54-9069BA07C3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66121"/>
          <a:stretch/>
        </p:blipFill>
        <p:spPr>
          <a:xfrm>
            <a:off x="1461650" y="943303"/>
            <a:ext cx="9268699" cy="1684283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353333E9-DDF0-45DD-AC74-3C066CCF5763}"/>
              </a:ext>
            </a:extLst>
          </p:cNvPr>
          <p:cNvSpPr txBox="1"/>
          <p:nvPr/>
        </p:nvSpPr>
        <p:spPr>
          <a:xfrm>
            <a:off x="1461650" y="3007403"/>
            <a:ext cx="7546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hu-HU" sz="2400" b="0" i="0" u="none" strike="noStrike" dirty="0">
                <a:effectLst/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1. Nevezd meg az őszi hónapokat!</a:t>
            </a:r>
            <a:endParaRPr lang="hu-HU" sz="2400" b="0" dirty="0">
              <a:effectLst/>
              <a:highlight>
                <a:srgbClr val="C0C0C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9F054AC1-3F5F-426C-8FED-5AA404E794AB}"/>
              </a:ext>
            </a:extLst>
          </p:cNvPr>
          <p:cNvSpPr txBox="1"/>
          <p:nvPr/>
        </p:nvSpPr>
        <p:spPr>
          <a:xfrm>
            <a:off x="1461650" y="4084641"/>
            <a:ext cx="9805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hu-HU" sz="2400" b="0" i="0" u="none" strike="noStrike" dirty="0">
                <a:effectLst/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6. Keretezd be azokat a mondatokat, amelyek az időjárásról szólnak!</a:t>
            </a:r>
            <a:endParaRPr lang="hu-HU" sz="2400" b="0" dirty="0">
              <a:effectLst/>
              <a:highlight>
                <a:srgbClr val="C0C0C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5609C488-E293-41A8-BB11-7A0216B27E3D}"/>
              </a:ext>
            </a:extLst>
          </p:cNvPr>
          <p:cNvSpPr txBox="1"/>
          <p:nvPr/>
        </p:nvSpPr>
        <p:spPr>
          <a:xfrm>
            <a:off x="1734919" y="3430606"/>
            <a:ext cx="47604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hu-HU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szeptember, október, november</a:t>
            </a:r>
            <a:endParaRPr lang="hu-HU" sz="2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8379C291-0EFB-4318-8F6C-A97D0DDA01E7}"/>
              </a:ext>
            </a:extLst>
          </p:cNvPr>
          <p:cNvSpPr/>
          <p:nvPr/>
        </p:nvSpPr>
        <p:spPr>
          <a:xfrm>
            <a:off x="8989028" y="1552575"/>
            <a:ext cx="1239508" cy="274254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xmlns="" id="{AFA12181-1EEB-4FF3-9675-8EA0ADA7EE16}"/>
              </a:ext>
            </a:extLst>
          </p:cNvPr>
          <p:cNvSpPr/>
          <p:nvPr/>
        </p:nvSpPr>
        <p:spPr>
          <a:xfrm>
            <a:off x="1614050" y="1846535"/>
            <a:ext cx="834860" cy="252249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xmlns="" id="{50EB994E-49DB-4438-A296-196DD2C75997}"/>
              </a:ext>
            </a:extLst>
          </p:cNvPr>
          <p:cNvSpPr/>
          <p:nvPr/>
        </p:nvSpPr>
        <p:spPr>
          <a:xfrm>
            <a:off x="2969885" y="1836354"/>
            <a:ext cx="1055577" cy="252249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xmlns="" id="{024E2645-DC8A-4178-BF7C-39247B585A44}"/>
              </a:ext>
            </a:extLst>
          </p:cNvPr>
          <p:cNvSpPr/>
          <p:nvPr/>
        </p:nvSpPr>
        <p:spPr>
          <a:xfrm>
            <a:off x="4082498" y="1794170"/>
            <a:ext cx="3946962" cy="30461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xmlns="" id="{F5DDF973-787F-4CEE-94AF-490941FBC1EB}"/>
              </a:ext>
            </a:extLst>
          </p:cNvPr>
          <p:cNvSpPr/>
          <p:nvPr/>
        </p:nvSpPr>
        <p:spPr>
          <a:xfrm>
            <a:off x="1614050" y="2112978"/>
            <a:ext cx="6358375" cy="27885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xmlns="" id="{0436D3F7-9172-45A3-852A-400F0EBDCCD9}"/>
              </a:ext>
            </a:extLst>
          </p:cNvPr>
          <p:cNvSpPr/>
          <p:nvPr/>
        </p:nvSpPr>
        <p:spPr>
          <a:xfrm>
            <a:off x="8029460" y="1827485"/>
            <a:ext cx="2596471" cy="2713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7" name="Ábra 16" descr="Levél">
            <a:extLst>
              <a:ext uri="{FF2B5EF4-FFF2-40B4-BE49-F238E27FC236}">
                <a16:creationId xmlns:a16="http://schemas.microsoft.com/office/drawing/2014/main" xmlns="" id="{FE43F0E0-1612-4C54-A866-5BB3ABA26C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3147937" y="5726084"/>
            <a:ext cx="914400" cy="914400"/>
          </a:xfrm>
          <a:prstGeom prst="rect">
            <a:avLst/>
          </a:prstGeom>
        </p:spPr>
      </p:pic>
      <p:pic>
        <p:nvPicPr>
          <p:cNvPr id="18" name="Ábra 17" descr="Tök">
            <a:extLst>
              <a:ext uri="{FF2B5EF4-FFF2-40B4-BE49-F238E27FC236}">
                <a16:creationId xmlns:a16="http://schemas.microsoft.com/office/drawing/2014/main" xmlns="" id="{AEA77952-AD31-418F-A908-4CC5481785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342583" y="5739608"/>
            <a:ext cx="914400" cy="914400"/>
          </a:xfrm>
          <a:prstGeom prst="rect">
            <a:avLst/>
          </a:prstGeom>
        </p:spPr>
      </p:pic>
      <p:pic>
        <p:nvPicPr>
          <p:cNvPr id="19" name="Ábra 18" descr="Juharlevél">
            <a:extLst>
              <a:ext uri="{FF2B5EF4-FFF2-40B4-BE49-F238E27FC236}">
                <a16:creationId xmlns:a16="http://schemas.microsoft.com/office/drawing/2014/main" xmlns="" id="{113B7177-732C-40C2-96C7-9608BD52BB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2238404">
            <a:off x="5660549" y="5726085"/>
            <a:ext cx="914400" cy="914400"/>
          </a:xfrm>
          <a:prstGeom prst="rect">
            <a:avLst/>
          </a:prstGeom>
        </p:spPr>
      </p:pic>
      <p:pic>
        <p:nvPicPr>
          <p:cNvPr id="20" name="Ábra 19" descr="Makk">
            <a:extLst>
              <a:ext uri="{FF2B5EF4-FFF2-40B4-BE49-F238E27FC236}">
                <a16:creationId xmlns:a16="http://schemas.microsoft.com/office/drawing/2014/main" xmlns="" id="{44B35C48-1566-43F9-85BD-32D649547D6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973161" y="5726084"/>
            <a:ext cx="914400" cy="914400"/>
          </a:xfrm>
          <a:prstGeom prst="rect">
            <a:avLst/>
          </a:prstGeom>
        </p:spPr>
      </p:pic>
      <p:grpSp>
        <p:nvGrpSpPr>
          <p:cNvPr id="21" name="Google Shape;5167;p52">
            <a:extLst>
              <a:ext uri="{FF2B5EF4-FFF2-40B4-BE49-F238E27FC236}">
                <a16:creationId xmlns:a16="http://schemas.microsoft.com/office/drawing/2014/main" xmlns="" id="{3733551F-B9B3-4024-907D-53B6659327D4}"/>
              </a:ext>
            </a:extLst>
          </p:cNvPr>
          <p:cNvGrpSpPr/>
          <p:nvPr/>
        </p:nvGrpSpPr>
        <p:grpSpPr>
          <a:xfrm>
            <a:off x="11133689" y="1366703"/>
            <a:ext cx="823896" cy="831572"/>
            <a:chOff x="5292128" y="2299891"/>
            <a:chExt cx="367027" cy="365214"/>
          </a:xfrm>
          <a:solidFill>
            <a:srgbClr val="ED7D31"/>
          </a:solidFill>
        </p:grpSpPr>
        <p:sp>
          <p:nvSpPr>
            <p:cNvPr id="22" name="Google Shape;5168;p52">
              <a:extLst>
                <a:ext uri="{FF2B5EF4-FFF2-40B4-BE49-F238E27FC236}">
                  <a16:creationId xmlns:a16="http://schemas.microsoft.com/office/drawing/2014/main" xmlns="" id="{CEA4C75F-23FF-4783-829D-FE934C04CA84}"/>
                </a:ext>
              </a:extLst>
            </p:cNvPr>
            <p:cNvSpPr/>
            <p:nvPr/>
          </p:nvSpPr>
          <p:spPr>
            <a:xfrm>
              <a:off x="5470361" y="2467772"/>
              <a:ext cx="11323" cy="124243"/>
            </a:xfrm>
            <a:custGeom>
              <a:avLst/>
              <a:gdLst/>
              <a:ahLst/>
              <a:cxnLst/>
              <a:rect l="l" t="t" r="r" b="b"/>
              <a:pathLst>
                <a:path w="431" h="4729" extrusionOk="0">
                  <a:moveTo>
                    <a:pt x="215" y="0"/>
                  </a:moveTo>
                  <a:cubicBezTo>
                    <a:pt x="108" y="0"/>
                    <a:pt x="0" y="71"/>
                    <a:pt x="0" y="213"/>
                  </a:cubicBezTo>
                  <a:lnTo>
                    <a:pt x="0" y="4514"/>
                  </a:lnTo>
                  <a:cubicBezTo>
                    <a:pt x="0" y="4632"/>
                    <a:pt x="97" y="4729"/>
                    <a:pt x="215" y="4729"/>
                  </a:cubicBezTo>
                  <a:cubicBezTo>
                    <a:pt x="333" y="4729"/>
                    <a:pt x="430" y="4632"/>
                    <a:pt x="430" y="4514"/>
                  </a:cubicBezTo>
                  <a:lnTo>
                    <a:pt x="430" y="213"/>
                  </a:lnTo>
                  <a:cubicBezTo>
                    <a:pt x="430" y="71"/>
                    <a:pt x="323" y="0"/>
                    <a:pt x="215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169;p52">
              <a:extLst>
                <a:ext uri="{FF2B5EF4-FFF2-40B4-BE49-F238E27FC236}">
                  <a16:creationId xmlns:a16="http://schemas.microsoft.com/office/drawing/2014/main" xmlns="" id="{59809F0F-0848-4DC4-9262-A43E128C79BC}"/>
                </a:ext>
              </a:extLst>
            </p:cNvPr>
            <p:cNvSpPr/>
            <p:nvPr/>
          </p:nvSpPr>
          <p:spPr>
            <a:xfrm>
              <a:off x="5464870" y="2299891"/>
              <a:ext cx="22279" cy="40827"/>
            </a:xfrm>
            <a:custGeom>
              <a:avLst/>
              <a:gdLst/>
              <a:ahLst/>
              <a:cxnLst/>
              <a:rect l="l" t="t" r="r" b="b"/>
              <a:pathLst>
                <a:path w="848" h="1554" extrusionOk="0">
                  <a:moveTo>
                    <a:pt x="424" y="0"/>
                  </a:moveTo>
                  <a:cubicBezTo>
                    <a:pt x="188" y="0"/>
                    <a:pt x="1" y="194"/>
                    <a:pt x="8" y="430"/>
                  </a:cubicBezTo>
                  <a:lnTo>
                    <a:pt x="8" y="1554"/>
                  </a:lnTo>
                  <a:lnTo>
                    <a:pt x="840" y="1554"/>
                  </a:lnTo>
                  <a:lnTo>
                    <a:pt x="840" y="430"/>
                  </a:lnTo>
                  <a:cubicBezTo>
                    <a:pt x="847" y="194"/>
                    <a:pt x="660" y="0"/>
                    <a:pt x="424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170;p52">
              <a:extLst>
                <a:ext uri="{FF2B5EF4-FFF2-40B4-BE49-F238E27FC236}">
                  <a16:creationId xmlns:a16="http://schemas.microsoft.com/office/drawing/2014/main" xmlns="" id="{3E7667D6-698F-4032-909F-8F0C692F3B24}"/>
                </a:ext>
              </a:extLst>
            </p:cNvPr>
            <p:cNvSpPr/>
            <p:nvPr/>
          </p:nvSpPr>
          <p:spPr>
            <a:xfrm>
              <a:off x="5292128" y="2316837"/>
              <a:ext cx="367027" cy="184433"/>
            </a:xfrm>
            <a:custGeom>
              <a:avLst/>
              <a:gdLst/>
              <a:ahLst/>
              <a:cxnLst/>
              <a:rect l="l" t="t" r="r" b="b"/>
              <a:pathLst>
                <a:path w="13970" h="7020" extrusionOk="0">
                  <a:moveTo>
                    <a:pt x="6985" y="0"/>
                  </a:moveTo>
                  <a:cubicBezTo>
                    <a:pt x="3122" y="0"/>
                    <a:pt x="0" y="3156"/>
                    <a:pt x="49" y="7020"/>
                  </a:cubicBezTo>
                  <a:lnTo>
                    <a:pt x="56" y="7020"/>
                  </a:lnTo>
                  <a:cubicBezTo>
                    <a:pt x="507" y="6479"/>
                    <a:pt x="1148" y="6208"/>
                    <a:pt x="1790" y="6208"/>
                  </a:cubicBezTo>
                  <a:cubicBezTo>
                    <a:pt x="2432" y="6208"/>
                    <a:pt x="3073" y="6479"/>
                    <a:pt x="3524" y="7020"/>
                  </a:cubicBezTo>
                  <a:cubicBezTo>
                    <a:pt x="3975" y="6479"/>
                    <a:pt x="4616" y="6208"/>
                    <a:pt x="5258" y="6208"/>
                  </a:cubicBezTo>
                  <a:cubicBezTo>
                    <a:pt x="5900" y="6208"/>
                    <a:pt x="6541" y="6479"/>
                    <a:pt x="6992" y="7020"/>
                  </a:cubicBezTo>
                  <a:cubicBezTo>
                    <a:pt x="7443" y="6479"/>
                    <a:pt x="8085" y="6208"/>
                    <a:pt x="8726" y="6208"/>
                  </a:cubicBezTo>
                  <a:cubicBezTo>
                    <a:pt x="9368" y="6208"/>
                    <a:pt x="10009" y="6479"/>
                    <a:pt x="10460" y="7020"/>
                  </a:cubicBezTo>
                  <a:cubicBezTo>
                    <a:pt x="10911" y="6479"/>
                    <a:pt x="11553" y="6208"/>
                    <a:pt x="12194" y="6208"/>
                  </a:cubicBezTo>
                  <a:cubicBezTo>
                    <a:pt x="12836" y="6208"/>
                    <a:pt x="13477" y="6479"/>
                    <a:pt x="13928" y="7020"/>
                  </a:cubicBezTo>
                  <a:cubicBezTo>
                    <a:pt x="13970" y="3156"/>
                    <a:pt x="10849" y="0"/>
                    <a:pt x="6985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171;p52">
              <a:extLst>
                <a:ext uri="{FF2B5EF4-FFF2-40B4-BE49-F238E27FC236}">
                  <a16:creationId xmlns:a16="http://schemas.microsoft.com/office/drawing/2014/main" xmlns="" id="{9A0E627A-043B-40CD-BA40-98CE622F8648}"/>
                </a:ext>
              </a:extLst>
            </p:cNvPr>
            <p:cNvSpPr/>
            <p:nvPr/>
          </p:nvSpPr>
          <p:spPr>
            <a:xfrm>
              <a:off x="5293757" y="2319017"/>
              <a:ext cx="182279" cy="182436"/>
            </a:xfrm>
            <a:custGeom>
              <a:avLst/>
              <a:gdLst/>
              <a:ahLst/>
              <a:cxnLst/>
              <a:rect l="l" t="t" r="r" b="b"/>
              <a:pathLst>
                <a:path w="6938" h="6944" extrusionOk="0">
                  <a:moveTo>
                    <a:pt x="6937" y="0"/>
                  </a:moveTo>
                  <a:cubicBezTo>
                    <a:pt x="3108" y="0"/>
                    <a:pt x="1" y="3108"/>
                    <a:pt x="1" y="6944"/>
                  </a:cubicBezTo>
                  <a:cubicBezTo>
                    <a:pt x="452" y="6399"/>
                    <a:pt x="1093" y="6127"/>
                    <a:pt x="1735" y="6127"/>
                  </a:cubicBezTo>
                  <a:cubicBezTo>
                    <a:pt x="2377" y="6127"/>
                    <a:pt x="3018" y="6399"/>
                    <a:pt x="3469" y="6944"/>
                  </a:cubicBezTo>
                  <a:cubicBezTo>
                    <a:pt x="3469" y="3108"/>
                    <a:pt x="5023" y="0"/>
                    <a:pt x="6937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172;p52">
              <a:extLst>
                <a:ext uri="{FF2B5EF4-FFF2-40B4-BE49-F238E27FC236}">
                  <a16:creationId xmlns:a16="http://schemas.microsoft.com/office/drawing/2014/main" xmlns="" id="{11E35463-004B-4E44-8757-3480DBE0C241}"/>
                </a:ext>
              </a:extLst>
            </p:cNvPr>
            <p:cNvSpPr/>
            <p:nvPr/>
          </p:nvSpPr>
          <p:spPr>
            <a:xfrm>
              <a:off x="5476009" y="2319017"/>
              <a:ext cx="91139" cy="182252"/>
            </a:xfrm>
            <a:custGeom>
              <a:avLst/>
              <a:gdLst/>
              <a:ahLst/>
              <a:cxnLst/>
              <a:rect l="l" t="t" r="r" b="b"/>
              <a:pathLst>
                <a:path w="3469" h="6937" extrusionOk="0">
                  <a:moveTo>
                    <a:pt x="0" y="0"/>
                  </a:moveTo>
                  <a:lnTo>
                    <a:pt x="0" y="6937"/>
                  </a:lnTo>
                  <a:cubicBezTo>
                    <a:pt x="451" y="6396"/>
                    <a:pt x="1093" y="6125"/>
                    <a:pt x="1734" y="6125"/>
                  </a:cubicBezTo>
                  <a:cubicBezTo>
                    <a:pt x="2376" y="6125"/>
                    <a:pt x="3017" y="6396"/>
                    <a:pt x="3468" y="6937"/>
                  </a:cubicBezTo>
                  <a:cubicBezTo>
                    <a:pt x="3468" y="3108"/>
                    <a:pt x="1914" y="0"/>
                    <a:pt x="0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173;p52">
              <a:extLst>
                <a:ext uri="{FF2B5EF4-FFF2-40B4-BE49-F238E27FC236}">
                  <a16:creationId xmlns:a16="http://schemas.microsoft.com/office/drawing/2014/main" xmlns="" id="{70F4D0B8-276C-44AA-B4BC-411C223C6202}"/>
                </a:ext>
              </a:extLst>
            </p:cNvPr>
            <p:cNvSpPr/>
            <p:nvPr/>
          </p:nvSpPr>
          <p:spPr>
            <a:xfrm>
              <a:off x="5404574" y="2564035"/>
              <a:ext cx="82758" cy="101070"/>
            </a:xfrm>
            <a:custGeom>
              <a:avLst/>
              <a:gdLst/>
              <a:ahLst/>
              <a:cxnLst/>
              <a:rect l="l" t="t" r="r" b="b"/>
              <a:pathLst>
                <a:path w="3150" h="3847" extrusionOk="0">
                  <a:moveTo>
                    <a:pt x="2719" y="0"/>
                  </a:moveTo>
                  <a:cubicBezTo>
                    <a:pt x="2508" y="0"/>
                    <a:pt x="2296" y="142"/>
                    <a:pt x="2296" y="427"/>
                  </a:cubicBezTo>
                  <a:lnTo>
                    <a:pt x="2296" y="2258"/>
                  </a:lnTo>
                  <a:cubicBezTo>
                    <a:pt x="2296" y="2663"/>
                    <a:pt x="1970" y="2993"/>
                    <a:pt x="1573" y="2993"/>
                  </a:cubicBezTo>
                  <a:cubicBezTo>
                    <a:pt x="1569" y="2993"/>
                    <a:pt x="1565" y="2993"/>
                    <a:pt x="1561" y="2993"/>
                  </a:cubicBezTo>
                  <a:cubicBezTo>
                    <a:pt x="1262" y="2993"/>
                    <a:pt x="1006" y="2806"/>
                    <a:pt x="895" y="2535"/>
                  </a:cubicBezTo>
                  <a:cubicBezTo>
                    <a:pt x="832" y="2376"/>
                    <a:pt x="673" y="2272"/>
                    <a:pt x="506" y="2272"/>
                  </a:cubicBezTo>
                  <a:cubicBezTo>
                    <a:pt x="208" y="2272"/>
                    <a:pt x="0" y="2577"/>
                    <a:pt x="111" y="2854"/>
                  </a:cubicBezTo>
                  <a:cubicBezTo>
                    <a:pt x="345" y="3453"/>
                    <a:pt x="933" y="3846"/>
                    <a:pt x="1579" y="3846"/>
                  </a:cubicBezTo>
                  <a:cubicBezTo>
                    <a:pt x="1584" y="3846"/>
                    <a:pt x="1590" y="3846"/>
                    <a:pt x="1595" y="3846"/>
                  </a:cubicBezTo>
                  <a:cubicBezTo>
                    <a:pt x="2462" y="3825"/>
                    <a:pt x="3149" y="3111"/>
                    <a:pt x="3142" y="2244"/>
                  </a:cubicBezTo>
                  <a:lnTo>
                    <a:pt x="3142" y="427"/>
                  </a:lnTo>
                  <a:cubicBezTo>
                    <a:pt x="3142" y="142"/>
                    <a:pt x="2931" y="0"/>
                    <a:pt x="2719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5319;p52">
            <a:extLst>
              <a:ext uri="{FF2B5EF4-FFF2-40B4-BE49-F238E27FC236}">
                <a16:creationId xmlns:a16="http://schemas.microsoft.com/office/drawing/2014/main" xmlns="" id="{8C88EB1A-82D3-49EF-A76F-18FC667BBF4F}"/>
              </a:ext>
            </a:extLst>
          </p:cNvPr>
          <p:cNvGrpSpPr/>
          <p:nvPr/>
        </p:nvGrpSpPr>
        <p:grpSpPr>
          <a:xfrm flipH="1">
            <a:off x="1986287" y="5873322"/>
            <a:ext cx="717799" cy="647802"/>
            <a:chOff x="8012645" y="2806477"/>
            <a:chExt cx="319763" cy="284505"/>
          </a:xfrm>
          <a:solidFill>
            <a:srgbClr val="ED7D31"/>
          </a:solidFill>
        </p:grpSpPr>
        <p:sp>
          <p:nvSpPr>
            <p:cNvPr id="29" name="Google Shape;5320;p52">
              <a:extLst>
                <a:ext uri="{FF2B5EF4-FFF2-40B4-BE49-F238E27FC236}">
                  <a16:creationId xmlns:a16="http://schemas.microsoft.com/office/drawing/2014/main" xmlns="" id="{B77038CA-FC17-40E0-86BF-98D9F8B176E0}"/>
                </a:ext>
              </a:extLst>
            </p:cNvPr>
            <p:cNvSpPr/>
            <p:nvPr/>
          </p:nvSpPr>
          <p:spPr>
            <a:xfrm>
              <a:off x="8117446" y="3039252"/>
              <a:ext cx="87855" cy="51731"/>
            </a:xfrm>
            <a:custGeom>
              <a:avLst/>
              <a:gdLst/>
              <a:ahLst/>
              <a:cxnLst/>
              <a:rect l="l" t="t" r="r" b="b"/>
              <a:pathLst>
                <a:path w="3344" h="1969" extrusionOk="0">
                  <a:moveTo>
                    <a:pt x="2235" y="1"/>
                  </a:moveTo>
                  <a:cubicBezTo>
                    <a:pt x="2172" y="1"/>
                    <a:pt x="2108" y="31"/>
                    <a:pt x="2067" y="102"/>
                  </a:cubicBezTo>
                  <a:lnTo>
                    <a:pt x="1346" y="1566"/>
                  </a:lnTo>
                  <a:lnTo>
                    <a:pt x="271" y="1566"/>
                  </a:lnTo>
                  <a:cubicBezTo>
                    <a:pt x="0" y="1566"/>
                    <a:pt x="0" y="1968"/>
                    <a:pt x="271" y="1968"/>
                  </a:cubicBezTo>
                  <a:lnTo>
                    <a:pt x="3073" y="1968"/>
                  </a:lnTo>
                  <a:cubicBezTo>
                    <a:pt x="3343" y="1968"/>
                    <a:pt x="3343" y="1566"/>
                    <a:pt x="3073" y="1566"/>
                  </a:cubicBezTo>
                  <a:lnTo>
                    <a:pt x="1790" y="1566"/>
                  </a:lnTo>
                  <a:lnTo>
                    <a:pt x="2428" y="276"/>
                  </a:lnTo>
                  <a:cubicBezTo>
                    <a:pt x="2488" y="123"/>
                    <a:pt x="2362" y="1"/>
                    <a:pt x="2235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321;p52">
              <a:extLst>
                <a:ext uri="{FF2B5EF4-FFF2-40B4-BE49-F238E27FC236}">
                  <a16:creationId xmlns:a16="http://schemas.microsoft.com/office/drawing/2014/main" xmlns="" id="{52D746BC-FB59-45CF-80B6-66B3498320E3}"/>
                </a:ext>
              </a:extLst>
            </p:cNvPr>
            <p:cNvSpPr/>
            <p:nvPr/>
          </p:nvSpPr>
          <p:spPr>
            <a:xfrm>
              <a:off x="8138570" y="3039252"/>
              <a:ext cx="66732" cy="51731"/>
            </a:xfrm>
            <a:custGeom>
              <a:avLst/>
              <a:gdLst/>
              <a:ahLst/>
              <a:cxnLst/>
              <a:rect l="l" t="t" r="r" b="b"/>
              <a:pathLst>
                <a:path w="2540" h="1969" extrusionOk="0">
                  <a:moveTo>
                    <a:pt x="2231" y="1"/>
                  </a:moveTo>
                  <a:cubicBezTo>
                    <a:pt x="2169" y="1"/>
                    <a:pt x="2107" y="31"/>
                    <a:pt x="2068" y="102"/>
                  </a:cubicBezTo>
                  <a:lnTo>
                    <a:pt x="1346" y="1566"/>
                  </a:lnTo>
                  <a:lnTo>
                    <a:pt x="264" y="1566"/>
                  </a:lnTo>
                  <a:cubicBezTo>
                    <a:pt x="1" y="1566"/>
                    <a:pt x="1" y="1968"/>
                    <a:pt x="264" y="1968"/>
                  </a:cubicBezTo>
                  <a:lnTo>
                    <a:pt x="2269" y="1968"/>
                  </a:lnTo>
                  <a:cubicBezTo>
                    <a:pt x="2539" y="1968"/>
                    <a:pt x="2539" y="1566"/>
                    <a:pt x="2269" y="1566"/>
                  </a:cubicBezTo>
                  <a:lnTo>
                    <a:pt x="1790" y="1566"/>
                  </a:lnTo>
                  <a:lnTo>
                    <a:pt x="2421" y="276"/>
                  </a:lnTo>
                  <a:cubicBezTo>
                    <a:pt x="2482" y="123"/>
                    <a:pt x="2356" y="1"/>
                    <a:pt x="2231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322;p52">
              <a:extLst>
                <a:ext uri="{FF2B5EF4-FFF2-40B4-BE49-F238E27FC236}">
                  <a16:creationId xmlns:a16="http://schemas.microsoft.com/office/drawing/2014/main" xmlns="" id="{C123839E-5548-4F28-A8FD-4F3B0B1AEA94}"/>
                </a:ext>
              </a:extLst>
            </p:cNvPr>
            <p:cNvSpPr/>
            <p:nvPr/>
          </p:nvSpPr>
          <p:spPr>
            <a:xfrm>
              <a:off x="8012645" y="2884664"/>
              <a:ext cx="32841" cy="41747"/>
            </a:xfrm>
            <a:custGeom>
              <a:avLst/>
              <a:gdLst/>
              <a:ahLst/>
              <a:cxnLst/>
              <a:rect l="l" t="t" r="r" b="b"/>
              <a:pathLst>
                <a:path w="1250" h="1589" extrusionOk="0">
                  <a:moveTo>
                    <a:pt x="1249" y="0"/>
                  </a:moveTo>
                  <a:lnTo>
                    <a:pt x="181" y="451"/>
                  </a:lnTo>
                  <a:cubicBezTo>
                    <a:pt x="29" y="514"/>
                    <a:pt x="1" y="715"/>
                    <a:pt x="133" y="819"/>
                  </a:cubicBezTo>
                  <a:lnTo>
                    <a:pt x="1104" y="1589"/>
                  </a:lnTo>
                  <a:lnTo>
                    <a:pt x="1249" y="0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23;p52">
              <a:extLst>
                <a:ext uri="{FF2B5EF4-FFF2-40B4-BE49-F238E27FC236}">
                  <a16:creationId xmlns:a16="http://schemas.microsoft.com/office/drawing/2014/main" xmlns="" id="{F9F6716F-E172-4B45-BE26-D1C183EFE9E4}"/>
                </a:ext>
              </a:extLst>
            </p:cNvPr>
            <p:cNvSpPr/>
            <p:nvPr/>
          </p:nvSpPr>
          <p:spPr>
            <a:xfrm>
              <a:off x="8025598" y="2806477"/>
              <a:ext cx="306810" cy="247513"/>
            </a:xfrm>
            <a:custGeom>
              <a:avLst/>
              <a:gdLst/>
              <a:ahLst/>
              <a:cxnLst/>
              <a:rect l="l" t="t" r="r" b="b"/>
              <a:pathLst>
                <a:path w="11678" h="9421" extrusionOk="0">
                  <a:moveTo>
                    <a:pt x="4621" y="1"/>
                  </a:moveTo>
                  <a:cubicBezTo>
                    <a:pt x="4383" y="1"/>
                    <a:pt x="938" y="65"/>
                    <a:pt x="382" y="3809"/>
                  </a:cubicBezTo>
                  <a:cubicBezTo>
                    <a:pt x="0" y="7214"/>
                    <a:pt x="2761" y="9420"/>
                    <a:pt x="5972" y="9420"/>
                  </a:cubicBezTo>
                  <a:cubicBezTo>
                    <a:pt x="8573" y="9420"/>
                    <a:pt x="10828" y="7873"/>
                    <a:pt x="11625" y="5730"/>
                  </a:cubicBezTo>
                  <a:cubicBezTo>
                    <a:pt x="11677" y="5574"/>
                    <a:pt x="11560" y="5427"/>
                    <a:pt x="11416" y="5427"/>
                  </a:cubicBezTo>
                  <a:cubicBezTo>
                    <a:pt x="11387" y="5427"/>
                    <a:pt x="11357" y="5433"/>
                    <a:pt x="11327" y="5446"/>
                  </a:cubicBezTo>
                  <a:cubicBezTo>
                    <a:pt x="10896" y="5625"/>
                    <a:pt x="10433" y="5718"/>
                    <a:pt x="9967" y="5718"/>
                  </a:cubicBezTo>
                  <a:cubicBezTo>
                    <a:pt x="9856" y="5718"/>
                    <a:pt x="9745" y="5713"/>
                    <a:pt x="9635" y="5702"/>
                  </a:cubicBezTo>
                  <a:cubicBezTo>
                    <a:pt x="7984" y="5543"/>
                    <a:pt x="6805" y="3503"/>
                    <a:pt x="6090" y="2276"/>
                  </a:cubicBezTo>
                  <a:cubicBezTo>
                    <a:pt x="5619" y="1457"/>
                    <a:pt x="4980" y="951"/>
                    <a:pt x="4037" y="764"/>
                  </a:cubicBezTo>
                  <a:lnTo>
                    <a:pt x="4634" y="1"/>
                  </a:lnTo>
                  <a:cubicBezTo>
                    <a:pt x="4634" y="1"/>
                    <a:pt x="4629" y="1"/>
                    <a:pt x="4621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24;p52">
              <a:extLst>
                <a:ext uri="{FF2B5EF4-FFF2-40B4-BE49-F238E27FC236}">
                  <a16:creationId xmlns:a16="http://schemas.microsoft.com/office/drawing/2014/main" xmlns="" id="{230E9165-253B-4910-B6F1-CD8E9EAD9A86}"/>
                </a:ext>
              </a:extLst>
            </p:cNvPr>
            <p:cNvSpPr/>
            <p:nvPr/>
          </p:nvSpPr>
          <p:spPr>
            <a:xfrm>
              <a:off x="8025598" y="2806477"/>
              <a:ext cx="209576" cy="247671"/>
            </a:xfrm>
            <a:custGeom>
              <a:avLst/>
              <a:gdLst/>
              <a:ahLst/>
              <a:cxnLst/>
              <a:rect l="l" t="t" r="r" b="b"/>
              <a:pathLst>
                <a:path w="7977" h="9427" extrusionOk="0">
                  <a:moveTo>
                    <a:pt x="4623" y="1"/>
                  </a:moveTo>
                  <a:cubicBezTo>
                    <a:pt x="4407" y="1"/>
                    <a:pt x="939" y="59"/>
                    <a:pt x="382" y="3809"/>
                  </a:cubicBezTo>
                  <a:cubicBezTo>
                    <a:pt x="0" y="7221"/>
                    <a:pt x="2761" y="9427"/>
                    <a:pt x="5972" y="9427"/>
                  </a:cubicBezTo>
                  <a:cubicBezTo>
                    <a:pt x="6652" y="9427"/>
                    <a:pt x="7325" y="9316"/>
                    <a:pt x="7977" y="9108"/>
                  </a:cubicBezTo>
                  <a:lnTo>
                    <a:pt x="7977" y="9108"/>
                  </a:lnTo>
                  <a:cubicBezTo>
                    <a:pt x="7824" y="9115"/>
                    <a:pt x="7672" y="9122"/>
                    <a:pt x="7519" y="9122"/>
                  </a:cubicBezTo>
                  <a:cubicBezTo>
                    <a:pt x="4315" y="9122"/>
                    <a:pt x="1547" y="6916"/>
                    <a:pt x="1935" y="3510"/>
                  </a:cubicBezTo>
                  <a:cubicBezTo>
                    <a:pt x="2254" y="1339"/>
                    <a:pt x="3552" y="403"/>
                    <a:pt x="4634" y="1"/>
                  </a:cubicBezTo>
                  <a:cubicBezTo>
                    <a:pt x="4634" y="1"/>
                    <a:pt x="4630" y="1"/>
                    <a:pt x="4623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325;p52">
              <a:extLst>
                <a:ext uri="{FF2B5EF4-FFF2-40B4-BE49-F238E27FC236}">
                  <a16:creationId xmlns:a16="http://schemas.microsoft.com/office/drawing/2014/main" xmlns="" id="{4646A0AB-96F8-402C-A05D-2D53950A1EBF}"/>
                </a:ext>
              </a:extLst>
            </p:cNvPr>
            <p:cNvSpPr/>
            <p:nvPr/>
          </p:nvSpPr>
          <p:spPr>
            <a:xfrm>
              <a:off x="8110274" y="2874865"/>
              <a:ext cx="179205" cy="111290"/>
            </a:xfrm>
            <a:custGeom>
              <a:avLst/>
              <a:gdLst/>
              <a:ahLst/>
              <a:cxnLst/>
              <a:rect l="l" t="t" r="r" b="b"/>
              <a:pathLst>
                <a:path w="6821" h="4236" extrusionOk="0">
                  <a:moveTo>
                    <a:pt x="2513" y="0"/>
                  </a:moveTo>
                  <a:cubicBezTo>
                    <a:pt x="2336" y="0"/>
                    <a:pt x="2157" y="43"/>
                    <a:pt x="1993" y="131"/>
                  </a:cubicBezTo>
                  <a:lnTo>
                    <a:pt x="1986" y="131"/>
                  </a:lnTo>
                  <a:cubicBezTo>
                    <a:pt x="0" y="1212"/>
                    <a:pt x="1031" y="4236"/>
                    <a:pt x="3479" y="4236"/>
                  </a:cubicBezTo>
                  <a:cubicBezTo>
                    <a:pt x="4374" y="4236"/>
                    <a:pt x="5458" y="3831"/>
                    <a:pt x="6654" y="2780"/>
                  </a:cubicBezTo>
                  <a:cubicBezTo>
                    <a:pt x="6821" y="2634"/>
                    <a:pt x="6717" y="2364"/>
                    <a:pt x="6502" y="2364"/>
                  </a:cubicBezTo>
                  <a:cubicBezTo>
                    <a:pt x="5780" y="2364"/>
                    <a:pt x="4629" y="2052"/>
                    <a:pt x="3401" y="443"/>
                  </a:cubicBezTo>
                  <a:cubicBezTo>
                    <a:pt x="3187" y="156"/>
                    <a:pt x="2853" y="0"/>
                    <a:pt x="2513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326;p52">
              <a:extLst>
                <a:ext uri="{FF2B5EF4-FFF2-40B4-BE49-F238E27FC236}">
                  <a16:creationId xmlns:a16="http://schemas.microsoft.com/office/drawing/2014/main" xmlns="" id="{410534B4-396C-4138-9C12-A7BF4583EA90}"/>
                </a:ext>
              </a:extLst>
            </p:cNvPr>
            <p:cNvSpPr/>
            <p:nvPr/>
          </p:nvSpPr>
          <p:spPr>
            <a:xfrm>
              <a:off x="8131397" y="2917084"/>
              <a:ext cx="158082" cy="69175"/>
            </a:xfrm>
            <a:custGeom>
              <a:avLst/>
              <a:gdLst/>
              <a:ahLst/>
              <a:cxnLst/>
              <a:rect l="l" t="t" r="r" b="b"/>
              <a:pathLst>
                <a:path w="6017" h="2633" extrusionOk="0">
                  <a:moveTo>
                    <a:pt x="149" y="1"/>
                  </a:moveTo>
                  <a:cubicBezTo>
                    <a:pt x="0" y="1236"/>
                    <a:pt x="1008" y="2632"/>
                    <a:pt x="2671" y="2632"/>
                  </a:cubicBezTo>
                  <a:cubicBezTo>
                    <a:pt x="3567" y="2632"/>
                    <a:pt x="4653" y="2227"/>
                    <a:pt x="5850" y="1173"/>
                  </a:cubicBezTo>
                  <a:cubicBezTo>
                    <a:pt x="6017" y="1027"/>
                    <a:pt x="5913" y="757"/>
                    <a:pt x="5691" y="757"/>
                  </a:cubicBezTo>
                  <a:cubicBezTo>
                    <a:pt x="5538" y="757"/>
                    <a:pt x="5386" y="743"/>
                    <a:pt x="5240" y="715"/>
                  </a:cubicBezTo>
                  <a:cubicBezTo>
                    <a:pt x="4532" y="1378"/>
                    <a:pt x="3303" y="1901"/>
                    <a:pt x="2228" y="1901"/>
                  </a:cubicBezTo>
                  <a:cubicBezTo>
                    <a:pt x="1166" y="1901"/>
                    <a:pt x="256" y="1390"/>
                    <a:pt x="149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327;p52">
              <a:extLst>
                <a:ext uri="{FF2B5EF4-FFF2-40B4-BE49-F238E27FC236}">
                  <a16:creationId xmlns:a16="http://schemas.microsoft.com/office/drawing/2014/main" xmlns="" id="{05F92495-2426-417B-8BE7-E74E41788629}"/>
                </a:ext>
              </a:extLst>
            </p:cNvPr>
            <p:cNvSpPr/>
            <p:nvPr/>
          </p:nvSpPr>
          <p:spPr>
            <a:xfrm>
              <a:off x="8066399" y="2869715"/>
              <a:ext cx="31737" cy="36834"/>
            </a:xfrm>
            <a:custGeom>
              <a:avLst/>
              <a:gdLst/>
              <a:ahLst/>
              <a:cxnLst/>
              <a:rect l="l" t="t" r="r" b="b"/>
              <a:pathLst>
                <a:path w="1208" h="1402" extrusionOk="0">
                  <a:moveTo>
                    <a:pt x="604" y="1"/>
                  </a:moveTo>
                  <a:cubicBezTo>
                    <a:pt x="271" y="1"/>
                    <a:pt x="1" y="271"/>
                    <a:pt x="1" y="604"/>
                  </a:cubicBezTo>
                  <a:lnTo>
                    <a:pt x="1" y="798"/>
                  </a:lnTo>
                  <a:cubicBezTo>
                    <a:pt x="1" y="1131"/>
                    <a:pt x="271" y="1402"/>
                    <a:pt x="604" y="1402"/>
                  </a:cubicBezTo>
                  <a:cubicBezTo>
                    <a:pt x="937" y="1402"/>
                    <a:pt x="1208" y="1138"/>
                    <a:pt x="1208" y="805"/>
                  </a:cubicBezTo>
                  <a:lnTo>
                    <a:pt x="1208" y="604"/>
                  </a:lnTo>
                  <a:cubicBezTo>
                    <a:pt x="1208" y="271"/>
                    <a:pt x="937" y="1"/>
                    <a:pt x="604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328;p52">
              <a:extLst>
                <a:ext uri="{FF2B5EF4-FFF2-40B4-BE49-F238E27FC236}">
                  <a16:creationId xmlns:a16="http://schemas.microsoft.com/office/drawing/2014/main" xmlns="" id="{96B8B07F-DBA1-4233-8696-FDEB16A23506}"/>
                </a:ext>
              </a:extLst>
            </p:cNvPr>
            <p:cNvSpPr/>
            <p:nvPr/>
          </p:nvSpPr>
          <p:spPr>
            <a:xfrm>
              <a:off x="8082268" y="2869715"/>
              <a:ext cx="15869" cy="26220"/>
            </a:xfrm>
            <a:custGeom>
              <a:avLst/>
              <a:gdLst/>
              <a:ahLst/>
              <a:cxnLst/>
              <a:rect l="l" t="t" r="r" b="b"/>
              <a:pathLst>
                <a:path w="604" h="998" extrusionOk="0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lnTo>
                    <a:pt x="0" y="701"/>
                  </a:lnTo>
                  <a:cubicBezTo>
                    <a:pt x="0" y="899"/>
                    <a:pt x="151" y="998"/>
                    <a:pt x="302" y="998"/>
                  </a:cubicBezTo>
                  <a:cubicBezTo>
                    <a:pt x="453" y="998"/>
                    <a:pt x="604" y="899"/>
                    <a:pt x="604" y="701"/>
                  </a:cubicBezTo>
                  <a:lnTo>
                    <a:pt x="604" y="604"/>
                  </a:lnTo>
                  <a:cubicBezTo>
                    <a:pt x="604" y="275"/>
                    <a:pt x="340" y="0"/>
                    <a:pt x="13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329;p52">
              <a:extLst>
                <a:ext uri="{FF2B5EF4-FFF2-40B4-BE49-F238E27FC236}">
                  <a16:creationId xmlns:a16="http://schemas.microsoft.com/office/drawing/2014/main" xmlns="" id="{F48E2362-7497-4D7E-9212-CE95CA73D1AF}"/>
                </a:ext>
              </a:extLst>
            </p:cNvPr>
            <p:cNvSpPr/>
            <p:nvPr/>
          </p:nvSpPr>
          <p:spPr>
            <a:xfrm>
              <a:off x="8076987" y="2874996"/>
              <a:ext cx="10588" cy="10430"/>
            </a:xfrm>
            <a:custGeom>
              <a:avLst/>
              <a:gdLst/>
              <a:ahLst/>
              <a:cxnLst/>
              <a:rect l="l" t="t" r="r" b="b"/>
              <a:pathLst>
                <a:path w="403" h="397" extrusionOk="0">
                  <a:moveTo>
                    <a:pt x="201" y="1"/>
                  </a:moveTo>
                  <a:cubicBezTo>
                    <a:pt x="90" y="1"/>
                    <a:pt x="0" y="91"/>
                    <a:pt x="0" y="202"/>
                  </a:cubicBezTo>
                  <a:cubicBezTo>
                    <a:pt x="0" y="306"/>
                    <a:pt x="90" y="396"/>
                    <a:pt x="201" y="396"/>
                  </a:cubicBezTo>
                  <a:cubicBezTo>
                    <a:pt x="312" y="396"/>
                    <a:pt x="403" y="306"/>
                    <a:pt x="403" y="202"/>
                  </a:cubicBezTo>
                  <a:cubicBezTo>
                    <a:pt x="403" y="91"/>
                    <a:pt x="312" y="1"/>
                    <a:pt x="201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5370;p52">
            <a:extLst>
              <a:ext uri="{FF2B5EF4-FFF2-40B4-BE49-F238E27FC236}">
                <a16:creationId xmlns:a16="http://schemas.microsoft.com/office/drawing/2014/main" xmlns="" id="{B9AEF8E2-0EC5-4767-9497-C5C6829A5328}"/>
              </a:ext>
            </a:extLst>
          </p:cNvPr>
          <p:cNvGrpSpPr/>
          <p:nvPr/>
        </p:nvGrpSpPr>
        <p:grpSpPr>
          <a:xfrm>
            <a:off x="599060" y="206177"/>
            <a:ext cx="968328" cy="865669"/>
            <a:chOff x="1356297" y="3210890"/>
            <a:chExt cx="431368" cy="380189"/>
          </a:xfrm>
          <a:solidFill>
            <a:srgbClr val="ED7D31"/>
          </a:solidFill>
        </p:grpSpPr>
        <p:sp>
          <p:nvSpPr>
            <p:cNvPr id="40" name="Google Shape;5371;p52">
              <a:extLst>
                <a:ext uri="{FF2B5EF4-FFF2-40B4-BE49-F238E27FC236}">
                  <a16:creationId xmlns:a16="http://schemas.microsoft.com/office/drawing/2014/main" xmlns="" id="{FCE1A965-03B5-4459-A12A-E91376BCDD11}"/>
                </a:ext>
              </a:extLst>
            </p:cNvPr>
            <p:cNvSpPr/>
            <p:nvPr/>
          </p:nvSpPr>
          <p:spPr>
            <a:xfrm>
              <a:off x="1418432" y="3271343"/>
              <a:ext cx="191369" cy="190843"/>
            </a:xfrm>
            <a:custGeom>
              <a:avLst/>
              <a:gdLst/>
              <a:ahLst/>
              <a:cxnLst/>
              <a:rect l="l" t="t" r="r" b="b"/>
              <a:pathLst>
                <a:path w="7284" h="7264" extrusionOk="0">
                  <a:moveTo>
                    <a:pt x="3642" y="1"/>
                  </a:moveTo>
                  <a:cubicBezTo>
                    <a:pt x="1631" y="1"/>
                    <a:pt x="1" y="1631"/>
                    <a:pt x="1" y="3642"/>
                  </a:cubicBezTo>
                  <a:lnTo>
                    <a:pt x="1" y="3739"/>
                  </a:lnTo>
                  <a:lnTo>
                    <a:pt x="1" y="3774"/>
                  </a:lnTo>
                  <a:lnTo>
                    <a:pt x="1" y="3837"/>
                  </a:lnTo>
                  <a:lnTo>
                    <a:pt x="1" y="3878"/>
                  </a:lnTo>
                  <a:lnTo>
                    <a:pt x="1" y="3934"/>
                  </a:lnTo>
                  <a:lnTo>
                    <a:pt x="1" y="3975"/>
                  </a:lnTo>
                  <a:cubicBezTo>
                    <a:pt x="1" y="3989"/>
                    <a:pt x="1" y="4010"/>
                    <a:pt x="1" y="4031"/>
                  </a:cubicBezTo>
                  <a:lnTo>
                    <a:pt x="8" y="4072"/>
                  </a:lnTo>
                  <a:cubicBezTo>
                    <a:pt x="8" y="4093"/>
                    <a:pt x="8" y="4114"/>
                    <a:pt x="15" y="4128"/>
                  </a:cubicBezTo>
                  <a:lnTo>
                    <a:pt x="22" y="4170"/>
                  </a:lnTo>
                  <a:cubicBezTo>
                    <a:pt x="22" y="4190"/>
                    <a:pt x="29" y="4204"/>
                    <a:pt x="29" y="4225"/>
                  </a:cubicBezTo>
                  <a:lnTo>
                    <a:pt x="36" y="4267"/>
                  </a:lnTo>
                  <a:lnTo>
                    <a:pt x="43" y="4322"/>
                  </a:lnTo>
                  <a:lnTo>
                    <a:pt x="56" y="4357"/>
                  </a:lnTo>
                  <a:cubicBezTo>
                    <a:pt x="56" y="4378"/>
                    <a:pt x="63" y="4398"/>
                    <a:pt x="63" y="4412"/>
                  </a:cubicBezTo>
                  <a:lnTo>
                    <a:pt x="70" y="4454"/>
                  </a:lnTo>
                  <a:cubicBezTo>
                    <a:pt x="77" y="4475"/>
                    <a:pt x="84" y="4496"/>
                    <a:pt x="84" y="4509"/>
                  </a:cubicBezTo>
                  <a:lnTo>
                    <a:pt x="98" y="4544"/>
                  </a:lnTo>
                  <a:cubicBezTo>
                    <a:pt x="98" y="4572"/>
                    <a:pt x="105" y="4593"/>
                    <a:pt x="112" y="4613"/>
                  </a:cubicBezTo>
                  <a:lnTo>
                    <a:pt x="119" y="4634"/>
                  </a:lnTo>
                  <a:cubicBezTo>
                    <a:pt x="126" y="4669"/>
                    <a:pt x="140" y="4697"/>
                    <a:pt x="147" y="4724"/>
                  </a:cubicBezTo>
                  <a:lnTo>
                    <a:pt x="154" y="4745"/>
                  </a:lnTo>
                  <a:cubicBezTo>
                    <a:pt x="160" y="4773"/>
                    <a:pt x="167" y="4794"/>
                    <a:pt x="174" y="4815"/>
                  </a:cubicBezTo>
                  <a:lnTo>
                    <a:pt x="188" y="4849"/>
                  </a:lnTo>
                  <a:lnTo>
                    <a:pt x="209" y="4898"/>
                  </a:lnTo>
                  <a:lnTo>
                    <a:pt x="223" y="4939"/>
                  </a:lnTo>
                  <a:lnTo>
                    <a:pt x="244" y="4988"/>
                  </a:lnTo>
                  <a:lnTo>
                    <a:pt x="258" y="5023"/>
                  </a:lnTo>
                  <a:lnTo>
                    <a:pt x="278" y="5078"/>
                  </a:lnTo>
                  <a:lnTo>
                    <a:pt x="292" y="5113"/>
                  </a:lnTo>
                  <a:lnTo>
                    <a:pt x="313" y="5161"/>
                  </a:lnTo>
                  <a:lnTo>
                    <a:pt x="334" y="5196"/>
                  </a:lnTo>
                  <a:lnTo>
                    <a:pt x="355" y="5245"/>
                  </a:lnTo>
                  <a:lnTo>
                    <a:pt x="376" y="5279"/>
                  </a:lnTo>
                  <a:lnTo>
                    <a:pt x="403" y="5328"/>
                  </a:lnTo>
                  <a:lnTo>
                    <a:pt x="417" y="5363"/>
                  </a:lnTo>
                  <a:lnTo>
                    <a:pt x="445" y="5411"/>
                  </a:lnTo>
                  <a:lnTo>
                    <a:pt x="466" y="5446"/>
                  </a:lnTo>
                  <a:lnTo>
                    <a:pt x="493" y="5501"/>
                  </a:lnTo>
                  <a:lnTo>
                    <a:pt x="507" y="5522"/>
                  </a:lnTo>
                  <a:lnTo>
                    <a:pt x="556" y="5598"/>
                  </a:lnTo>
                  <a:lnTo>
                    <a:pt x="563" y="5612"/>
                  </a:lnTo>
                  <a:lnTo>
                    <a:pt x="611" y="5675"/>
                  </a:lnTo>
                  <a:lnTo>
                    <a:pt x="625" y="5702"/>
                  </a:lnTo>
                  <a:lnTo>
                    <a:pt x="660" y="5751"/>
                  </a:lnTo>
                  <a:lnTo>
                    <a:pt x="681" y="5786"/>
                  </a:lnTo>
                  <a:lnTo>
                    <a:pt x="715" y="5827"/>
                  </a:lnTo>
                  <a:lnTo>
                    <a:pt x="736" y="5855"/>
                  </a:lnTo>
                  <a:lnTo>
                    <a:pt x="771" y="5904"/>
                  </a:lnTo>
                  <a:lnTo>
                    <a:pt x="799" y="5931"/>
                  </a:lnTo>
                  <a:lnTo>
                    <a:pt x="833" y="5973"/>
                  </a:lnTo>
                  <a:lnTo>
                    <a:pt x="854" y="6001"/>
                  </a:lnTo>
                  <a:lnTo>
                    <a:pt x="889" y="6042"/>
                  </a:lnTo>
                  <a:lnTo>
                    <a:pt x="917" y="6070"/>
                  </a:lnTo>
                  <a:lnTo>
                    <a:pt x="951" y="6112"/>
                  </a:lnTo>
                  <a:lnTo>
                    <a:pt x="979" y="6139"/>
                  </a:lnTo>
                  <a:lnTo>
                    <a:pt x="1021" y="6181"/>
                  </a:lnTo>
                  <a:lnTo>
                    <a:pt x="1041" y="6202"/>
                  </a:lnTo>
                  <a:lnTo>
                    <a:pt x="1090" y="6250"/>
                  </a:lnTo>
                  <a:lnTo>
                    <a:pt x="1104" y="6271"/>
                  </a:lnTo>
                  <a:lnTo>
                    <a:pt x="1173" y="6334"/>
                  </a:lnTo>
                  <a:lnTo>
                    <a:pt x="1243" y="6396"/>
                  </a:lnTo>
                  <a:cubicBezTo>
                    <a:pt x="1409" y="6535"/>
                    <a:pt x="1582" y="6660"/>
                    <a:pt x="1770" y="6771"/>
                  </a:cubicBezTo>
                  <a:lnTo>
                    <a:pt x="1784" y="6778"/>
                  </a:lnTo>
                  <a:lnTo>
                    <a:pt x="1860" y="6819"/>
                  </a:lnTo>
                  <a:lnTo>
                    <a:pt x="1881" y="6833"/>
                  </a:lnTo>
                  <a:lnTo>
                    <a:pt x="1971" y="6882"/>
                  </a:lnTo>
                  <a:lnTo>
                    <a:pt x="1992" y="6895"/>
                  </a:lnTo>
                  <a:lnTo>
                    <a:pt x="2068" y="6930"/>
                  </a:lnTo>
                  <a:lnTo>
                    <a:pt x="2096" y="6944"/>
                  </a:lnTo>
                  <a:lnTo>
                    <a:pt x="2179" y="6979"/>
                  </a:lnTo>
                  <a:lnTo>
                    <a:pt x="2200" y="6986"/>
                  </a:lnTo>
                  <a:lnTo>
                    <a:pt x="2297" y="7027"/>
                  </a:lnTo>
                  <a:lnTo>
                    <a:pt x="2325" y="7041"/>
                  </a:lnTo>
                  <a:lnTo>
                    <a:pt x="2401" y="7069"/>
                  </a:lnTo>
                  <a:lnTo>
                    <a:pt x="2429" y="7076"/>
                  </a:lnTo>
                  <a:lnTo>
                    <a:pt x="2519" y="7104"/>
                  </a:lnTo>
                  <a:lnTo>
                    <a:pt x="2533" y="7110"/>
                  </a:lnTo>
                  <a:lnTo>
                    <a:pt x="2637" y="7138"/>
                  </a:lnTo>
                  <a:lnTo>
                    <a:pt x="2664" y="7152"/>
                  </a:lnTo>
                  <a:lnTo>
                    <a:pt x="2741" y="7173"/>
                  </a:lnTo>
                  <a:lnTo>
                    <a:pt x="2775" y="7180"/>
                  </a:lnTo>
                  <a:lnTo>
                    <a:pt x="2873" y="7201"/>
                  </a:lnTo>
                  <a:lnTo>
                    <a:pt x="2886" y="7201"/>
                  </a:lnTo>
                  <a:lnTo>
                    <a:pt x="2990" y="7221"/>
                  </a:lnTo>
                  <a:lnTo>
                    <a:pt x="3018" y="7221"/>
                  </a:lnTo>
                  <a:lnTo>
                    <a:pt x="3101" y="7235"/>
                  </a:lnTo>
                  <a:lnTo>
                    <a:pt x="3136" y="7242"/>
                  </a:lnTo>
                  <a:lnTo>
                    <a:pt x="3240" y="7256"/>
                  </a:lnTo>
                  <a:lnTo>
                    <a:pt x="3247" y="7256"/>
                  </a:lnTo>
                  <a:lnTo>
                    <a:pt x="3358" y="7263"/>
                  </a:lnTo>
                  <a:lnTo>
                    <a:pt x="3892" y="7263"/>
                  </a:lnTo>
                  <a:lnTo>
                    <a:pt x="4003" y="7256"/>
                  </a:lnTo>
                  <a:lnTo>
                    <a:pt x="4010" y="7256"/>
                  </a:lnTo>
                  <a:lnTo>
                    <a:pt x="4107" y="7242"/>
                  </a:lnTo>
                  <a:lnTo>
                    <a:pt x="4142" y="7235"/>
                  </a:lnTo>
                  <a:lnTo>
                    <a:pt x="4232" y="7221"/>
                  </a:lnTo>
                  <a:lnTo>
                    <a:pt x="4260" y="7221"/>
                  </a:lnTo>
                  <a:lnTo>
                    <a:pt x="4371" y="7201"/>
                  </a:lnTo>
                  <a:lnTo>
                    <a:pt x="4378" y="7201"/>
                  </a:lnTo>
                  <a:lnTo>
                    <a:pt x="4475" y="7180"/>
                  </a:lnTo>
                  <a:lnTo>
                    <a:pt x="4509" y="7173"/>
                  </a:lnTo>
                  <a:lnTo>
                    <a:pt x="4586" y="7152"/>
                  </a:lnTo>
                  <a:lnTo>
                    <a:pt x="4614" y="7138"/>
                  </a:lnTo>
                  <a:lnTo>
                    <a:pt x="4718" y="7110"/>
                  </a:lnTo>
                  <a:lnTo>
                    <a:pt x="4731" y="7104"/>
                  </a:lnTo>
                  <a:lnTo>
                    <a:pt x="4822" y="7076"/>
                  </a:lnTo>
                  <a:lnTo>
                    <a:pt x="4849" y="7069"/>
                  </a:lnTo>
                  <a:lnTo>
                    <a:pt x="4933" y="7041"/>
                  </a:lnTo>
                  <a:lnTo>
                    <a:pt x="4953" y="7027"/>
                  </a:lnTo>
                  <a:lnTo>
                    <a:pt x="5051" y="6986"/>
                  </a:lnTo>
                  <a:lnTo>
                    <a:pt x="5071" y="6979"/>
                  </a:lnTo>
                  <a:lnTo>
                    <a:pt x="5155" y="6944"/>
                  </a:lnTo>
                  <a:lnTo>
                    <a:pt x="5182" y="6930"/>
                  </a:lnTo>
                  <a:lnTo>
                    <a:pt x="5259" y="6895"/>
                  </a:lnTo>
                  <a:lnTo>
                    <a:pt x="5279" y="6882"/>
                  </a:lnTo>
                  <a:lnTo>
                    <a:pt x="5377" y="6833"/>
                  </a:lnTo>
                  <a:lnTo>
                    <a:pt x="5397" y="6819"/>
                  </a:lnTo>
                  <a:lnTo>
                    <a:pt x="5467" y="6778"/>
                  </a:lnTo>
                  <a:lnTo>
                    <a:pt x="5481" y="6771"/>
                  </a:lnTo>
                  <a:cubicBezTo>
                    <a:pt x="5668" y="6660"/>
                    <a:pt x="5841" y="6535"/>
                    <a:pt x="6008" y="6396"/>
                  </a:cubicBezTo>
                  <a:lnTo>
                    <a:pt x="6077" y="6334"/>
                  </a:lnTo>
                  <a:lnTo>
                    <a:pt x="6146" y="6271"/>
                  </a:lnTo>
                  <a:lnTo>
                    <a:pt x="6160" y="6250"/>
                  </a:lnTo>
                  <a:lnTo>
                    <a:pt x="6209" y="6202"/>
                  </a:lnTo>
                  <a:lnTo>
                    <a:pt x="6257" y="6181"/>
                  </a:lnTo>
                  <a:lnTo>
                    <a:pt x="6299" y="6139"/>
                  </a:lnTo>
                  <a:lnTo>
                    <a:pt x="6320" y="6112"/>
                  </a:lnTo>
                  <a:lnTo>
                    <a:pt x="6361" y="6070"/>
                  </a:lnTo>
                  <a:lnTo>
                    <a:pt x="6382" y="6042"/>
                  </a:lnTo>
                  <a:lnTo>
                    <a:pt x="6424" y="6001"/>
                  </a:lnTo>
                  <a:lnTo>
                    <a:pt x="6445" y="5973"/>
                  </a:lnTo>
                  <a:lnTo>
                    <a:pt x="6479" y="5931"/>
                  </a:lnTo>
                  <a:lnTo>
                    <a:pt x="6507" y="5904"/>
                  </a:lnTo>
                  <a:lnTo>
                    <a:pt x="6535" y="5855"/>
                  </a:lnTo>
                  <a:lnTo>
                    <a:pt x="6563" y="5827"/>
                  </a:lnTo>
                  <a:lnTo>
                    <a:pt x="6590" y="5786"/>
                  </a:lnTo>
                  <a:lnTo>
                    <a:pt x="6618" y="5751"/>
                  </a:lnTo>
                  <a:lnTo>
                    <a:pt x="6653" y="5702"/>
                  </a:lnTo>
                  <a:lnTo>
                    <a:pt x="6667" y="5675"/>
                  </a:lnTo>
                  <a:lnTo>
                    <a:pt x="6708" y="5612"/>
                  </a:lnTo>
                  <a:lnTo>
                    <a:pt x="6715" y="5598"/>
                  </a:lnTo>
                  <a:lnTo>
                    <a:pt x="6764" y="5522"/>
                  </a:lnTo>
                  <a:lnTo>
                    <a:pt x="6785" y="5501"/>
                  </a:lnTo>
                  <a:lnTo>
                    <a:pt x="6812" y="5446"/>
                  </a:lnTo>
                  <a:lnTo>
                    <a:pt x="6833" y="5411"/>
                  </a:lnTo>
                  <a:lnTo>
                    <a:pt x="6861" y="5363"/>
                  </a:lnTo>
                  <a:lnTo>
                    <a:pt x="6875" y="5328"/>
                  </a:lnTo>
                  <a:lnTo>
                    <a:pt x="6902" y="5279"/>
                  </a:lnTo>
                  <a:lnTo>
                    <a:pt x="6923" y="5245"/>
                  </a:lnTo>
                  <a:lnTo>
                    <a:pt x="6944" y="5196"/>
                  </a:lnTo>
                  <a:lnTo>
                    <a:pt x="6958" y="5161"/>
                  </a:lnTo>
                  <a:lnTo>
                    <a:pt x="6986" y="5113"/>
                  </a:lnTo>
                  <a:lnTo>
                    <a:pt x="7000" y="5078"/>
                  </a:lnTo>
                  <a:lnTo>
                    <a:pt x="7020" y="5023"/>
                  </a:lnTo>
                  <a:lnTo>
                    <a:pt x="7034" y="4988"/>
                  </a:lnTo>
                  <a:lnTo>
                    <a:pt x="7055" y="4939"/>
                  </a:lnTo>
                  <a:lnTo>
                    <a:pt x="7069" y="4898"/>
                  </a:lnTo>
                  <a:lnTo>
                    <a:pt x="7090" y="4849"/>
                  </a:lnTo>
                  <a:lnTo>
                    <a:pt x="7104" y="4815"/>
                  </a:lnTo>
                  <a:lnTo>
                    <a:pt x="7124" y="4745"/>
                  </a:lnTo>
                  <a:lnTo>
                    <a:pt x="7131" y="4724"/>
                  </a:lnTo>
                  <a:cubicBezTo>
                    <a:pt x="7138" y="4690"/>
                    <a:pt x="7145" y="4662"/>
                    <a:pt x="7159" y="4634"/>
                  </a:cubicBezTo>
                  <a:lnTo>
                    <a:pt x="7166" y="4613"/>
                  </a:lnTo>
                  <a:cubicBezTo>
                    <a:pt x="7166" y="4593"/>
                    <a:pt x="7173" y="4572"/>
                    <a:pt x="7180" y="4544"/>
                  </a:cubicBezTo>
                  <a:lnTo>
                    <a:pt x="7194" y="4509"/>
                  </a:lnTo>
                  <a:lnTo>
                    <a:pt x="7208" y="4454"/>
                  </a:lnTo>
                  <a:lnTo>
                    <a:pt x="7215" y="4412"/>
                  </a:lnTo>
                  <a:cubicBezTo>
                    <a:pt x="7215" y="4398"/>
                    <a:pt x="7222" y="4378"/>
                    <a:pt x="7228" y="4357"/>
                  </a:cubicBezTo>
                  <a:lnTo>
                    <a:pt x="7235" y="4322"/>
                  </a:lnTo>
                  <a:cubicBezTo>
                    <a:pt x="7235" y="4301"/>
                    <a:pt x="7242" y="4280"/>
                    <a:pt x="7242" y="4267"/>
                  </a:cubicBezTo>
                  <a:lnTo>
                    <a:pt x="7249" y="4225"/>
                  </a:lnTo>
                  <a:lnTo>
                    <a:pt x="7256" y="4170"/>
                  </a:lnTo>
                  <a:lnTo>
                    <a:pt x="7263" y="4128"/>
                  </a:lnTo>
                  <a:cubicBezTo>
                    <a:pt x="7263" y="4107"/>
                    <a:pt x="7270" y="4093"/>
                    <a:pt x="7270" y="4072"/>
                  </a:cubicBezTo>
                  <a:lnTo>
                    <a:pt x="7277" y="4031"/>
                  </a:lnTo>
                  <a:cubicBezTo>
                    <a:pt x="7277" y="4010"/>
                    <a:pt x="7277" y="3996"/>
                    <a:pt x="7284" y="3975"/>
                  </a:cubicBezTo>
                  <a:cubicBezTo>
                    <a:pt x="7284" y="3954"/>
                    <a:pt x="7284" y="3948"/>
                    <a:pt x="7284" y="3934"/>
                  </a:cubicBezTo>
                  <a:lnTo>
                    <a:pt x="7284" y="3878"/>
                  </a:lnTo>
                  <a:lnTo>
                    <a:pt x="7284" y="3837"/>
                  </a:lnTo>
                  <a:lnTo>
                    <a:pt x="7284" y="3774"/>
                  </a:lnTo>
                  <a:lnTo>
                    <a:pt x="7284" y="3739"/>
                  </a:lnTo>
                  <a:lnTo>
                    <a:pt x="7284" y="3642"/>
                  </a:lnTo>
                  <a:cubicBezTo>
                    <a:pt x="7284" y="1631"/>
                    <a:pt x="5647" y="1"/>
                    <a:pt x="3642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372;p52">
              <a:extLst>
                <a:ext uri="{FF2B5EF4-FFF2-40B4-BE49-F238E27FC236}">
                  <a16:creationId xmlns:a16="http://schemas.microsoft.com/office/drawing/2014/main" xmlns="" id="{25867C1B-47F9-421A-A533-740E0FE1086A}"/>
                </a:ext>
              </a:extLst>
            </p:cNvPr>
            <p:cNvSpPr/>
            <p:nvPr/>
          </p:nvSpPr>
          <p:spPr>
            <a:xfrm>
              <a:off x="1462543" y="3271159"/>
              <a:ext cx="147257" cy="177523"/>
            </a:xfrm>
            <a:custGeom>
              <a:avLst/>
              <a:gdLst/>
              <a:ahLst/>
              <a:cxnLst/>
              <a:rect l="l" t="t" r="r" b="b"/>
              <a:pathLst>
                <a:path w="5605" h="6757" extrusionOk="0">
                  <a:moveTo>
                    <a:pt x="2137" y="1"/>
                  </a:moveTo>
                  <a:cubicBezTo>
                    <a:pt x="708" y="806"/>
                    <a:pt x="1" y="2463"/>
                    <a:pt x="403" y="4045"/>
                  </a:cubicBezTo>
                  <a:cubicBezTo>
                    <a:pt x="812" y="5626"/>
                    <a:pt x="2234" y="6743"/>
                    <a:pt x="3871" y="6757"/>
                  </a:cubicBezTo>
                  <a:cubicBezTo>
                    <a:pt x="4037" y="6653"/>
                    <a:pt x="4197" y="6535"/>
                    <a:pt x="4350" y="6403"/>
                  </a:cubicBezTo>
                  <a:lnTo>
                    <a:pt x="4419" y="6341"/>
                  </a:lnTo>
                  <a:lnTo>
                    <a:pt x="4488" y="6278"/>
                  </a:lnTo>
                  <a:lnTo>
                    <a:pt x="4509" y="6257"/>
                  </a:lnTo>
                  <a:lnTo>
                    <a:pt x="4551" y="6216"/>
                  </a:lnTo>
                  <a:lnTo>
                    <a:pt x="4578" y="6188"/>
                  </a:lnTo>
                  <a:lnTo>
                    <a:pt x="4620" y="6146"/>
                  </a:lnTo>
                  <a:lnTo>
                    <a:pt x="4641" y="6119"/>
                  </a:lnTo>
                  <a:lnTo>
                    <a:pt x="4682" y="6084"/>
                  </a:lnTo>
                  <a:lnTo>
                    <a:pt x="4703" y="6049"/>
                  </a:lnTo>
                  <a:lnTo>
                    <a:pt x="4738" y="6015"/>
                  </a:lnTo>
                  <a:lnTo>
                    <a:pt x="4766" y="5980"/>
                  </a:lnTo>
                  <a:lnTo>
                    <a:pt x="4800" y="5938"/>
                  </a:lnTo>
                  <a:lnTo>
                    <a:pt x="4821" y="5911"/>
                  </a:lnTo>
                  <a:lnTo>
                    <a:pt x="4856" y="5869"/>
                  </a:lnTo>
                  <a:lnTo>
                    <a:pt x="4877" y="5834"/>
                  </a:lnTo>
                  <a:lnTo>
                    <a:pt x="4911" y="5793"/>
                  </a:lnTo>
                  <a:lnTo>
                    <a:pt x="4932" y="5765"/>
                  </a:lnTo>
                  <a:lnTo>
                    <a:pt x="4967" y="5716"/>
                  </a:lnTo>
                  <a:lnTo>
                    <a:pt x="4988" y="5689"/>
                  </a:lnTo>
                  <a:lnTo>
                    <a:pt x="5029" y="5619"/>
                  </a:lnTo>
                  <a:lnTo>
                    <a:pt x="5036" y="5612"/>
                  </a:lnTo>
                  <a:lnTo>
                    <a:pt x="5085" y="5536"/>
                  </a:lnTo>
                  <a:lnTo>
                    <a:pt x="5099" y="5508"/>
                  </a:lnTo>
                  <a:lnTo>
                    <a:pt x="5133" y="5453"/>
                  </a:lnTo>
                  <a:lnTo>
                    <a:pt x="5154" y="5425"/>
                  </a:lnTo>
                  <a:lnTo>
                    <a:pt x="5182" y="5370"/>
                  </a:lnTo>
                  <a:lnTo>
                    <a:pt x="5196" y="5342"/>
                  </a:lnTo>
                  <a:lnTo>
                    <a:pt x="5223" y="5293"/>
                  </a:lnTo>
                  <a:lnTo>
                    <a:pt x="5237" y="5252"/>
                  </a:lnTo>
                  <a:lnTo>
                    <a:pt x="5265" y="5210"/>
                  </a:lnTo>
                  <a:lnTo>
                    <a:pt x="5279" y="5168"/>
                  </a:lnTo>
                  <a:lnTo>
                    <a:pt x="5300" y="5120"/>
                  </a:lnTo>
                  <a:lnTo>
                    <a:pt x="5321" y="5085"/>
                  </a:lnTo>
                  <a:lnTo>
                    <a:pt x="5341" y="5037"/>
                  </a:lnTo>
                  <a:lnTo>
                    <a:pt x="5355" y="4995"/>
                  </a:lnTo>
                  <a:lnTo>
                    <a:pt x="5376" y="4946"/>
                  </a:lnTo>
                  <a:lnTo>
                    <a:pt x="5390" y="4912"/>
                  </a:lnTo>
                  <a:lnTo>
                    <a:pt x="5411" y="4856"/>
                  </a:lnTo>
                  <a:lnTo>
                    <a:pt x="5425" y="4822"/>
                  </a:lnTo>
                  <a:lnTo>
                    <a:pt x="5445" y="4759"/>
                  </a:lnTo>
                  <a:lnTo>
                    <a:pt x="5452" y="4731"/>
                  </a:lnTo>
                  <a:cubicBezTo>
                    <a:pt x="5459" y="4704"/>
                    <a:pt x="5466" y="4676"/>
                    <a:pt x="5480" y="4648"/>
                  </a:cubicBezTo>
                  <a:lnTo>
                    <a:pt x="5480" y="4627"/>
                  </a:lnTo>
                  <a:cubicBezTo>
                    <a:pt x="5487" y="4600"/>
                    <a:pt x="5494" y="4579"/>
                    <a:pt x="5501" y="4558"/>
                  </a:cubicBezTo>
                  <a:lnTo>
                    <a:pt x="5508" y="4523"/>
                  </a:lnTo>
                  <a:lnTo>
                    <a:pt x="5522" y="4461"/>
                  </a:lnTo>
                  <a:lnTo>
                    <a:pt x="5536" y="4426"/>
                  </a:lnTo>
                  <a:cubicBezTo>
                    <a:pt x="5536" y="4405"/>
                    <a:pt x="5543" y="4392"/>
                    <a:pt x="5543" y="4371"/>
                  </a:cubicBezTo>
                  <a:lnTo>
                    <a:pt x="5549" y="4329"/>
                  </a:lnTo>
                  <a:cubicBezTo>
                    <a:pt x="5549" y="4308"/>
                    <a:pt x="5556" y="4294"/>
                    <a:pt x="5563" y="4274"/>
                  </a:cubicBezTo>
                  <a:lnTo>
                    <a:pt x="5570" y="4232"/>
                  </a:lnTo>
                  <a:lnTo>
                    <a:pt x="5577" y="4177"/>
                  </a:lnTo>
                  <a:lnTo>
                    <a:pt x="5584" y="4135"/>
                  </a:lnTo>
                  <a:cubicBezTo>
                    <a:pt x="5584" y="4121"/>
                    <a:pt x="5591" y="4100"/>
                    <a:pt x="5591" y="4086"/>
                  </a:cubicBezTo>
                  <a:lnTo>
                    <a:pt x="5598" y="4045"/>
                  </a:lnTo>
                  <a:cubicBezTo>
                    <a:pt x="5598" y="4024"/>
                    <a:pt x="5598" y="4003"/>
                    <a:pt x="5598" y="3982"/>
                  </a:cubicBezTo>
                  <a:cubicBezTo>
                    <a:pt x="5605" y="3968"/>
                    <a:pt x="5598" y="3961"/>
                    <a:pt x="5598" y="3948"/>
                  </a:cubicBezTo>
                  <a:lnTo>
                    <a:pt x="5598" y="3885"/>
                  </a:lnTo>
                  <a:lnTo>
                    <a:pt x="5598" y="3851"/>
                  </a:lnTo>
                  <a:lnTo>
                    <a:pt x="5598" y="3781"/>
                  </a:lnTo>
                  <a:lnTo>
                    <a:pt x="5598" y="3746"/>
                  </a:lnTo>
                  <a:lnTo>
                    <a:pt x="5598" y="3649"/>
                  </a:lnTo>
                  <a:cubicBezTo>
                    <a:pt x="5605" y="2498"/>
                    <a:pt x="5057" y="1416"/>
                    <a:pt x="4134" y="729"/>
                  </a:cubicBezTo>
                  <a:lnTo>
                    <a:pt x="4148" y="722"/>
                  </a:lnTo>
                  <a:cubicBezTo>
                    <a:pt x="3566" y="285"/>
                    <a:pt x="2865" y="36"/>
                    <a:pt x="2137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373;p52">
              <a:extLst>
                <a:ext uri="{FF2B5EF4-FFF2-40B4-BE49-F238E27FC236}">
                  <a16:creationId xmlns:a16="http://schemas.microsoft.com/office/drawing/2014/main" xmlns="" id="{D7A5209D-9982-4C15-856B-28714AB99455}"/>
                </a:ext>
              </a:extLst>
            </p:cNvPr>
            <p:cNvSpPr/>
            <p:nvPr/>
          </p:nvSpPr>
          <p:spPr>
            <a:xfrm>
              <a:off x="1442681" y="3295408"/>
              <a:ext cx="144000" cy="143264"/>
            </a:xfrm>
            <a:custGeom>
              <a:avLst/>
              <a:gdLst/>
              <a:ahLst/>
              <a:cxnLst/>
              <a:rect l="l" t="t" r="r" b="b"/>
              <a:pathLst>
                <a:path w="5481" h="5453" extrusionOk="0">
                  <a:moveTo>
                    <a:pt x="2331" y="0"/>
                  </a:moveTo>
                  <a:lnTo>
                    <a:pt x="2296" y="7"/>
                  </a:lnTo>
                  <a:lnTo>
                    <a:pt x="2262" y="14"/>
                  </a:lnTo>
                  <a:lnTo>
                    <a:pt x="2234" y="14"/>
                  </a:lnTo>
                  <a:lnTo>
                    <a:pt x="2199" y="21"/>
                  </a:lnTo>
                  <a:lnTo>
                    <a:pt x="2165" y="28"/>
                  </a:lnTo>
                  <a:lnTo>
                    <a:pt x="2130" y="35"/>
                  </a:lnTo>
                  <a:lnTo>
                    <a:pt x="2102" y="42"/>
                  </a:lnTo>
                  <a:lnTo>
                    <a:pt x="2067" y="49"/>
                  </a:lnTo>
                  <a:lnTo>
                    <a:pt x="2040" y="56"/>
                  </a:lnTo>
                  <a:lnTo>
                    <a:pt x="2005" y="70"/>
                  </a:lnTo>
                  <a:lnTo>
                    <a:pt x="1977" y="77"/>
                  </a:lnTo>
                  <a:lnTo>
                    <a:pt x="1943" y="84"/>
                  </a:lnTo>
                  <a:lnTo>
                    <a:pt x="1908" y="98"/>
                  </a:lnTo>
                  <a:lnTo>
                    <a:pt x="1894" y="98"/>
                  </a:lnTo>
                  <a:lnTo>
                    <a:pt x="1873" y="104"/>
                  </a:lnTo>
                  <a:lnTo>
                    <a:pt x="1859" y="111"/>
                  </a:lnTo>
                  <a:lnTo>
                    <a:pt x="1846" y="111"/>
                  </a:lnTo>
                  <a:lnTo>
                    <a:pt x="1811" y="125"/>
                  </a:lnTo>
                  <a:lnTo>
                    <a:pt x="1783" y="139"/>
                  </a:lnTo>
                  <a:lnTo>
                    <a:pt x="1748" y="153"/>
                  </a:lnTo>
                  <a:lnTo>
                    <a:pt x="1728" y="160"/>
                  </a:lnTo>
                  <a:lnTo>
                    <a:pt x="1672" y="181"/>
                  </a:lnTo>
                  <a:lnTo>
                    <a:pt x="1644" y="195"/>
                  </a:lnTo>
                  <a:lnTo>
                    <a:pt x="1624" y="202"/>
                  </a:lnTo>
                  <a:lnTo>
                    <a:pt x="1610" y="209"/>
                  </a:lnTo>
                  <a:lnTo>
                    <a:pt x="1582" y="222"/>
                  </a:lnTo>
                  <a:lnTo>
                    <a:pt x="1561" y="229"/>
                  </a:lnTo>
                  <a:lnTo>
                    <a:pt x="1547" y="236"/>
                  </a:lnTo>
                  <a:lnTo>
                    <a:pt x="1520" y="250"/>
                  </a:lnTo>
                  <a:lnTo>
                    <a:pt x="1492" y="264"/>
                  </a:lnTo>
                  <a:lnTo>
                    <a:pt x="1464" y="278"/>
                  </a:lnTo>
                  <a:lnTo>
                    <a:pt x="1436" y="299"/>
                  </a:lnTo>
                  <a:lnTo>
                    <a:pt x="1402" y="313"/>
                  </a:lnTo>
                  <a:lnTo>
                    <a:pt x="1374" y="326"/>
                  </a:lnTo>
                  <a:lnTo>
                    <a:pt x="1346" y="347"/>
                  </a:lnTo>
                  <a:lnTo>
                    <a:pt x="1318" y="361"/>
                  </a:lnTo>
                  <a:lnTo>
                    <a:pt x="1291" y="375"/>
                  </a:lnTo>
                  <a:lnTo>
                    <a:pt x="1263" y="396"/>
                  </a:lnTo>
                  <a:lnTo>
                    <a:pt x="1235" y="410"/>
                  </a:lnTo>
                  <a:lnTo>
                    <a:pt x="1214" y="430"/>
                  </a:lnTo>
                  <a:lnTo>
                    <a:pt x="1187" y="444"/>
                  </a:lnTo>
                  <a:lnTo>
                    <a:pt x="1159" y="465"/>
                  </a:lnTo>
                  <a:lnTo>
                    <a:pt x="1131" y="486"/>
                  </a:lnTo>
                  <a:lnTo>
                    <a:pt x="1110" y="500"/>
                  </a:lnTo>
                  <a:lnTo>
                    <a:pt x="1083" y="521"/>
                  </a:lnTo>
                  <a:lnTo>
                    <a:pt x="1055" y="541"/>
                  </a:lnTo>
                  <a:lnTo>
                    <a:pt x="1027" y="562"/>
                  </a:lnTo>
                  <a:lnTo>
                    <a:pt x="1006" y="583"/>
                  </a:lnTo>
                  <a:lnTo>
                    <a:pt x="978" y="604"/>
                  </a:lnTo>
                  <a:lnTo>
                    <a:pt x="965" y="611"/>
                  </a:lnTo>
                  <a:lnTo>
                    <a:pt x="958" y="625"/>
                  </a:lnTo>
                  <a:lnTo>
                    <a:pt x="944" y="632"/>
                  </a:lnTo>
                  <a:lnTo>
                    <a:pt x="930" y="646"/>
                  </a:lnTo>
                  <a:lnTo>
                    <a:pt x="909" y="666"/>
                  </a:lnTo>
                  <a:lnTo>
                    <a:pt x="881" y="687"/>
                  </a:lnTo>
                  <a:cubicBezTo>
                    <a:pt x="750" y="812"/>
                    <a:pt x="625" y="951"/>
                    <a:pt x="514" y="1103"/>
                  </a:cubicBezTo>
                  <a:cubicBezTo>
                    <a:pt x="479" y="1152"/>
                    <a:pt x="444" y="1200"/>
                    <a:pt x="410" y="1256"/>
                  </a:cubicBezTo>
                  <a:lnTo>
                    <a:pt x="396" y="1270"/>
                  </a:lnTo>
                  <a:cubicBezTo>
                    <a:pt x="368" y="1325"/>
                    <a:pt x="340" y="1374"/>
                    <a:pt x="313" y="1429"/>
                  </a:cubicBezTo>
                  <a:lnTo>
                    <a:pt x="299" y="1443"/>
                  </a:lnTo>
                  <a:cubicBezTo>
                    <a:pt x="271" y="1499"/>
                    <a:pt x="250" y="1554"/>
                    <a:pt x="222" y="1610"/>
                  </a:cubicBezTo>
                  <a:lnTo>
                    <a:pt x="215" y="1630"/>
                  </a:lnTo>
                  <a:cubicBezTo>
                    <a:pt x="188" y="1686"/>
                    <a:pt x="167" y="1741"/>
                    <a:pt x="146" y="1797"/>
                  </a:cubicBezTo>
                  <a:lnTo>
                    <a:pt x="139" y="1818"/>
                  </a:lnTo>
                  <a:cubicBezTo>
                    <a:pt x="125" y="1873"/>
                    <a:pt x="105" y="1929"/>
                    <a:pt x="91" y="1991"/>
                  </a:cubicBezTo>
                  <a:lnTo>
                    <a:pt x="84" y="2012"/>
                  </a:lnTo>
                  <a:cubicBezTo>
                    <a:pt x="63" y="2067"/>
                    <a:pt x="56" y="2130"/>
                    <a:pt x="42" y="2185"/>
                  </a:cubicBezTo>
                  <a:lnTo>
                    <a:pt x="42" y="2213"/>
                  </a:lnTo>
                  <a:cubicBezTo>
                    <a:pt x="28" y="2269"/>
                    <a:pt x="21" y="2331"/>
                    <a:pt x="14" y="2393"/>
                  </a:cubicBezTo>
                  <a:lnTo>
                    <a:pt x="14" y="2414"/>
                  </a:lnTo>
                  <a:cubicBezTo>
                    <a:pt x="14" y="2449"/>
                    <a:pt x="7" y="2477"/>
                    <a:pt x="7" y="2511"/>
                  </a:cubicBezTo>
                  <a:cubicBezTo>
                    <a:pt x="0" y="2539"/>
                    <a:pt x="7" y="2574"/>
                    <a:pt x="0" y="2602"/>
                  </a:cubicBezTo>
                  <a:lnTo>
                    <a:pt x="0" y="2629"/>
                  </a:lnTo>
                  <a:lnTo>
                    <a:pt x="0" y="2719"/>
                  </a:lnTo>
                  <a:cubicBezTo>
                    <a:pt x="0" y="2817"/>
                    <a:pt x="7" y="2907"/>
                    <a:pt x="14" y="3004"/>
                  </a:cubicBezTo>
                  <a:cubicBezTo>
                    <a:pt x="14" y="3025"/>
                    <a:pt x="14" y="3045"/>
                    <a:pt x="21" y="3066"/>
                  </a:cubicBezTo>
                  <a:cubicBezTo>
                    <a:pt x="21" y="3087"/>
                    <a:pt x="28" y="3115"/>
                    <a:pt x="28" y="3143"/>
                  </a:cubicBezTo>
                  <a:cubicBezTo>
                    <a:pt x="49" y="3254"/>
                    <a:pt x="70" y="3364"/>
                    <a:pt x="105" y="3475"/>
                  </a:cubicBezTo>
                  <a:cubicBezTo>
                    <a:pt x="111" y="3510"/>
                    <a:pt x="125" y="3538"/>
                    <a:pt x="132" y="3573"/>
                  </a:cubicBezTo>
                  <a:lnTo>
                    <a:pt x="139" y="3600"/>
                  </a:lnTo>
                  <a:cubicBezTo>
                    <a:pt x="153" y="3621"/>
                    <a:pt x="160" y="3649"/>
                    <a:pt x="167" y="3670"/>
                  </a:cubicBezTo>
                  <a:lnTo>
                    <a:pt x="174" y="3690"/>
                  </a:lnTo>
                  <a:cubicBezTo>
                    <a:pt x="188" y="3718"/>
                    <a:pt x="195" y="3746"/>
                    <a:pt x="209" y="3774"/>
                  </a:cubicBezTo>
                  <a:cubicBezTo>
                    <a:pt x="313" y="4030"/>
                    <a:pt x="465" y="4273"/>
                    <a:pt x="639" y="4488"/>
                  </a:cubicBezTo>
                  <a:lnTo>
                    <a:pt x="666" y="4516"/>
                  </a:lnTo>
                  <a:lnTo>
                    <a:pt x="680" y="4537"/>
                  </a:lnTo>
                  <a:lnTo>
                    <a:pt x="743" y="4606"/>
                  </a:lnTo>
                  <a:lnTo>
                    <a:pt x="757" y="4620"/>
                  </a:lnTo>
                  <a:lnTo>
                    <a:pt x="819" y="4675"/>
                  </a:lnTo>
                  <a:lnTo>
                    <a:pt x="833" y="4696"/>
                  </a:lnTo>
                  <a:lnTo>
                    <a:pt x="902" y="4759"/>
                  </a:lnTo>
                  <a:lnTo>
                    <a:pt x="916" y="4773"/>
                  </a:lnTo>
                  <a:lnTo>
                    <a:pt x="978" y="4828"/>
                  </a:lnTo>
                  <a:lnTo>
                    <a:pt x="992" y="4842"/>
                  </a:lnTo>
                  <a:lnTo>
                    <a:pt x="1069" y="4897"/>
                  </a:lnTo>
                  <a:lnTo>
                    <a:pt x="1083" y="4911"/>
                  </a:lnTo>
                  <a:lnTo>
                    <a:pt x="1152" y="4960"/>
                  </a:lnTo>
                  <a:lnTo>
                    <a:pt x="1173" y="4974"/>
                  </a:lnTo>
                  <a:lnTo>
                    <a:pt x="1249" y="5029"/>
                  </a:lnTo>
                  <a:lnTo>
                    <a:pt x="1263" y="5036"/>
                  </a:lnTo>
                  <a:lnTo>
                    <a:pt x="1332" y="5078"/>
                  </a:lnTo>
                  <a:lnTo>
                    <a:pt x="1353" y="5092"/>
                  </a:lnTo>
                  <a:lnTo>
                    <a:pt x="1443" y="5140"/>
                  </a:lnTo>
                  <a:lnTo>
                    <a:pt x="1450" y="5147"/>
                  </a:lnTo>
                  <a:lnTo>
                    <a:pt x="1533" y="5189"/>
                  </a:lnTo>
                  <a:lnTo>
                    <a:pt x="1554" y="5196"/>
                  </a:lnTo>
                  <a:lnTo>
                    <a:pt x="1637" y="5237"/>
                  </a:lnTo>
                  <a:lnTo>
                    <a:pt x="1651" y="5244"/>
                  </a:lnTo>
                  <a:lnTo>
                    <a:pt x="1728" y="5272"/>
                  </a:lnTo>
                  <a:lnTo>
                    <a:pt x="1755" y="5286"/>
                  </a:lnTo>
                  <a:lnTo>
                    <a:pt x="1846" y="5320"/>
                  </a:lnTo>
                  <a:lnTo>
                    <a:pt x="1852" y="5320"/>
                  </a:lnTo>
                  <a:lnTo>
                    <a:pt x="1943" y="5348"/>
                  </a:lnTo>
                  <a:lnTo>
                    <a:pt x="1963" y="5355"/>
                  </a:lnTo>
                  <a:lnTo>
                    <a:pt x="2061" y="5376"/>
                  </a:lnTo>
                  <a:lnTo>
                    <a:pt x="2067" y="5376"/>
                  </a:lnTo>
                  <a:lnTo>
                    <a:pt x="2158" y="5397"/>
                  </a:lnTo>
                  <a:lnTo>
                    <a:pt x="2178" y="5404"/>
                  </a:lnTo>
                  <a:lnTo>
                    <a:pt x="2282" y="5425"/>
                  </a:lnTo>
                  <a:lnTo>
                    <a:pt x="2380" y="5438"/>
                  </a:lnTo>
                  <a:lnTo>
                    <a:pt x="2407" y="5438"/>
                  </a:lnTo>
                  <a:lnTo>
                    <a:pt x="2511" y="5452"/>
                  </a:lnTo>
                  <a:lnTo>
                    <a:pt x="2969" y="5452"/>
                  </a:lnTo>
                  <a:lnTo>
                    <a:pt x="3073" y="5438"/>
                  </a:lnTo>
                  <a:lnTo>
                    <a:pt x="3101" y="5438"/>
                  </a:lnTo>
                  <a:lnTo>
                    <a:pt x="3191" y="5425"/>
                  </a:lnTo>
                  <a:lnTo>
                    <a:pt x="3198" y="5425"/>
                  </a:lnTo>
                  <a:lnTo>
                    <a:pt x="3302" y="5404"/>
                  </a:lnTo>
                  <a:lnTo>
                    <a:pt x="3323" y="5397"/>
                  </a:lnTo>
                  <a:lnTo>
                    <a:pt x="3413" y="5376"/>
                  </a:lnTo>
                  <a:lnTo>
                    <a:pt x="3420" y="5376"/>
                  </a:lnTo>
                  <a:lnTo>
                    <a:pt x="3517" y="5355"/>
                  </a:lnTo>
                  <a:lnTo>
                    <a:pt x="3538" y="5348"/>
                  </a:lnTo>
                  <a:lnTo>
                    <a:pt x="3621" y="5320"/>
                  </a:lnTo>
                  <a:lnTo>
                    <a:pt x="3635" y="5320"/>
                  </a:lnTo>
                  <a:lnTo>
                    <a:pt x="3725" y="5286"/>
                  </a:lnTo>
                  <a:lnTo>
                    <a:pt x="3746" y="5272"/>
                  </a:lnTo>
                  <a:lnTo>
                    <a:pt x="3829" y="5244"/>
                  </a:lnTo>
                  <a:lnTo>
                    <a:pt x="3843" y="5237"/>
                  </a:lnTo>
                  <a:lnTo>
                    <a:pt x="3926" y="5196"/>
                  </a:lnTo>
                  <a:lnTo>
                    <a:pt x="3947" y="5189"/>
                  </a:lnTo>
                  <a:lnTo>
                    <a:pt x="4030" y="5147"/>
                  </a:lnTo>
                  <a:lnTo>
                    <a:pt x="4037" y="5140"/>
                  </a:lnTo>
                  <a:lnTo>
                    <a:pt x="4128" y="5092"/>
                  </a:lnTo>
                  <a:lnTo>
                    <a:pt x="4148" y="5078"/>
                  </a:lnTo>
                  <a:lnTo>
                    <a:pt x="4218" y="5036"/>
                  </a:lnTo>
                  <a:lnTo>
                    <a:pt x="4232" y="5029"/>
                  </a:lnTo>
                  <a:lnTo>
                    <a:pt x="4308" y="4974"/>
                  </a:lnTo>
                  <a:lnTo>
                    <a:pt x="4329" y="4960"/>
                  </a:lnTo>
                  <a:lnTo>
                    <a:pt x="4398" y="4911"/>
                  </a:lnTo>
                  <a:lnTo>
                    <a:pt x="4412" y="4897"/>
                  </a:lnTo>
                  <a:lnTo>
                    <a:pt x="4488" y="4842"/>
                  </a:lnTo>
                  <a:lnTo>
                    <a:pt x="4502" y="4828"/>
                  </a:lnTo>
                  <a:lnTo>
                    <a:pt x="4564" y="4773"/>
                  </a:lnTo>
                  <a:lnTo>
                    <a:pt x="4578" y="4759"/>
                  </a:lnTo>
                  <a:lnTo>
                    <a:pt x="4648" y="4696"/>
                  </a:lnTo>
                  <a:lnTo>
                    <a:pt x="4662" y="4675"/>
                  </a:lnTo>
                  <a:lnTo>
                    <a:pt x="4724" y="4620"/>
                  </a:lnTo>
                  <a:lnTo>
                    <a:pt x="4738" y="4606"/>
                  </a:lnTo>
                  <a:cubicBezTo>
                    <a:pt x="4759" y="4585"/>
                    <a:pt x="4780" y="4558"/>
                    <a:pt x="4800" y="4537"/>
                  </a:cubicBezTo>
                  <a:lnTo>
                    <a:pt x="4814" y="4516"/>
                  </a:lnTo>
                  <a:lnTo>
                    <a:pt x="4842" y="4488"/>
                  </a:lnTo>
                  <a:cubicBezTo>
                    <a:pt x="5022" y="4273"/>
                    <a:pt x="5168" y="4030"/>
                    <a:pt x="5272" y="3774"/>
                  </a:cubicBezTo>
                  <a:cubicBezTo>
                    <a:pt x="5286" y="3746"/>
                    <a:pt x="5293" y="3718"/>
                    <a:pt x="5307" y="3690"/>
                  </a:cubicBezTo>
                  <a:lnTo>
                    <a:pt x="5314" y="3670"/>
                  </a:lnTo>
                  <a:cubicBezTo>
                    <a:pt x="5321" y="3649"/>
                    <a:pt x="5327" y="3621"/>
                    <a:pt x="5341" y="3600"/>
                  </a:cubicBezTo>
                  <a:lnTo>
                    <a:pt x="5348" y="3573"/>
                  </a:lnTo>
                  <a:cubicBezTo>
                    <a:pt x="5355" y="3538"/>
                    <a:pt x="5369" y="3510"/>
                    <a:pt x="5376" y="3475"/>
                  </a:cubicBezTo>
                  <a:cubicBezTo>
                    <a:pt x="5411" y="3364"/>
                    <a:pt x="5432" y="3254"/>
                    <a:pt x="5452" y="3143"/>
                  </a:cubicBezTo>
                  <a:cubicBezTo>
                    <a:pt x="5452" y="3115"/>
                    <a:pt x="5459" y="3087"/>
                    <a:pt x="5459" y="3066"/>
                  </a:cubicBezTo>
                  <a:cubicBezTo>
                    <a:pt x="5466" y="3038"/>
                    <a:pt x="5466" y="3025"/>
                    <a:pt x="5466" y="3004"/>
                  </a:cubicBezTo>
                  <a:cubicBezTo>
                    <a:pt x="5473" y="2907"/>
                    <a:pt x="5480" y="2817"/>
                    <a:pt x="5480" y="2719"/>
                  </a:cubicBezTo>
                  <a:lnTo>
                    <a:pt x="5480" y="2629"/>
                  </a:lnTo>
                  <a:lnTo>
                    <a:pt x="5480" y="2602"/>
                  </a:lnTo>
                  <a:cubicBezTo>
                    <a:pt x="5480" y="2574"/>
                    <a:pt x="5480" y="2539"/>
                    <a:pt x="5473" y="2511"/>
                  </a:cubicBezTo>
                  <a:cubicBezTo>
                    <a:pt x="5466" y="2477"/>
                    <a:pt x="5466" y="2449"/>
                    <a:pt x="5466" y="2414"/>
                  </a:cubicBezTo>
                  <a:lnTo>
                    <a:pt x="5466" y="2393"/>
                  </a:lnTo>
                  <a:cubicBezTo>
                    <a:pt x="5459" y="2331"/>
                    <a:pt x="5445" y="2269"/>
                    <a:pt x="5438" y="2213"/>
                  </a:cubicBezTo>
                  <a:lnTo>
                    <a:pt x="5438" y="2185"/>
                  </a:lnTo>
                  <a:cubicBezTo>
                    <a:pt x="5425" y="2130"/>
                    <a:pt x="5411" y="2074"/>
                    <a:pt x="5397" y="2012"/>
                  </a:cubicBezTo>
                  <a:lnTo>
                    <a:pt x="5390" y="1991"/>
                  </a:lnTo>
                  <a:cubicBezTo>
                    <a:pt x="5376" y="1929"/>
                    <a:pt x="5355" y="1873"/>
                    <a:pt x="5334" y="1818"/>
                  </a:cubicBezTo>
                  <a:lnTo>
                    <a:pt x="5327" y="1797"/>
                  </a:lnTo>
                  <a:cubicBezTo>
                    <a:pt x="5307" y="1734"/>
                    <a:pt x="5286" y="1679"/>
                    <a:pt x="5265" y="1630"/>
                  </a:cubicBezTo>
                  <a:lnTo>
                    <a:pt x="5258" y="1610"/>
                  </a:lnTo>
                  <a:cubicBezTo>
                    <a:pt x="5230" y="1554"/>
                    <a:pt x="5203" y="1499"/>
                    <a:pt x="5175" y="1443"/>
                  </a:cubicBezTo>
                  <a:lnTo>
                    <a:pt x="5168" y="1429"/>
                  </a:lnTo>
                  <a:cubicBezTo>
                    <a:pt x="5140" y="1374"/>
                    <a:pt x="5112" y="1325"/>
                    <a:pt x="5078" y="1270"/>
                  </a:cubicBezTo>
                  <a:lnTo>
                    <a:pt x="5071" y="1256"/>
                  </a:lnTo>
                  <a:cubicBezTo>
                    <a:pt x="5036" y="1200"/>
                    <a:pt x="5001" y="1152"/>
                    <a:pt x="4967" y="1103"/>
                  </a:cubicBezTo>
                  <a:cubicBezTo>
                    <a:pt x="4856" y="951"/>
                    <a:pt x="4731" y="812"/>
                    <a:pt x="4592" y="687"/>
                  </a:cubicBezTo>
                  <a:lnTo>
                    <a:pt x="4571" y="666"/>
                  </a:lnTo>
                  <a:lnTo>
                    <a:pt x="4551" y="646"/>
                  </a:lnTo>
                  <a:lnTo>
                    <a:pt x="4537" y="632"/>
                  </a:lnTo>
                  <a:lnTo>
                    <a:pt x="4523" y="625"/>
                  </a:lnTo>
                  <a:lnTo>
                    <a:pt x="4509" y="611"/>
                  </a:lnTo>
                  <a:lnTo>
                    <a:pt x="4502" y="604"/>
                  </a:lnTo>
                  <a:lnTo>
                    <a:pt x="4474" y="583"/>
                  </a:lnTo>
                  <a:lnTo>
                    <a:pt x="4447" y="562"/>
                  </a:lnTo>
                  <a:lnTo>
                    <a:pt x="4426" y="541"/>
                  </a:lnTo>
                  <a:lnTo>
                    <a:pt x="4398" y="521"/>
                  </a:lnTo>
                  <a:lnTo>
                    <a:pt x="4370" y="500"/>
                  </a:lnTo>
                  <a:lnTo>
                    <a:pt x="4343" y="486"/>
                  </a:lnTo>
                  <a:lnTo>
                    <a:pt x="4322" y="465"/>
                  </a:lnTo>
                  <a:lnTo>
                    <a:pt x="4294" y="444"/>
                  </a:lnTo>
                  <a:lnTo>
                    <a:pt x="4266" y="430"/>
                  </a:lnTo>
                  <a:lnTo>
                    <a:pt x="4238" y="410"/>
                  </a:lnTo>
                  <a:lnTo>
                    <a:pt x="4211" y="396"/>
                  </a:lnTo>
                  <a:lnTo>
                    <a:pt x="4183" y="375"/>
                  </a:lnTo>
                  <a:lnTo>
                    <a:pt x="4155" y="361"/>
                  </a:lnTo>
                  <a:lnTo>
                    <a:pt x="4128" y="347"/>
                  </a:lnTo>
                  <a:lnTo>
                    <a:pt x="4100" y="326"/>
                  </a:lnTo>
                  <a:lnTo>
                    <a:pt x="4072" y="313"/>
                  </a:lnTo>
                  <a:lnTo>
                    <a:pt x="4044" y="299"/>
                  </a:lnTo>
                  <a:lnTo>
                    <a:pt x="4017" y="278"/>
                  </a:lnTo>
                  <a:lnTo>
                    <a:pt x="3989" y="264"/>
                  </a:lnTo>
                  <a:lnTo>
                    <a:pt x="3961" y="250"/>
                  </a:lnTo>
                  <a:lnTo>
                    <a:pt x="3933" y="236"/>
                  </a:lnTo>
                  <a:lnTo>
                    <a:pt x="3912" y="229"/>
                  </a:lnTo>
                  <a:lnTo>
                    <a:pt x="3899" y="222"/>
                  </a:lnTo>
                  <a:lnTo>
                    <a:pt x="3871" y="209"/>
                  </a:lnTo>
                  <a:lnTo>
                    <a:pt x="3850" y="202"/>
                  </a:lnTo>
                  <a:lnTo>
                    <a:pt x="3836" y="195"/>
                  </a:lnTo>
                  <a:lnTo>
                    <a:pt x="3802" y="181"/>
                  </a:lnTo>
                  <a:lnTo>
                    <a:pt x="3753" y="160"/>
                  </a:lnTo>
                  <a:lnTo>
                    <a:pt x="3725" y="153"/>
                  </a:lnTo>
                  <a:lnTo>
                    <a:pt x="3691" y="139"/>
                  </a:lnTo>
                  <a:lnTo>
                    <a:pt x="3663" y="125"/>
                  </a:lnTo>
                  <a:lnTo>
                    <a:pt x="3628" y="111"/>
                  </a:lnTo>
                  <a:lnTo>
                    <a:pt x="3614" y="111"/>
                  </a:lnTo>
                  <a:lnTo>
                    <a:pt x="3600" y="104"/>
                  </a:lnTo>
                  <a:lnTo>
                    <a:pt x="3586" y="98"/>
                  </a:lnTo>
                  <a:lnTo>
                    <a:pt x="3566" y="98"/>
                  </a:lnTo>
                  <a:lnTo>
                    <a:pt x="3538" y="84"/>
                  </a:lnTo>
                  <a:lnTo>
                    <a:pt x="3503" y="77"/>
                  </a:lnTo>
                  <a:lnTo>
                    <a:pt x="3476" y="70"/>
                  </a:lnTo>
                  <a:lnTo>
                    <a:pt x="3441" y="56"/>
                  </a:lnTo>
                  <a:lnTo>
                    <a:pt x="3413" y="49"/>
                  </a:lnTo>
                  <a:lnTo>
                    <a:pt x="3378" y="42"/>
                  </a:lnTo>
                  <a:lnTo>
                    <a:pt x="3344" y="35"/>
                  </a:lnTo>
                  <a:lnTo>
                    <a:pt x="3309" y="28"/>
                  </a:lnTo>
                  <a:lnTo>
                    <a:pt x="3281" y="21"/>
                  </a:lnTo>
                  <a:lnTo>
                    <a:pt x="3247" y="14"/>
                  </a:lnTo>
                  <a:lnTo>
                    <a:pt x="3212" y="14"/>
                  </a:lnTo>
                  <a:lnTo>
                    <a:pt x="3177" y="7"/>
                  </a:lnTo>
                  <a:lnTo>
                    <a:pt x="3150" y="0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374;p52">
              <a:extLst>
                <a:ext uri="{FF2B5EF4-FFF2-40B4-BE49-F238E27FC236}">
                  <a16:creationId xmlns:a16="http://schemas.microsoft.com/office/drawing/2014/main" xmlns="" id="{3D314BFA-96D8-4C35-8B57-6390AEE0EC9E}"/>
                </a:ext>
              </a:extLst>
            </p:cNvPr>
            <p:cNvSpPr/>
            <p:nvPr/>
          </p:nvSpPr>
          <p:spPr>
            <a:xfrm>
              <a:off x="1454346" y="3295225"/>
              <a:ext cx="132335" cy="143448"/>
            </a:xfrm>
            <a:custGeom>
              <a:avLst/>
              <a:gdLst/>
              <a:ahLst/>
              <a:cxnLst/>
              <a:rect l="l" t="t" r="r" b="b"/>
              <a:pathLst>
                <a:path w="5037" h="5460" extrusionOk="0">
                  <a:moveTo>
                    <a:pt x="1922" y="1"/>
                  </a:moveTo>
                  <a:lnTo>
                    <a:pt x="1880" y="7"/>
                  </a:lnTo>
                  <a:lnTo>
                    <a:pt x="1852" y="14"/>
                  </a:lnTo>
                  <a:lnTo>
                    <a:pt x="1818" y="21"/>
                  </a:lnTo>
                  <a:lnTo>
                    <a:pt x="1783" y="21"/>
                  </a:lnTo>
                  <a:lnTo>
                    <a:pt x="1748" y="28"/>
                  </a:lnTo>
                  <a:lnTo>
                    <a:pt x="1721" y="35"/>
                  </a:lnTo>
                  <a:lnTo>
                    <a:pt x="1686" y="42"/>
                  </a:lnTo>
                  <a:lnTo>
                    <a:pt x="1658" y="49"/>
                  </a:lnTo>
                  <a:lnTo>
                    <a:pt x="1623" y="56"/>
                  </a:lnTo>
                  <a:lnTo>
                    <a:pt x="1589" y="63"/>
                  </a:lnTo>
                  <a:lnTo>
                    <a:pt x="1554" y="77"/>
                  </a:lnTo>
                  <a:lnTo>
                    <a:pt x="1526" y="84"/>
                  </a:lnTo>
                  <a:lnTo>
                    <a:pt x="1492" y="91"/>
                  </a:lnTo>
                  <a:lnTo>
                    <a:pt x="1464" y="105"/>
                  </a:lnTo>
                  <a:lnTo>
                    <a:pt x="1450" y="105"/>
                  </a:lnTo>
                  <a:lnTo>
                    <a:pt x="1429" y="111"/>
                  </a:lnTo>
                  <a:lnTo>
                    <a:pt x="1415" y="118"/>
                  </a:lnTo>
                  <a:lnTo>
                    <a:pt x="1402" y="118"/>
                  </a:lnTo>
                  <a:lnTo>
                    <a:pt x="1367" y="132"/>
                  </a:lnTo>
                  <a:lnTo>
                    <a:pt x="1339" y="139"/>
                  </a:lnTo>
                  <a:lnTo>
                    <a:pt x="1304" y="153"/>
                  </a:lnTo>
                  <a:lnTo>
                    <a:pt x="1277" y="167"/>
                  </a:lnTo>
                  <a:lnTo>
                    <a:pt x="1249" y="174"/>
                  </a:lnTo>
                  <a:cubicBezTo>
                    <a:pt x="0" y="1984"/>
                    <a:pt x="639" y="4481"/>
                    <a:pt x="2608" y="5459"/>
                  </a:cubicBezTo>
                  <a:lnTo>
                    <a:pt x="2650" y="5459"/>
                  </a:lnTo>
                  <a:lnTo>
                    <a:pt x="2747" y="5445"/>
                  </a:lnTo>
                  <a:lnTo>
                    <a:pt x="2754" y="5445"/>
                  </a:lnTo>
                  <a:lnTo>
                    <a:pt x="2851" y="5425"/>
                  </a:lnTo>
                  <a:lnTo>
                    <a:pt x="2879" y="5425"/>
                  </a:lnTo>
                  <a:lnTo>
                    <a:pt x="2962" y="5404"/>
                  </a:lnTo>
                  <a:lnTo>
                    <a:pt x="2969" y="5404"/>
                  </a:lnTo>
                  <a:lnTo>
                    <a:pt x="3066" y="5376"/>
                  </a:lnTo>
                  <a:lnTo>
                    <a:pt x="3087" y="5369"/>
                  </a:lnTo>
                  <a:lnTo>
                    <a:pt x="3177" y="5341"/>
                  </a:lnTo>
                  <a:lnTo>
                    <a:pt x="3184" y="5341"/>
                  </a:lnTo>
                  <a:lnTo>
                    <a:pt x="3281" y="5307"/>
                  </a:lnTo>
                  <a:lnTo>
                    <a:pt x="3302" y="5300"/>
                  </a:lnTo>
                  <a:lnTo>
                    <a:pt x="3385" y="5265"/>
                  </a:lnTo>
                  <a:lnTo>
                    <a:pt x="3392" y="5258"/>
                  </a:lnTo>
                  <a:lnTo>
                    <a:pt x="3482" y="5217"/>
                  </a:lnTo>
                  <a:lnTo>
                    <a:pt x="3503" y="5210"/>
                  </a:lnTo>
                  <a:lnTo>
                    <a:pt x="3579" y="5168"/>
                  </a:lnTo>
                  <a:lnTo>
                    <a:pt x="3593" y="5161"/>
                  </a:lnTo>
                  <a:lnTo>
                    <a:pt x="3677" y="5112"/>
                  </a:lnTo>
                  <a:lnTo>
                    <a:pt x="3697" y="5106"/>
                  </a:lnTo>
                  <a:lnTo>
                    <a:pt x="3774" y="5057"/>
                  </a:lnTo>
                  <a:lnTo>
                    <a:pt x="3781" y="5050"/>
                  </a:lnTo>
                  <a:lnTo>
                    <a:pt x="3864" y="4995"/>
                  </a:lnTo>
                  <a:lnTo>
                    <a:pt x="3885" y="4981"/>
                  </a:lnTo>
                  <a:lnTo>
                    <a:pt x="3947" y="4932"/>
                  </a:lnTo>
                  <a:lnTo>
                    <a:pt x="3961" y="4925"/>
                  </a:lnTo>
                  <a:lnTo>
                    <a:pt x="4037" y="4863"/>
                  </a:lnTo>
                  <a:lnTo>
                    <a:pt x="4058" y="4849"/>
                  </a:lnTo>
                  <a:lnTo>
                    <a:pt x="4120" y="4793"/>
                  </a:lnTo>
                  <a:lnTo>
                    <a:pt x="4127" y="4780"/>
                  </a:lnTo>
                  <a:lnTo>
                    <a:pt x="4204" y="4717"/>
                  </a:lnTo>
                  <a:lnTo>
                    <a:pt x="4218" y="4703"/>
                  </a:lnTo>
                  <a:lnTo>
                    <a:pt x="4273" y="4641"/>
                  </a:lnTo>
                  <a:lnTo>
                    <a:pt x="4287" y="4627"/>
                  </a:lnTo>
                  <a:cubicBezTo>
                    <a:pt x="4308" y="4606"/>
                    <a:pt x="4329" y="4578"/>
                    <a:pt x="4349" y="4558"/>
                  </a:cubicBezTo>
                  <a:lnTo>
                    <a:pt x="4363" y="4544"/>
                  </a:lnTo>
                  <a:lnTo>
                    <a:pt x="4391" y="4509"/>
                  </a:lnTo>
                  <a:cubicBezTo>
                    <a:pt x="4571" y="4294"/>
                    <a:pt x="4717" y="4058"/>
                    <a:pt x="4828" y="3795"/>
                  </a:cubicBezTo>
                  <a:cubicBezTo>
                    <a:pt x="4835" y="3767"/>
                    <a:pt x="4849" y="3746"/>
                    <a:pt x="4856" y="3718"/>
                  </a:cubicBezTo>
                  <a:lnTo>
                    <a:pt x="4863" y="3697"/>
                  </a:lnTo>
                  <a:cubicBezTo>
                    <a:pt x="4877" y="3670"/>
                    <a:pt x="4883" y="3642"/>
                    <a:pt x="4890" y="3621"/>
                  </a:cubicBezTo>
                  <a:lnTo>
                    <a:pt x="4897" y="3593"/>
                  </a:lnTo>
                  <a:cubicBezTo>
                    <a:pt x="4911" y="3559"/>
                    <a:pt x="4918" y="3531"/>
                    <a:pt x="4932" y="3496"/>
                  </a:cubicBezTo>
                  <a:cubicBezTo>
                    <a:pt x="4960" y="3385"/>
                    <a:pt x="4988" y="3274"/>
                    <a:pt x="5001" y="3163"/>
                  </a:cubicBezTo>
                  <a:cubicBezTo>
                    <a:pt x="5001" y="3136"/>
                    <a:pt x="5008" y="3115"/>
                    <a:pt x="5015" y="3087"/>
                  </a:cubicBezTo>
                  <a:cubicBezTo>
                    <a:pt x="5015" y="3059"/>
                    <a:pt x="5015" y="3045"/>
                    <a:pt x="5022" y="3025"/>
                  </a:cubicBezTo>
                  <a:cubicBezTo>
                    <a:pt x="5029" y="2935"/>
                    <a:pt x="5036" y="2837"/>
                    <a:pt x="5036" y="2740"/>
                  </a:cubicBezTo>
                  <a:lnTo>
                    <a:pt x="5036" y="2650"/>
                  </a:lnTo>
                  <a:cubicBezTo>
                    <a:pt x="5036" y="2622"/>
                    <a:pt x="5029" y="2615"/>
                    <a:pt x="5029" y="2609"/>
                  </a:cubicBezTo>
                  <a:cubicBezTo>
                    <a:pt x="5029" y="2581"/>
                    <a:pt x="5029" y="2546"/>
                    <a:pt x="5029" y="2518"/>
                  </a:cubicBezTo>
                  <a:cubicBezTo>
                    <a:pt x="5022" y="2484"/>
                    <a:pt x="5022" y="2456"/>
                    <a:pt x="5015" y="2421"/>
                  </a:cubicBezTo>
                  <a:lnTo>
                    <a:pt x="5015" y="2400"/>
                  </a:lnTo>
                  <a:cubicBezTo>
                    <a:pt x="5008" y="2338"/>
                    <a:pt x="5001" y="2276"/>
                    <a:pt x="4988" y="2220"/>
                  </a:cubicBezTo>
                  <a:lnTo>
                    <a:pt x="4988" y="2192"/>
                  </a:lnTo>
                  <a:cubicBezTo>
                    <a:pt x="4981" y="2137"/>
                    <a:pt x="4967" y="2074"/>
                    <a:pt x="4946" y="2019"/>
                  </a:cubicBezTo>
                  <a:lnTo>
                    <a:pt x="4946" y="1998"/>
                  </a:lnTo>
                  <a:cubicBezTo>
                    <a:pt x="4925" y="1936"/>
                    <a:pt x="4911" y="1880"/>
                    <a:pt x="4890" y="1825"/>
                  </a:cubicBezTo>
                  <a:lnTo>
                    <a:pt x="4883" y="1804"/>
                  </a:lnTo>
                  <a:cubicBezTo>
                    <a:pt x="4863" y="1741"/>
                    <a:pt x="4842" y="1686"/>
                    <a:pt x="4814" y="1631"/>
                  </a:cubicBezTo>
                  <a:lnTo>
                    <a:pt x="4807" y="1617"/>
                  </a:lnTo>
                  <a:cubicBezTo>
                    <a:pt x="4786" y="1561"/>
                    <a:pt x="4759" y="1506"/>
                    <a:pt x="4731" y="1450"/>
                  </a:cubicBezTo>
                  <a:lnTo>
                    <a:pt x="4717" y="1429"/>
                  </a:lnTo>
                  <a:cubicBezTo>
                    <a:pt x="4689" y="1381"/>
                    <a:pt x="4662" y="1332"/>
                    <a:pt x="4634" y="1277"/>
                  </a:cubicBezTo>
                  <a:lnTo>
                    <a:pt x="4620" y="1263"/>
                  </a:lnTo>
                  <a:cubicBezTo>
                    <a:pt x="4592" y="1207"/>
                    <a:pt x="4557" y="1159"/>
                    <a:pt x="4516" y="1103"/>
                  </a:cubicBezTo>
                  <a:cubicBezTo>
                    <a:pt x="4412" y="958"/>
                    <a:pt x="4287" y="819"/>
                    <a:pt x="4148" y="694"/>
                  </a:cubicBezTo>
                  <a:lnTo>
                    <a:pt x="4127" y="673"/>
                  </a:lnTo>
                  <a:lnTo>
                    <a:pt x="4100" y="653"/>
                  </a:lnTo>
                  <a:lnTo>
                    <a:pt x="4086" y="639"/>
                  </a:lnTo>
                  <a:lnTo>
                    <a:pt x="4079" y="632"/>
                  </a:lnTo>
                  <a:lnTo>
                    <a:pt x="4065" y="618"/>
                  </a:lnTo>
                  <a:lnTo>
                    <a:pt x="4051" y="611"/>
                  </a:lnTo>
                  <a:lnTo>
                    <a:pt x="4030" y="590"/>
                  </a:lnTo>
                  <a:lnTo>
                    <a:pt x="4003" y="569"/>
                  </a:lnTo>
                  <a:lnTo>
                    <a:pt x="3975" y="548"/>
                  </a:lnTo>
                  <a:lnTo>
                    <a:pt x="3947" y="528"/>
                  </a:lnTo>
                  <a:lnTo>
                    <a:pt x="3926" y="507"/>
                  </a:lnTo>
                  <a:lnTo>
                    <a:pt x="3899" y="493"/>
                  </a:lnTo>
                  <a:lnTo>
                    <a:pt x="3871" y="472"/>
                  </a:lnTo>
                  <a:lnTo>
                    <a:pt x="3843" y="451"/>
                  </a:lnTo>
                  <a:lnTo>
                    <a:pt x="3822" y="437"/>
                  </a:lnTo>
                  <a:lnTo>
                    <a:pt x="3794" y="417"/>
                  </a:lnTo>
                  <a:lnTo>
                    <a:pt x="3767" y="403"/>
                  </a:lnTo>
                  <a:lnTo>
                    <a:pt x="3739" y="382"/>
                  </a:lnTo>
                  <a:lnTo>
                    <a:pt x="3711" y="368"/>
                  </a:lnTo>
                  <a:lnTo>
                    <a:pt x="3684" y="347"/>
                  </a:lnTo>
                  <a:lnTo>
                    <a:pt x="3656" y="333"/>
                  </a:lnTo>
                  <a:lnTo>
                    <a:pt x="3628" y="320"/>
                  </a:lnTo>
                  <a:lnTo>
                    <a:pt x="3600" y="306"/>
                  </a:lnTo>
                  <a:lnTo>
                    <a:pt x="3573" y="285"/>
                  </a:lnTo>
                  <a:lnTo>
                    <a:pt x="3545" y="271"/>
                  </a:lnTo>
                  <a:lnTo>
                    <a:pt x="3510" y="257"/>
                  </a:lnTo>
                  <a:lnTo>
                    <a:pt x="3482" y="243"/>
                  </a:lnTo>
                  <a:lnTo>
                    <a:pt x="3468" y="236"/>
                  </a:lnTo>
                  <a:lnTo>
                    <a:pt x="3455" y="229"/>
                  </a:lnTo>
                  <a:lnTo>
                    <a:pt x="3427" y="216"/>
                  </a:lnTo>
                  <a:lnTo>
                    <a:pt x="3406" y="209"/>
                  </a:lnTo>
                  <a:lnTo>
                    <a:pt x="3385" y="202"/>
                  </a:lnTo>
                  <a:lnTo>
                    <a:pt x="3358" y="188"/>
                  </a:lnTo>
                  <a:lnTo>
                    <a:pt x="3309" y="167"/>
                  </a:lnTo>
                  <a:lnTo>
                    <a:pt x="3281" y="153"/>
                  </a:lnTo>
                  <a:lnTo>
                    <a:pt x="3247" y="139"/>
                  </a:lnTo>
                  <a:lnTo>
                    <a:pt x="3219" y="132"/>
                  </a:lnTo>
                  <a:lnTo>
                    <a:pt x="3184" y="118"/>
                  </a:lnTo>
                  <a:lnTo>
                    <a:pt x="3170" y="118"/>
                  </a:lnTo>
                  <a:lnTo>
                    <a:pt x="3156" y="111"/>
                  </a:lnTo>
                  <a:lnTo>
                    <a:pt x="3136" y="105"/>
                  </a:lnTo>
                  <a:lnTo>
                    <a:pt x="3122" y="105"/>
                  </a:lnTo>
                  <a:lnTo>
                    <a:pt x="3094" y="91"/>
                  </a:lnTo>
                  <a:lnTo>
                    <a:pt x="3059" y="84"/>
                  </a:lnTo>
                  <a:lnTo>
                    <a:pt x="3025" y="77"/>
                  </a:lnTo>
                  <a:lnTo>
                    <a:pt x="2997" y="63"/>
                  </a:lnTo>
                  <a:lnTo>
                    <a:pt x="2962" y="56"/>
                  </a:lnTo>
                  <a:lnTo>
                    <a:pt x="2927" y="49"/>
                  </a:lnTo>
                  <a:lnTo>
                    <a:pt x="2900" y="42"/>
                  </a:lnTo>
                  <a:lnTo>
                    <a:pt x="2865" y="35"/>
                  </a:lnTo>
                  <a:lnTo>
                    <a:pt x="2830" y="28"/>
                  </a:lnTo>
                  <a:lnTo>
                    <a:pt x="2796" y="21"/>
                  </a:lnTo>
                  <a:lnTo>
                    <a:pt x="2768" y="21"/>
                  </a:lnTo>
                  <a:lnTo>
                    <a:pt x="2733" y="14"/>
                  </a:lnTo>
                  <a:lnTo>
                    <a:pt x="2699" y="7"/>
                  </a:lnTo>
                  <a:lnTo>
                    <a:pt x="2664" y="1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375;p52">
              <a:extLst>
                <a:ext uri="{FF2B5EF4-FFF2-40B4-BE49-F238E27FC236}">
                  <a16:creationId xmlns:a16="http://schemas.microsoft.com/office/drawing/2014/main" xmlns="" id="{5FE22BC1-DF6D-4C0A-ADC2-8D5842518955}"/>
                </a:ext>
              </a:extLst>
            </p:cNvPr>
            <p:cNvSpPr/>
            <p:nvPr/>
          </p:nvSpPr>
          <p:spPr>
            <a:xfrm>
              <a:off x="1506996" y="3210890"/>
              <a:ext cx="14608" cy="44453"/>
            </a:xfrm>
            <a:custGeom>
              <a:avLst/>
              <a:gdLst/>
              <a:ahLst/>
              <a:cxnLst/>
              <a:rect l="l" t="t" r="r" b="b"/>
              <a:pathLst>
                <a:path w="556" h="1692" extrusionOk="0">
                  <a:moveTo>
                    <a:pt x="278" y="1"/>
                  </a:moveTo>
                  <a:cubicBezTo>
                    <a:pt x="140" y="1"/>
                    <a:pt x="1" y="93"/>
                    <a:pt x="1" y="277"/>
                  </a:cubicBezTo>
                  <a:lnTo>
                    <a:pt x="1" y="1414"/>
                  </a:lnTo>
                  <a:cubicBezTo>
                    <a:pt x="1" y="1567"/>
                    <a:pt x="126" y="1691"/>
                    <a:pt x="278" y="1691"/>
                  </a:cubicBezTo>
                  <a:cubicBezTo>
                    <a:pt x="431" y="1691"/>
                    <a:pt x="556" y="1560"/>
                    <a:pt x="556" y="1407"/>
                  </a:cubicBezTo>
                  <a:lnTo>
                    <a:pt x="556" y="277"/>
                  </a:lnTo>
                  <a:cubicBezTo>
                    <a:pt x="556" y="93"/>
                    <a:pt x="417" y="1"/>
                    <a:pt x="278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376;p52">
              <a:extLst>
                <a:ext uri="{FF2B5EF4-FFF2-40B4-BE49-F238E27FC236}">
                  <a16:creationId xmlns:a16="http://schemas.microsoft.com/office/drawing/2014/main" xmlns="" id="{3F17E0D0-374E-490B-806A-E77E4FA624DD}"/>
                </a:ext>
              </a:extLst>
            </p:cNvPr>
            <p:cNvSpPr/>
            <p:nvPr/>
          </p:nvSpPr>
          <p:spPr>
            <a:xfrm>
              <a:off x="1430307" y="3230489"/>
              <a:ext cx="33892" cy="40696"/>
            </a:xfrm>
            <a:custGeom>
              <a:avLst/>
              <a:gdLst/>
              <a:ahLst/>
              <a:cxnLst/>
              <a:rect l="l" t="t" r="r" b="b"/>
              <a:pathLst>
                <a:path w="1290" h="1549" extrusionOk="0">
                  <a:moveTo>
                    <a:pt x="385" y="0"/>
                  </a:moveTo>
                  <a:cubicBezTo>
                    <a:pt x="192" y="0"/>
                    <a:pt x="0" y="206"/>
                    <a:pt x="139" y="425"/>
                  </a:cubicBezTo>
                  <a:lnTo>
                    <a:pt x="700" y="1410"/>
                  </a:lnTo>
                  <a:cubicBezTo>
                    <a:pt x="749" y="1493"/>
                    <a:pt x="846" y="1549"/>
                    <a:pt x="943" y="1549"/>
                  </a:cubicBezTo>
                  <a:cubicBezTo>
                    <a:pt x="1158" y="1549"/>
                    <a:pt x="1290" y="1313"/>
                    <a:pt x="1186" y="1133"/>
                  </a:cubicBezTo>
                  <a:lnTo>
                    <a:pt x="617" y="148"/>
                  </a:lnTo>
                  <a:cubicBezTo>
                    <a:pt x="561" y="43"/>
                    <a:pt x="473" y="0"/>
                    <a:pt x="385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377;p52">
              <a:extLst>
                <a:ext uri="{FF2B5EF4-FFF2-40B4-BE49-F238E27FC236}">
                  <a16:creationId xmlns:a16="http://schemas.microsoft.com/office/drawing/2014/main" xmlns="" id="{72BFB119-3031-4983-9107-1408B48EF23A}"/>
                </a:ext>
              </a:extLst>
            </p:cNvPr>
            <p:cNvSpPr/>
            <p:nvPr/>
          </p:nvSpPr>
          <p:spPr>
            <a:xfrm>
              <a:off x="1374872" y="3284768"/>
              <a:ext cx="47002" cy="29793"/>
            </a:xfrm>
            <a:custGeom>
              <a:avLst/>
              <a:gdLst/>
              <a:ahLst/>
              <a:cxnLst/>
              <a:rect l="l" t="t" r="r" b="b"/>
              <a:pathLst>
                <a:path w="1789" h="1134" extrusionOk="0">
                  <a:moveTo>
                    <a:pt x="412" y="0"/>
                  </a:moveTo>
                  <a:cubicBezTo>
                    <a:pt x="160" y="0"/>
                    <a:pt x="0" y="373"/>
                    <a:pt x="286" y="530"/>
                  </a:cubicBezTo>
                  <a:lnTo>
                    <a:pt x="1264" y="1092"/>
                  </a:lnTo>
                  <a:cubicBezTo>
                    <a:pt x="1305" y="1120"/>
                    <a:pt x="1354" y="1134"/>
                    <a:pt x="1402" y="1134"/>
                  </a:cubicBezTo>
                  <a:cubicBezTo>
                    <a:pt x="1405" y="1134"/>
                    <a:pt x="1407" y="1134"/>
                    <a:pt x="1410" y="1134"/>
                  </a:cubicBezTo>
                  <a:cubicBezTo>
                    <a:pt x="1695" y="1134"/>
                    <a:pt x="1789" y="751"/>
                    <a:pt x="1541" y="614"/>
                  </a:cubicBezTo>
                  <a:lnTo>
                    <a:pt x="563" y="45"/>
                  </a:lnTo>
                  <a:cubicBezTo>
                    <a:pt x="511" y="14"/>
                    <a:pt x="460" y="0"/>
                    <a:pt x="412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378;p52">
              <a:extLst>
                <a:ext uri="{FF2B5EF4-FFF2-40B4-BE49-F238E27FC236}">
                  <a16:creationId xmlns:a16="http://schemas.microsoft.com/office/drawing/2014/main" xmlns="" id="{9B91808C-38F2-4A2F-BEB2-536B767F2F81}"/>
                </a:ext>
              </a:extLst>
            </p:cNvPr>
            <p:cNvSpPr/>
            <p:nvPr/>
          </p:nvSpPr>
          <p:spPr>
            <a:xfrm>
              <a:off x="1356297" y="3359198"/>
              <a:ext cx="49235" cy="14581"/>
            </a:xfrm>
            <a:custGeom>
              <a:avLst/>
              <a:gdLst/>
              <a:ahLst/>
              <a:cxnLst/>
              <a:rect l="l" t="t" r="r" b="b"/>
              <a:pathLst>
                <a:path w="1874" h="555" extrusionOk="0">
                  <a:moveTo>
                    <a:pt x="368" y="0"/>
                  </a:moveTo>
                  <a:cubicBezTo>
                    <a:pt x="1" y="0"/>
                    <a:pt x="1" y="555"/>
                    <a:pt x="368" y="555"/>
                  </a:cubicBezTo>
                  <a:lnTo>
                    <a:pt x="1506" y="555"/>
                  </a:lnTo>
                  <a:cubicBezTo>
                    <a:pt x="1873" y="555"/>
                    <a:pt x="1873" y="0"/>
                    <a:pt x="1506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379;p52">
              <a:extLst>
                <a:ext uri="{FF2B5EF4-FFF2-40B4-BE49-F238E27FC236}">
                  <a16:creationId xmlns:a16="http://schemas.microsoft.com/office/drawing/2014/main" xmlns="" id="{C6F73F35-ACF2-4DFE-95A2-F05BB5AD66A2}"/>
                </a:ext>
              </a:extLst>
            </p:cNvPr>
            <p:cNvSpPr/>
            <p:nvPr/>
          </p:nvSpPr>
          <p:spPr>
            <a:xfrm>
              <a:off x="1375686" y="3418311"/>
              <a:ext cx="46476" cy="29478"/>
            </a:xfrm>
            <a:custGeom>
              <a:avLst/>
              <a:gdLst/>
              <a:ahLst/>
              <a:cxnLst/>
              <a:rect l="l" t="t" r="r" b="b"/>
              <a:pathLst>
                <a:path w="1769" h="1122" extrusionOk="0">
                  <a:moveTo>
                    <a:pt x="1373" y="1"/>
                  </a:moveTo>
                  <a:cubicBezTo>
                    <a:pt x="1329" y="1"/>
                    <a:pt x="1281" y="13"/>
                    <a:pt x="1233" y="39"/>
                  </a:cubicBezTo>
                  <a:lnTo>
                    <a:pt x="255" y="601"/>
                  </a:lnTo>
                  <a:cubicBezTo>
                    <a:pt x="0" y="745"/>
                    <a:pt x="100" y="1121"/>
                    <a:pt x="386" y="1121"/>
                  </a:cubicBezTo>
                  <a:cubicBezTo>
                    <a:pt x="388" y="1121"/>
                    <a:pt x="391" y="1121"/>
                    <a:pt x="393" y="1121"/>
                  </a:cubicBezTo>
                  <a:cubicBezTo>
                    <a:pt x="442" y="1121"/>
                    <a:pt x="490" y="1107"/>
                    <a:pt x="532" y="1086"/>
                  </a:cubicBezTo>
                  <a:lnTo>
                    <a:pt x="1510" y="518"/>
                  </a:lnTo>
                  <a:cubicBezTo>
                    <a:pt x="1769" y="359"/>
                    <a:pt x="1619" y="1"/>
                    <a:pt x="1373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380;p52">
              <a:extLst>
                <a:ext uri="{FF2B5EF4-FFF2-40B4-BE49-F238E27FC236}">
                  <a16:creationId xmlns:a16="http://schemas.microsoft.com/office/drawing/2014/main" xmlns="" id="{D8A5ECC2-B650-4495-A60C-F9AAC259BC88}"/>
                </a:ext>
              </a:extLst>
            </p:cNvPr>
            <p:cNvSpPr/>
            <p:nvPr/>
          </p:nvSpPr>
          <p:spPr>
            <a:xfrm>
              <a:off x="1606701" y="3284689"/>
              <a:ext cx="46870" cy="29872"/>
            </a:xfrm>
            <a:custGeom>
              <a:avLst/>
              <a:gdLst/>
              <a:ahLst/>
              <a:cxnLst/>
              <a:rect l="l" t="t" r="r" b="b"/>
              <a:pathLst>
                <a:path w="1784" h="1137" extrusionOk="0">
                  <a:moveTo>
                    <a:pt x="1381" y="1"/>
                  </a:moveTo>
                  <a:cubicBezTo>
                    <a:pt x="1333" y="1"/>
                    <a:pt x="1281" y="15"/>
                    <a:pt x="1228" y="48"/>
                  </a:cubicBezTo>
                  <a:lnTo>
                    <a:pt x="250" y="617"/>
                  </a:lnTo>
                  <a:cubicBezTo>
                    <a:pt x="0" y="755"/>
                    <a:pt x="97" y="1137"/>
                    <a:pt x="388" y="1137"/>
                  </a:cubicBezTo>
                  <a:cubicBezTo>
                    <a:pt x="437" y="1137"/>
                    <a:pt x="486" y="1123"/>
                    <a:pt x="527" y="1095"/>
                  </a:cubicBezTo>
                  <a:lnTo>
                    <a:pt x="1505" y="526"/>
                  </a:lnTo>
                  <a:cubicBezTo>
                    <a:pt x="1784" y="375"/>
                    <a:pt x="1630" y="1"/>
                    <a:pt x="1381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381;p52">
              <a:extLst>
                <a:ext uri="{FF2B5EF4-FFF2-40B4-BE49-F238E27FC236}">
                  <a16:creationId xmlns:a16="http://schemas.microsoft.com/office/drawing/2014/main" xmlns="" id="{FD52BCE8-7581-4408-862D-93A9DA289BF9}"/>
                </a:ext>
              </a:extLst>
            </p:cNvPr>
            <p:cNvSpPr/>
            <p:nvPr/>
          </p:nvSpPr>
          <p:spPr>
            <a:xfrm>
              <a:off x="1564402" y="3230857"/>
              <a:ext cx="33419" cy="40328"/>
            </a:xfrm>
            <a:custGeom>
              <a:avLst/>
              <a:gdLst/>
              <a:ahLst/>
              <a:cxnLst/>
              <a:rect l="l" t="t" r="r" b="b"/>
              <a:pathLst>
                <a:path w="1272" h="1535" extrusionOk="0">
                  <a:moveTo>
                    <a:pt x="900" y="0"/>
                  </a:moveTo>
                  <a:cubicBezTo>
                    <a:pt x="816" y="0"/>
                    <a:pt x="732" y="39"/>
                    <a:pt x="674" y="134"/>
                  </a:cubicBezTo>
                  <a:lnTo>
                    <a:pt x="105" y="1119"/>
                  </a:lnTo>
                  <a:cubicBezTo>
                    <a:pt x="1" y="1299"/>
                    <a:pt x="133" y="1535"/>
                    <a:pt x="348" y="1535"/>
                  </a:cubicBezTo>
                  <a:cubicBezTo>
                    <a:pt x="445" y="1535"/>
                    <a:pt x="535" y="1479"/>
                    <a:pt x="590" y="1396"/>
                  </a:cubicBezTo>
                  <a:lnTo>
                    <a:pt x="1152" y="411"/>
                  </a:lnTo>
                  <a:cubicBezTo>
                    <a:pt x="1272" y="196"/>
                    <a:pt x="1087" y="0"/>
                    <a:pt x="900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382;p52">
              <a:extLst>
                <a:ext uri="{FF2B5EF4-FFF2-40B4-BE49-F238E27FC236}">
                  <a16:creationId xmlns:a16="http://schemas.microsoft.com/office/drawing/2014/main" xmlns="" id="{E384FCF4-E7F3-48A6-9717-9E5372548BEE}"/>
                </a:ext>
              </a:extLst>
            </p:cNvPr>
            <p:cNvSpPr/>
            <p:nvPr/>
          </p:nvSpPr>
          <p:spPr>
            <a:xfrm>
              <a:off x="1360317" y="3362587"/>
              <a:ext cx="427348" cy="228492"/>
            </a:xfrm>
            <a:custGeom>
              <a:avLst/>
              <a:gdLst/>
              <a:ahLst/>
              <a:cxnLst/>
              <a:rect l="l" t="t" r="r" b="b"/>
              <a:pathLst>
                <a:path w="16266" h="8697" extrusionOk="0">
                  <a:moveTo>
                    <a:pt x="9272" y="1"/>
                  </a:moveTo>
                  <a:cubicBezTo>
                    <a:pt x="7689" y="1"/>
                    <a:pt x="6230" y="1084"/>
                    <a:pt x="5861" y="2722"/>
                  </a:cubicBezTo>
                  <a:cubicBezTo>
                    <a:pt x="5644" y="2651"/>
                    <a:pt x="5422" y="2616"/>
                    <a:pt x="5202" y="2616"/>
                  </a:cubicBezTo>
                  <a:cubicBezTo>
                    <a:pt x="4525" y="2616"/>
                    <a:pt x="3874" y="2943"/>
                    <a:pt x="3475" y="3520"/>
                  </a:cubicBezTo>
                  <a:cubicBezTo>
                    <a:pt x="3251" y="3461"/>
                    <a:pt x="3027" y="3433"/>
                    <a:pt x="2807" y="3433"/>
                  </a:cubicBezTo>
                  <a:cubicBezTo>
                    <a:pt x="1521" y="3433"/>
                    <a:pt x="373" y="4388"/>
                    <a:pt x="201" y="5732"/>
                  </a:cubicBezTo>
                  <a:cubicBezTo>
                    <a:pt x="0" y="7307"/>
                    <a:pt x="1228" y="8694"/>
                    <a:pt x="2816" y="8694"/>
                  </a:cubicBezTo>
                  <a:lnTo>
                    <a:pt x="13540" y="8694"/>
                  </a:lnTo>
                  <a:cubicBezTo>
                    <a:pt x="13581" y="8696"/>
                    <a:pt x="13622" y="8697"/>
                    <a:pt x="13663" y="8697"/>
                  </a:cubicBezTo>
                  <a:cubicBezTo>
                    <a:pt x="15092" y="8697"/>
                    <a:pt x="16266" y="7536"/>
                    <a:pt x="16266" y="6093"/>
                  </a:cubicBezTo>
                  <a:cubicBezTo>
                    <a:pt x="16266" y="4654"/>
                    <a:pt x="15099" y="3495"/>
                    <a:pt x="13675" y="3495"/>
                  </a:cubicBezTo>
                  <a:cubicBezTo>
                    <a:pt x="13630" y="3495"/>
                    <a:pt x="13585" y="3496"/>
                    <a:pt x="13540" y="3499"/>
                  </a:cubicBezTo>
                  <a:cubicBezTo>
                    <a:pt x="13276" y="3499"/>
                    <a:pt x="13013" y="3533"/>
                    <a:pt x="12763" y="3617"/>
                  </a:cubicBezTo>
                  <a:lnTo>
                    <a:pt x="12763" y="3499"/>
                  </a:lnTo>
                  <a:cubicBezTo>
                    <a:pt x="12763" y="2895"/>
                    <a:pt x="12603" y="2299"/>
                    <a:pt x="12305" y="1772"/>
                  </a:cubicBezTo>
                  <a:cubicBezTo>
                    <a:pt x="11695" y="579"/>
                    <a:pt x="10425" y="197"/>
                    <a:pt x="10425" y="197"/>
                  </a:cubicBezTo>
                  <a:cubicBezTo>
                    <a:pt x="10043" y="64"/>
                    <a:pt x="9654" y="1"/>
                    <a:pt x="9272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383;p52">
              <a:extLst>
                <a:ext uri="{FF2B5EF4-FFF2-40B4-BE49-F238E27FC236}">
                  <a16:creationId xmlns:a16="http://schemas.microsoft.com/office/drawing/2014/main" xmlns="" id="{665FBBD4-7002-4740-9E18-641D6AB81359}"/>
                </a:ext>
              </a:extLst>
            </p:cNvPr>
            <p:cNvSpPr/>
            <p:nvPr/>
          </p:nvSpPr>
          <p:spPr>
            <a:xfrm>
              <a:off x="1360317" y="3431264"/>
              <a:ext cx="216512" cy="159737"/>
            </a:xfrm>
            <a:custGeom>
              <a:avLst/>
              <a:gdLst/>
              <a:ahLst/>
              <a:cxnLst/>
              <a:rect l="l" t="t" r="r" b="b"/>
              <a:pathLst>
                <a:path w="8241" h="6080" extrusionOk="0">
                  <a:moveTo>
                    <a:pt x="5195" y="1"/>
                  </a:moveTo>
                  <a:cubicBezTo>
                    <a:pt x="4523" y="1"/>
                    <a:pt x="3875" y="331"/>
                    <a:pt x="3475" y="906"/>
                  </a:cubicBezTo>
                  <a:cubicBezTo>
                    <a:pt x="3251" y="847"/>
                    <a:pt x="3027" y="819"/>
                    <a:pt x="2807" y="819"/>
                  </a:cubicBezTo>
                  <a:cubicBezTo>
                    <a:pt x="1521" y="819"/>
                    <a:pt x="373" y="1774"/>
                    <a:pt x="201" y="3118"/>
                  </a:cubicBezTo>
                  <a:cubicBezTo>
                    <a:pt x="0" y="4693"/>
                    <a:pt x="1228" y="6080"/>
                    <a:pt x="2816" y="6080"/>
                  </a:cubicBezTo>
                  <a:lnTo>
                    <a:pt x="8241" y="6080"/>
                  </a:lnTo>
                  <a:cubicBezTo>
                    <a:pt x="6652" y="4963"/>
                    <a:pt x="5709" y="3139"/>
                    <a:pt x="5709" y="1197"/>
                  </a:cubicBezTo>
                  <a:cubicBezTo>
                    <a:pt x="5709" y="822"/>
                    <a:pt x="5737" y="455"/>
                    <a:pt x="5806" y="94"/>
                  </a:cubicBezTo>
                  <a:cubicBezTo>
                    <a:pt x="5604" y="31"/>
                    <a:pt x="5399" y="1"/>
                    <a:pt x="5195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13305;p57">
            <a:extLst>
              <a:ext uri="{FF2B5EF4-FFF2-40B4-BE49-F238E27FC236}">
                <a16:creationId xmlns:a16="http://schemas.microsoft.com/office/drawing/2014/main" xmlns="" id="{5265C48D-4A9A-4A46-B6E4-5166424E6087}"/>
              </a:ext>
            </a:extLst>
          </p:cNvPr>
          <p:cNvGrpSpPr/>
          <p:nvPr/>
        </p:nvGrpSpPr>
        <p:grpSpPr>
          <a:xfrm flipH="1">
            <a:off x="995847" y="5766999"/>
            <a:ext cx="668427" cy="783687"/>
            <a:chOff x="3592433" y="1980212"/>
            <a:chExt cx="381542" cy="370079"/>
          </a:xfrm>
          <a:solidFill>
            <a:srgbClr val="ED7D31"/>
          </a:solidFill>
        </p:grpSpPr>
        <p:sp>
          <p:nvSpPr>
            <p:cNvPr id="54" name="Google Shape;13306;p57">
              <a:extLst>
                <a:ext uri="{FF2B5EF4-FFF2-40B4-BE49-F238E27FC236}">
                  <a16:creationId xmlns:a16="http://schemas.microsoft.com/office/drawing/2014/main" xmlns="" id="{CF4B697C-684F-4BAC-A7AA-1B18EDC48A0B}"/>
                </a:ext>
              </a:extLst>
            </p:cNvPr>
            <p:cNvSpPr/>
            <p:nvPr/>
          </p:nvSpPr>
          <p:spPr>
            <a:xfrm>
              <a:off x="3790916" y="1980212"/>
              <a:ext cx="165800" cy="370079"/>
            </a:xfrm>
            <a:custGeom>
              <a:avLst/>
              <a:gdLst/>
              <a:ahLst/>
              <a:cxnLst/>
              <a:rect l="l" t="t" r="r" b="b"/>
              <a:pathLst>
                <a:path w="6321" h="14109" extrusionOk="0">
                  <a:moveTo>
                    <a:pt x="3366" y="0"/>
                  </a:moveTo>
                  <a:cubicBezTo>
                    <a:pt x="3080" y="0"/>
                    <a:pt x="2766" y="51"/>
                    <a:pt x="2422" y="167"/>
                  </a:cubicBezTo>
                  <a:cubicBezTo>
                    <a:pt x="1" y="981"/>
                    <a:pt x="801" y="4351"/>
                    <a:pt x="1479" y="6087"/>
                  </a:cubicBezTo>
                  <a:lnTo>
                    <a:pt x="2218" y="14108"/>
                  </a:lnTo>
                  <a:cubicBezTo>
                    <a:pt x="4720" y="14108"/>
                    <a:pt x="6320" y="12284"/>
                    <a:pt x="6320" y="9782"/>
                  </a:cubicBezTo>
                  <a:cubicBezTo>
                    <a:pt x="6320" y="7138"/>
                    <a:pt x="3757" y="5320"/>
                    <a:pt x="3588" y="3496"/>
                  </a:cubicBezTo>
                  <a:cubicBezTo>
                    <a:pt x="3492" y="2453"/>
                    <a:pt x="4090" y="1945"/>
                    <a:pt x="4879" y="1945"/>
                  </a:cubicBezTo>
                  <a:cubicBezTo>
                    <a:pt x="5095" y="1945"/>
                    <a:pt x="5326" y="1983"/>
                    <a:pt x="5561" y="2059"/>
                  </a:cubicBezTo>
                  <a:cubicBezTo>
                    <a:pt x="5580" y="2066"/>
                    <a:pt x="5598" y="2069"/>
                    <a:pt x="5617" y="2069"/>
                  </a:cubicBezTo>
                  <a:cubicBezTo>
                    <a:pt x="5723" y="2069"/>
                    <a:pt x="5811" y="1959"/>
                    <a:pt x="5764" y="1849"/>
                  </a:cubicBezTo>
                  <a:cubicBezTo>
                    <a:pt x="5494" y="1234"/>
                    <a:pt x="4777" y="0"/>
                    <a:pt x="3366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307;p57">
              <a:extLst>
                <a:ext uri="{FF2B5EF4-FFF2-40B4-BE49-F238E27FC236}">
                  <a16:creationId xmlns:a16="http://schemas.microsoft.com/office/drawing/2014/main" xmlns="" id="{9F97B86A-6A3D-4BFC-B85E-45A43A0BA408}"/>
                </a:ext>
              </a:extLst>
            </p:cNvPr>
            <p:cNvSpPr/>
            <p:nvPr/>
          </p:nvSpPr>
          <p:spPr>
            <a:xfrm>
              <a:off x="3601509" y="2157448"/>
              <a:ext cx="11935" cy="19777"/>
            </a:xfrm>
            <a:custGeom>
              <a:avLst/>
              <a:gdLst/>
              <a:ahLst/>
              <a:cxnLst/>
              <a:rect l="l" t="t" r="r" b="b"/>
              <a:pathLst>
                <a:path w="455" h="754" extrusionOk="0">
                  <a:moveTo>
                    <a:pt x="228" y="1"/>
                  </a:moveTo>
                  <a:cubicBezTo>
                    <a:pt x="114" y="1"/>
                    <a:pt x="0" y="76"/>
                    <a:pt x="0" y="225"/>
                  </a:cubicBezTo>
                  <a:lnTo>
                    <a:pt x="0" y="523"/>
                  </a:lnTo>
                  <a:cubicBezTo>
                    <a:pt x="0" y="652"/>
                    <a:pt x="102" y="754"/>
                    <a:pt x="224" y="754"/>
                  </a:cubicBezTo>
                  <a:cubicBezTo>
                    <a:pt x="353" y="754"/>
                    <a:pt x="455" y="652"/>
                    <a:pt x="455" y="523"/>
                  </a:cubicBezTo>
                  <a:lnTo>
                    <a:pt x="455" y="225"/>
                  </a:lnTo>
                  <a:cubicBezTo>
                    <a:pt x="455" y="76"/>
                    <a:pt x="341" y="1"/>
                    <a:pt x="228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308;p57">
              <a:extLst>
                <a:ext uri="{FF2B5EF4-FFF2-40B4-BE49-F238E27FC236}">
                  <a16:creationId xmlns:a16="http://schemas.microsoft.com/office/drawing/2014/main" xmlns="" id="{53E2953E-660D-4E6C-8713-DFCD478EA2B8}"/>
                </a:ext>
              </a:extLst>
            </p:cNvPr>
            <p:cNvSpPr/>
            <p:nvPr/>
          </p:nvSpPr>
          <p:spPr>
            <a:xfrm>
              <a:off x="3592433" y="2165291"/>
              <a:ext cx="29902" cy="35778"/>
            </a:xfrm>
            <a:custGeom>
              <a:avLst/>
              <a:gdLst/>
              <a:ahLst/>
              <a:cxnLst/>
              <a:rect l="l" t="t" r="r" b="b"/>
              <a:pathLst>
                <a:path w="1140" h="1364" extrusionOk="0">
                  <a:moveTo>
                    <a:pt x="570" y="0"/>
                  </a:moveTo>
                  <a:cubicBezTo>
                    <a:pt x="258" y="0"/>
                    <a:pt x="1" y="251"/>
                    <a:pt x="1" y="563"/>
                  </a:cubicBezTo>
                  <a:lnTo>
                    <a:pt x="1" y="794"/>
                  </a:lnTo>
                  <a:cubicBezTo>
                    <a:pt x="1" y="1106"/>
                    <a:pt x="258" y="1363"/>
                    <a:pt x="570" y="1363"/>
                  </a:cubicBezTo>
                  <a:cubicBezTo>
                    <a:pt x="889" y="1363"/>
                    <a:pt x="1140" y="1106"/>
                    <a:pt x="1140" y="794"/>
                  </a:cubicBezTo>
                  <a:lnTo>
                    <a:pt x="1140" y="563"/>
                  </a:lnTo>
                  <a:cubicBezTo>
                    <a:pt x="1140" y="251"/>
                    <a:pt x="889" y="0"/>
                    <a:pt x="570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3309;p57">
              <a:extLst>
                <a:ext uri="{FF2B5EF4-FFF2-40B4-BE49-F238E27FC236}">
                  <a16:creationId xmlns:a16="http://schemas.microsoft.com/office/drawing/2014/main" xmlns="" id="{9B4833FD-EBED-4A81-91D2-CBD950551551}"/>
                </a:ext>
              </a:extLst>
            </p:cNvPr>
            <p:cNvSpPr/>
            <p:nvPr/>
          </p:nvSpPr>
          <p:spPr>
            <a:xfrm>
              <a:off x="3722088" y="2190551"/>
              <a:ext cx="61404" cy="80054"/>
            </a:xfrm>
            <a:custGeom>
              <a:avLst/>
              <a:gdLst/>
              <a:ahLst/>
              <a:cxnLst/>
              <a:rect l="l" t="t" r="r" b="b"/>
              <a:pathLst>
                <a:path w="2341" h="3052" extrusionOk="0">
                  <a:moveTo>
                    <a:pt x="1757" y="0"/>
                  </a:moveTo>
                  <a:lnTo>
                    <a:pt x="1" y="793"/>
                  </a:lnTo>
                  <a:cubicBezTo>
                    <a:pt x="1" y="793"/>
                    <a:pt x="448" y="2061"/>
                    <a:pt x="1337" y="3051"/>
                  </a:cubicBezTo>
                  <a:lnTo>
                    <a:pt x="2340" y="1648"/>
                  </a:lnTo>
                  <a:lnTo>
                    <a:pt x="1757" y="0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3310;p57">
              <a:extLst>
                <a:ext uri="{FF2B5EF4-FFF2-40B4-BE49-F238E27FC236}">
                  <a16:creationId xmlns:a16="http://schemas.microsoft.com/office/drawing/2014/main" xmlns="" id="{48F4AE59-E1F3-48D7-B4FF-8FBE5F021ECA}"/>
                </a:ext>
              </a:extLst>
            </p:cNvPr>
            <p:cNvSpPr/>
            <p:nvPr/>
          </p:nvSpPr>
          <p:spPr>
            <a:xfrm>
              <a:off x="3701471" y="2022364"/>
              <a:ext cx="15004" cy="26440"/>
            </a:xfrm>
            <a:custGeom>
              <a:avLst/>
              <a:gdLst/>
              <a:ahLst/>
              <a:cxnLst/>
              <a:rect l="l" t="t" r="r" b="b"/>
              <a:pathLst>
                <a:path w="572" h="1008" extrusionOk="0">
                  <a:moveTo>
                    <a:pt x="326" y="1"/>
                  </a:moveTo>
                  <a:cubicBezTo>
                    <a:pt x="229" y="1"/>
                    <a:pt x="133" y="57"/>
                    <a:pt x="109" y="181"/>
                  </a:cubicBezTo>
                  <a:lnTo>
                    <a:pt x="21" y="750"/>
                  </a:lnTo>
                  <a:cubicBezTo>
                    <a:pt x="0" y="872"/>
                    <a:pt x="88" y="988"/>
                    <a:pt x="210" y="1008"/>
                  </a:cubicBezTo>
                  <a:lnTo>
                    <a:pt x="244" y="1008"/>
                  </a:lnTo>
                  <a:cubicBezTo>
                    <a:pt x="360" y="1008"/>
                    <a:pt x="455" y="927"/>
                    <a:pt x="468" y="818"/>
                  </a:cubicBezTo>
                  <a:lnTo>
                    <a:pt x="556" y="249"/>
                  </a:lnTo>
                  <a:cubicBezTo>
                    <a:pt x="571" y="90"/>
                    <a:pt x="448" y="1"/>
                    <a:pt x="326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3311;p57">
              <a:extLst>
                <a:ext uri="{FF2B5EF4-FFF2-40B4-BE49-F238E27FC236}">
                  <a16:creationId xmlns:a16="http://schemas.microsoft.com/office/drawing/2014/main" xmlns="" id="{09378866-877E-4AA6-85AE-12F7BD154CEA}"/>
                </a:ext>
              </a:extLst>
            </p:cNvPr>
            <p:cNvSpPr/>
            <p:nvPr/>
          </p:nvSpPr>
          <p:spPr>
            <a:xfrm>
              <a:off x="3611109" y="2065040"/>
              <a:ext cx="319455" cy="285068"/>
            </a:xfrm>
            <a:custGeom>
              <a:avLst/>
              <a:gdLst/>
              <a:ahLst/>
              <a:cxnLst/>
              <a:rect l="l" t="t" r="r" b="b"/>
              <a:pathLst>
                <a:path w="12179" h="10868" extrusionOk="0">
                  <a:moveTo>
                    <a:pt x="3130" y="0"/>
                  </a:moveTo>
                  <a:cubicBezTo>
                    <a:pt x="2544" y="0"/>
                    <a:pt x="1974" y="212"/>
                    <a:pt x="1526" y="608"/>
                  </a:cubicBezTo>
                  <a:cubicBezTo>
                    <a:pt x="1011" y="1110"/>
                    <a:pt x="658" y="1754"/>
                    <a:pt x="509" y="2459"/>
                  </a:cubicBezTo>
                  <a:cubicBezTo>
                    <a:pt x="482" y="2595"/>
                    <a:pt x="536" y="2737"/>
                    <a:pt x="645" y="2826"/>
                  </a:cubicBezTo>
                  <a:cubicBezTo>
                    <a:pt x="835" y="2975"/>
                    <a:pt x="1058" y="3083"/>
                    <a:pt x="1296" y="3131"/>
                  </a:cubicBezTo>
                  <a:cubicBezTo>
                    <a:pt x="1465" y="3456"/>
                    <a:pt x="1703" y="3734"/>
                    <a:pt x="2001" y="3958"/>
                  </a:cubicBezTo>
                  <a:cubicBezTo>
                    <a:pt x="1450" y="3958"/>
                    <a:pt x="978" y="3875"/>
                    <a:pt x="672" y="3875"/>
                  </a:cubicBezTo>
                  <a:cubicBezTo>
                    <a:pt x="568" y="3875"/>
                    <a:pt x="483" y="3885"/>
                    <a:pt x="421" y="3910"/>
                  </a:cubicBezTo>
                  <a:cubicBezTo>
                    <a:pt x="190" y="4005"/>
                    <a:pt x="35" y="4222"/>
                    <a:pt x="14" y="4466"/>
                  </a:cubicBezTo>
                  <a:cubicBezTo>
                    <a:pt x="1" y="4602"/>
                    <a:pt x="96" y="4724"/>
                    <a:pt x="231" y="4744"/>
                  </a:cubicBezTo>
                  <a:cubicBezTo>
                    <a:pt x="597" y="4812"/>
                    <a:pt x="1418" y="4934"/>
                    <a:pt x="2279" y="5307"/>
                  </a:cubicBezTo>
                  <a:cubicBezTo>
                    <a:pt x="3022" y="5628"/>
                    <a:pt x="3583" y="5731"/>
                    <a:pt x="4009" y="5731"/>
                  </a:cubicBezTo>
                  <a:cubicBezTo>
                    <a:pt x="4473" y="5731"/>
                    <a:pt x="4776" y="5609"/>
                    <a:pt x="4978" y="5517"/>
                  </a:cubicBezTo>
                  <a:cubicBezTo>
                    <a:pt x="5187" y="5420"/>
                    <a:pt x="5394" y="5374"/>
                    <a:pt x="5575" y="5374"/>
                  </a:cubicBezTo>
                  <a:cubicBezTo>
                    <a:pt x="6088" y="5374"/>
                    <a:pt x="6397" y="5738"/>
                    <a:pt x="5981" y="6324"/>
                  </a:cubicBezTo>
                  <a:cubicBezTo>
                    <a:pt x="4754" y="8080"/>
                    <a:pt x="6117" y="9491"/>
                    <a:pt x="6903" y="9959"/>
                  </a:cubicBezTo>
                  <a:lnTo>
                    <a:pt x="5886" y="9959"/>
                  </a:lnTo>
                  <a:cubicBezTo>
                    <a:pt x="5493" y="9959"/>
                    <a:pt x="5147" y="10210"/>
                    <a:pt x="5018" y="10576"/>
                  </a:cubicBezTo>
                  <a:cubicBezTo>
                    <a:pt x="4979" y="10722"/>
                    <a:pt x="5081" y="10868"/>
                    <a:pt x="5232" y="10868"/>
                  </a:cubicBezTo>
                  <a:cubicBezTo>
                    <a:pt x="5235" y="10868"/>
                    <a:pt x="5239" y="10867"/>
                    <a:pt x="5242" y="10867"/>
                  </a:cubicBezTo>
                  <a:lnTo>
                    <a:pt x="8883" y="10867"/>
                  </a:lnTo>
                  <a:cubicBezTo>
                    <a:pt x="9351" y="10867"/>
                    <a:pt x="9785" y="10623"/>
                    <a:pt x="10029" y="10223"/>
                  </a:cubicBezTo>
                  <a:lnTo>
                    <a:pt x="10321" y="9735"/>
                  </a:lnTo>
                  <a:cubicBezTo>
                    <a:pt x="12179" y="5945"/>
                    <a:pt x="9297" y="1544"/>
                    <a:pt x="5045" y="1402"/>
                  </a:cubicBezTo>
                  <a:cubicBezTo>
                    <a:pt x="5032" y="1347"/>
                    <a:pt x="5018" y="1300"/>
                    <a:pt x="5005" y="1246"/>
                  </a:cubicBezTo>
                  <a:cubicBezTo>
                    <a:pt x="4815" y="649"/>
                    <a:pt x="4103" y="113"/>
                    <a:pt x="3479" y="25"/>
                  </a:cubicBezTo>
                  <a:cubicBezTo>
                    <a:pt x="3363" y="8"/>
                    <a:pt x="3246" y="0"/>
                    <a:pt x="3130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312;p57">
              <a:extLst>
                <a:ext uri="{FF2B5EF4-FFF2-40B4-BE49-F238E27FC236}">
                  <a16:creationId xmlns:a16="http://schemas.microsoft.com/office/drawing/2014/main" xmlns="" id="{2DDA086B-A870-4780-A925-A4B8BDA42B18}"/>
                </a:ext>
              </a:extLst>
            </p:cNvPr>
            <p:cNvSpPr/>
            <p:nvPr/>
          </p:nvSpPr>
          <p:spPr>
            <a:xfrm>
              <a:off x="3685628" y="2035636"/>
              <a:ext cx="34361" cy="50886"/>
            </a:xfrm>
            <a:custGeom>
              <a:avLst/>
              <a:gdLst/>
              <a:ahLst/>
              <a:cxnLst/>
              <a:rect l="l" t="t" r="r" b="b"/>
              <a:pathLst>
                <a:path w="1310" h="1940" extrusionOk="0">
                  <a:moveTo>
                    <a:pt x="863" y="1"/>
                  </a:moveTo>
                  <a:cubicBezTo>
                    <a:pt x="812" y="1"/>
                    <a:pt x="761" y="20"/>
                    <a:pt x="719" y="61"/>
                  </a:cubicBezTo>
                  <a:cubicBezTo>
                    <a:pt x="455" y="312"/>
                    <a:pt x="265" y="875"/>
                    <a:pt x="150" y="1139"/>
                  </a:cubicBezTo>
                  <a:cubicBezTo>
                    <a:pt x="1" y="1506"/>
                    <a:pt x="252" y="1912"/>
                    <a:pt x="652" y="1939"/>
                  </a:cubicBezTo>
                  <a:cubicBezTo>
                    <a:pt x="656" y="1940"/>
                    <a:pt x="660" y="1940"/>
                    <a:pt x="664" y="1940"/>
                  </a:cubicBezTo>
                  <a:cubicBezTo>
                    <a:pt x="1024" y="1940"/>
                    <a:pt x="1309" y="1651"/>
                    <a:pt x="1309" y="1295"/>
                  </a:cubicBezTo>
                  <a:cubicBezTo>
                    <a:pt x="1303" y="895"/>
                    <a:pt x="1181" y="299"/>
                    <a:pt x="1038" y="95"/>
                  </a:cubicBezTo>
                  <a:cubicBezTo>
                    <a:pt x="996" y="34"/>
                    <a:pt x="930" y="1"/>
                    <a:pt x="863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313;p57">
              <a:extLst>
                <a:ext uri="{FF2B5EF4-FFF2-40B4-BE49-F238E27FC236}">
                  <a16:creationId xmlns:a16="http://schemas.microsoft.com/office/drawing/2014/main" xmlns="" id="{B632E2DA-900E-4D56-90C3-8B6E51CEC0A4}"/>
                </a:ext>
              </a:extLst>
            </p:cNvPr>
            <p:cNvSpPr/>
            <p:nvPr/>
          </p:nvSpPr>
          <p:spPr>
            <a:xfrm>
              <a:off x="3658244" y="2099480"/>
              <a:ext cx="17810" cy="17994"/>
            </a:xfrm>
            <a:custGeom>
              <a:avLst/>
              <a:gdLst/>
              <a:ahLst/>
              <a:cxnLst/>
              <a:rect l="l" t="t" r="r" b="b"/>
              <a:pathLst>
                <a:path w="679" h="686" extrusionOk="0">
                  <a:moveTo>
                    <a:pt x="340" y="0"/>
                  </a:moveTo>
                  <a:cubicBezTo>
                    <a:pt x="150" y="0"/>
                    <a:pt x="1" y="156"/>
                    <a:pt x="1" y="346"/>
                  </a:cubicBezTo>
                  <a:cubicBezTo>
                    <a:pt x="1" y="529"/>
                    <a:pt x="150" y="685"/>
                    <a:pt x="340" y="685"/>
                  </a:cubicBezTo>
                  <a:cubicBezTo>
                    <a:pt x="529" y="685"/>
                    <a:pt x="679" y="529"/>
                    <a:pt x="679" y="346"/>
                  </a:cubicBezTo>
                  <a:cubicBezTo>
                    <a:pt x="679" y="156"/>
                    <a:pt x="529" y="0"/>
                    <a:pt x="340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314;p57">
              <a:extLst>
                <a:ext uri="{FF2B5EF4-FFF2-40B4-BE49-F238E27FC236}">
                  <a16:creationId xmlns:a16="http://schemas.microsoft.com/office/drawing/2014/main" xmlns="" id="{19DC416A-3671-48EB-A540-9A097F4041E4}"/>
                </a:ext>
              </a:extLst>
            </p:cNvPr>
            <p:cNvSpPr/>
            <p:nvPr/>
          </p:nvSpPr>
          <p:spPr>
            <a:xfrm>
              <a:off x="3645077" y="2133264"/>
              <a:ext cx="89497" cy="35594"/>
            </a:xfrm>
            <a:custGeom>
              <a:avLst/>
              <a:gdLst/>
              <a:ahLst/>
              <a:cxnLst/>
              <a:rect l="l" t="t" r="r" b="b"/>
              <a:pathLst>
                <a:path w="3412" h="1357" extrusionOk="0">
                  <a:moveTo>
                    <a:pt x="2788" y="0"/>
                  </a:moveTo>
                  <a:cubicBezTo>
                    <a:pt x="2216" y="0"/>
                    <a:pt x="1622" y="358"/>
                    <a:pt x="991" y="496"/>
                  </a:cubicBezTo>
                  <a:cubicBezTo>
                    <a:pt x="798" y="540"/>
                    <a:pt x="601" y="563"/>
                    <a:pt x="404" y="563"/>
                  </a:cubicBezTo>
                  <a:cubicBezTo>
                    <a:pt x="269" y="563"/>
                    <a:pt x="134" y="552"/>
                    <a:pt x="1" y="530"/>
                  </a:cubicBezTo>
                  <a:lnTo>
                    <a:pt x="1" y="530"/>
                  </a:lnTo>
                  <a:cubicBezTo>
                    <a:pt x="170" y="855"/>
                    <a:pt x="408" y="1140"/>
                    <a:pt x="706" y="1357"/>
                  </a:cubicBezTo>
                  <a:cubicBezTo>
                    <a:pt x="1486" y="1357"/>
                    <a:pt x="2428" y="1201"/>
                    <a:pt x="3303" y="414"/>
                  </a:cubicBezTo>
                  <a:cubicBezTo>
                    <a:pt x="3411" y="326"/>
                    <a:pt x="3391" y="157"/>
                    <a:pt x="3262" y="96"/>
                  </a:cubicBezTo>
                  <a:cubicBezTo>
                    <a:pt x="3106" y="28"/>
                    <a:pt x="2948" y="0"/>
                    <a:pt x="2788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3315;p57">
              <a:extLst>
                <a:ext uri="{FF2B5EF4-FFF2-40B4-BE49-F238E27FC236}">
                  <a16:creationId xmlns:a16="http://schemas.microsoft.com/office/drawing/2014/main" xmlns="" id="{74488FE4-68EE-4146-8453-410E386D5855}"/>
                </a:ext>
              </a:extLst>
            </p:cNvPr>
            <p:cNvSpPr/>
            <p:nvPr/>
          </p:nvSpPr>
          <p:spPr>
            <a:xfrm>
              <a:off x="3623752" y="2119231"/>
              <a:ext cx="20459" cy="24394"/>
            </a:xfrm>
            <a:custGeom>
              <a:avLst/>
              <a:gdLst/>
              <a:ahLst/>
              <a:cxnLst/>
              <a:rect l="l" t="t" r="r" b="b"/>
              <a:pathLst>
                <a:path w="780" h="930" extrusionOk="0">
                  <a:moveTo>
                    <a:pt x="136" y="0"/>
                  </a:moveTo>
                  <a:cubicBezTo>
                    <a:pt x="88" y="122"/>
                    <a:pt x="54" y="258"/>
                    <a:pt x="27" y="387"/>
                  </a:cubicBezTo>
                  <a:cubicBezTo>
                    <a:pt x="0" y="529"/>
                    <a:pt x="54" y="671"/>
                    <a:pt x="163" y="760"/>
                  </a:cubicBezTo>
                  <a:cubicBezTo>
                    <a:pt x="244" y="827"/>
                    <a:pt x="339" y="882"/>
                    <a:pt x="427" y="929"/>
                  </a:cubicBezTo>
                  <a:cubicBezTo>
                    <a:pt x="780" y="407"/>
                    <a:pt x="414" y="109"/>
                    <a:pt x="136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3316;p57">
              <a:extLst>
                <a:ext uri="{FF2B5EF4-FFF2-40B4-BE49-F238E27FC236}">
                  <a16:creationId xmlns:a16="http://schemas.microsoft.com/office/drawing/2014/main" xmlns="" id="{C9E6456B-F5DC-4EEA-B3F5-F8049B40D7BA}"/>
                </a:ext>
              </a:extLst>
            </p:cNvPr>
            <p:cNvSpPr/>
            <p:nvPr/>
          </p:nvSpPr>
          <p:spPr>
            <a:xfrm>
              <a:off x="3744856" y="2237660"/>
              <a:ext cx="88421" cy="88789"/>
            </a:xfrm>
            <a:custGeom>
              <a:avLst/>
              <a:gdLst/>
              <a:ahLst/>
              <a:cxnLst/>
              <a:rect l="l" t="t" r="r" b="b"/>
              <a:pathLst>
                <a:path w="3371" h="3385" extrusionOk="0">
                  <a:moveTo>
                    <a:pt x="719" y="1"/>
                  </a:moveTo>
                  <a:lnTo>
                    <a:pt x="719" y="1"/>
                  </a:lnTo>
                  <a:cubicBezTo>
                    <a:pt x="1" y="1249"/>
                    <a:pt x="570" y="2300"/>
                    <a:pt x="1214" y="2930"/>
                  </a:cubicBezTo>
                  <a:lnTo>
                    <a:pt x="1221" y="2930"/>
                  </a:lnTo>
                  <a:cubicBezTo>
                    <a:pt x="1397" y="3100"/>
                    <a:pt x="1587" y="3256"/>
                    <a:pt x="1798" y="3384"/>
                  </a:cubicBezTo>
                  <a:lnTo>
                    <a:pt x="3066" y="3384"/>
                  </a:lnTo>
                  <a:cubicBezTo>
                    <a:pt x="3371" y="3384"/>
                    <a:pt x="3371" y="2930"/>
                    <a:pt x="3066" y="2930"/>
                  </a:cubicBezTo>
                  <a:lnTo>
                    <a:pt x="3011" y="2930"/>
                  </a:lnTo>
                  <a:cubicBezTo>
                    <a:pt x="2999" y="2930"/>
                    <a:pt x="2988" y="2930"/>
                    <a:pt x="2976" y="2930"/>
                  </a:cubicBezTo>
                  <a:cubicBezTo>
                    <a:pt x="2561" y="2930"/>
                    <a:pt x="2154" y="2815"/>
                    <a:pt x="1798" y="2598"/>
                  </a:cubicBezTo>
                  <a:cubicBezTo>
                    <a:pt x="760" y="1927"/>
                    <a:pt x="618" y="618"/>
                    <a:pt x="719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3317;p57">
              <a:extLst>
                <a:ext uri="{FF2B5EF4-FFF2-40B4-BE49-F238E27FC236}">
                  <a16:creationId xmlns:a16="http://schemas.microsoft.com/office/drawing/2014/main" xmlns="" id="{243D9E04-9D93-43DF-8866-E75A8E85982B}"/>
                </a:ext>
              </a:extLst>
            </p:cNvPr>
            <p:cNvSpPr/>
            <p:nvPr/>
          </p:nvSpPr>
          <p:spPr>
            <a:xfrm>
              <a:off x="3829159" y="1998626"/>
              <a:ext cx="144816" cy="333147"/>
            </a:xfrm>
            <a:custGeom>
              <a:avLst/>
              <a:gdLst/>
              <a:ahLst/>
              <a:cxnLst/>
              <a:rect l="l" t="t" r="r" b="b"/>
              <a:pathLst>
                <a:path w="5521" h="12701" extrusionOk="0">
                  <a:moveTo>
                    <a:pt x="2155" y="0"/>
                  </a:moveTo>
                  <a:cubicBezTo>
                    <a:pt x="1629" y="0"/>
                    <a:pt x="1147" y="218"/>
                    <a:pt x="848" y="665"/>
                  </a:cubicBezTo>
                  <a:cubicBezTo>
                    <a:pt x="1" y="1920"/>
                    <a:pt x="516" y="3764"/>
                    <a:pt x="1899" y="5215"/>
                  </a:cubicBezTo>
                  <a:cubicBezTo>
                    <a:pt x="2747" y="6097"/>
                    <a:pt x="5520" y="9989"/>
                    <a:pt x="3147" y="12701"/>
                  </a:cubicBezTo>
                  <a:cubicBezTo>
                    <a:pt x="4232" y="11948"/>
                    <a:pt x="4862" y="10646"/>
                    <a:pt x="4862" y="9080"/>
                  </a:cubicBezTo>
                  <a:cubicBezTo>
                    <a:pt x="4862" y="6436"/>
                    <a:pt x="2299" y="4618"/>
                    <a:pt x="2130" y="2794"/>
                  </a:cubicBezTo>
                  <a:cubicBezTo>
                    <a:pt x="2034" y="1751"/>
                    <a:pt x="2632" y="1243"/>
                    <a:pt x="3421" y="1243"/>
                  </a:cubicBezTo>
                  <a:cubicBezTo>
                    <a:pt x="3637" y="1243"/>
                    <a:pt x="3868" y="1281"/>
                    <a:pt x="4103" y="1357"/>
                  </a:cubicBezTo>
                  <a:cubicBezTo>
                    <a:pt x="4120" y="1362"/>
                    <a:pt x="4137" y="1365"/>
                    <a:pt x="4154" y="1365"/>
                  </a:cubicBezTo>
                  <a:cubicBezTo>
                    <a:pt x="4206" y="1365"/>
                    <a:pt x="4256" y="1342"/>
                    <a:pt x="4286" y="1296"/>
                  </a:cubicBezTo>
                  <a:cubicBezTo>
                    <a:pt x="3748" y="443"/>
                    <a:pt x="2906" y="0"/>
                    <a:pt x="2155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13361;p57">
            <a:extLst>
              <a:ext uri="{FF2B5EF4-FFF2-40B4-BE49-F238E27FC236}">
                <a16:creationId xmlns:a16="http://schemas.microsoft.com/office/drawing/2014/main" xmlns="" id="{CA9D57F1-088D-4CDC-BBA9-C593AFAB2DCF}"/>
              </a:ext>
            </a:extLst>
          </p:cNvPr>
          <p:cNvGrpSpPr/>
          <p:nvPr/>
        </p:nvGrpSpPr>
        <p:grpSpPr>
          <a:xfrm>
            <a:off x="9466240" y="5897917"/>
            <a:ext cx="649310" cy="554397"/>
            <a:chOff x="6324130" y="1566303"/>
            <a:chExt cx="370630" cy="261802"/>
          </a:xfrm>
          <a:solidFill>
            <a:srgbClr val="ED7D31"/>
          </a:solidFill>
        </p:grpSpPr>
        <p:sp>
          <p:nvSpPr>
            <p:cNvPr id="67" name="Google Shape;13362;p57">
              <a:extLst>
                <a:ext uri="{FF2B5EF4-FFF2-40B4-BE49-F238E27FC236}">
                  <a16:creationId xmlns:a16="http://schemas.microsoft.com/office/drawing/2014/main" xmlns="" id="{6C9F5810-83A6-48F7-B556-D846435F53E0}"/>
                </a:ext>
              </a:extLst>
            </p:cNvPr>
            <p:cNvSpPr/>
            <p:nvPr/>
          </p:nvSpPr>
          <p:spPr>
            <a:xfrm>
              <a:off x="6536147" y="1780418"/>
              <a:ext cx="57286" cy="47686"/>
            </a:xfrm>
            <a:custGeom>
              <a:avLst/>
              <a:gdLst/>
              <a:ahLst/>
              <a:cxnLst/>
              <a:rect l="l" t="t" r="r" b="b"/>
              <a:pathLst>
                <a:path w="2184" h="1818" extrusionOk="0">
                  <a:moveTo>
                    <a:pt x="814" y="0"/>
                  </a:moveTo>
                  <a:lnTo>
                    <a:pt x="814" y="1051"/>
                  </a:lnTo>
                  <a:lnTo>
                    <a:pt x="448" y="1092"/>
                  </a:lnTo>
                  <a:cubicBezTo>
                    <a:pt x="0" y="1153"/>
                    <a:pt x="41" y="1811"/>
                    <a:pt x="495" y="1817"/>
                  </a:cubicBezTo>
                  <a:lnTo>
                    <a:pt x="1722" y="1817"/>
                  </a:lnTo>
                  <a:cubicBezTo>
                    <a:pt x="1973" y="1817"/>
                    <a:pt x="2184" y="1614"/>
                    <a:pt x="2184" y="1363"/>
                  </a:cubicBezTo>
                  <a:lnTo>
                    <a:pt x="2184" y="0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3363;p57">
              <a:extLst>
                <a:ext uri="{FF2B5EF4-FFF2-40B4-BE49-F238E27FC236}">
                  <a16:creationId xmlns:a16="http://schemas.microsoft.com/office/drawing/2014/main" xmlns="" id="{13BA304A-93AE-4B48-B218-26478B2203C7}"/>
                </a:ext>
              </a:extLst>
            </p:cNvPr>
            <p:cNvSpPr/>
            <p:nvPr/>
          </p:nvSpPr>
          <p:spPr>
            <a:xfrm>
              <a:off x="6404525" y="1787343"/>
              <a:ext cx="51253" cy="40761"/>
            </a:xfrm>
            <a:custGeom>
              <a:avLst/>
              <a:gdLst/>
              <a:ahLst/>
              <a:cxnLst/>
              <a:rect l="l" t="t" r="r" b="b"/>
              <a:pathLst>
                <a:path w="1954" h="1554" extrusionOk="0">
                  <a:moveTo>
                    <a:pt x="814" y="1"/>
                  </a:moveTo>
                  <a:lnTo>
                    <a:pt x="814" y="787"/>
                  </a:lnTo>
                  <a:lnTo>
                    <a:pt x="448" y="828"/>
                  </a:lnTo>
                  <a:cubicBezTo>
                    <a:pt x="0" y="889"/>
                    <a:pt x="41" y="1547"/>
                    <a:pt x="495" y="1553"/>
                  </a:cubicBezTo>
                  <a:lnTo>
                    <a:pt x="1499" y="1553"/>
                  </a:lnTo>
                  <a:cubicBezTo>
                    <a:pt x="1750" y="1553"/>
                    <a:pt x="1953" y="1350"/>
                    <a:pt x="1953" y="1099"/>
                  </a:cubicBezTo>
                  <a:lnTo>
                    <a:pt x="1953" y="1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3364;p57">
              <a:extLst>
                <a:ext uri="{FF2B5EF4-FFF2-40B4-BE49-F238E27FC236}">
                  <a16:creationId xmlns:a16="http://schemas.microsoft.com/office/drawing/2014/main" xmlns="" id="{BE3D8E77-60F4-4E0F-AD6D-5850BA53DAA8}"/>
                </a:ext>
              </a:extLst>
            </p:cNvPr>
            <p:cNvSpPr/>
            <p:nvPr/>
          </p:nvSpPr>
          <p:spPr>
            <a:xfrm>
              <a:off x="6566023" y="1780418"/>
              <a:ext cx="57286" cy="47686"/>
            </a:xfrm>
            <a:custGeom>
              <a:avLst/>
              <a:gdLst/>
              <a:ahLst/>
              <a:cxnLst/>
              <a:rect l="l" t="t" r="r" b="b"/>
              <a:pathLst>
                <a:path w="2184" h="1818" extrusionOk="0">
                  <a:moveTo>
                    <a:pt x="814" y="0"/>
                  </a:moveTo>
                  <a:lnTo>
                    <a:pt x="814" y="1051"/>
                  </a:lnTo>
                  <a:lnTo>
                    <a:pt x="448" y="1092"/>
                  </a:lnTo>
                  <a:cubicBezTo>
                    <a:pt x="0" y="1153"/>
                    <a:pt x="41" y="1811"/>
                    <a:pt x="495" y="1817"/>
                  </a:cubicBezTo>
                  <a:lnTo>
                    <a:pt x="1723" y="1817"/>
                  </a:lnTo>
                  <a:cubicBezTo>
                    <a:pt x="1980" y="1817"/>
                    <a:pt x="2184" y="1614"/>
                    <a:pt x="2184" y="1363"/>
                  </a:cubicBezTo>
                  <a:lnTo>
                    <a:pt x="2184" y="0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365;p57">
              <a:extLst>
                <a:ext uri="{FF2B5EF4-FFF2-40B4-BE49-F238E27FC236}">
                  <a16:creationId xmlns:a16="http://schemas.microsoft.com/office/drawing/2014/main" xmlns="" id="{B87250CA-BFCC-4230-95B6-8C49F979BAD3}"/>
                </a:ext>
              </a:extLst>
            </p:cNvPr>
            <p:cNvSpPr/>
            <p:nvPr/>
          </p:nvSpPr>
          <p:spPr>
            <a:xfrm>
              <a:off x="6434401" y="1787343"/>
              <a:ext cx="51253" cy="40761"/>
            </a:xfrm>
            <a:custGeom>
              <a:avLst/>
              <a:gdLst/>
              <a:ahLst/>
              <a:cxnLst/>
              <a:rect l="l" t="t" r="r" b="b"/>
              <a:pathLst>
                <a:path w="1954" h="1554" extrusionOk="0">
                  <a:moveTo>
                    <a:pt x="814" y="1"/>
                  </a:moveTo>
                  <a:lnTo>
                    <a:pt x="814" y="787"/>
                  </a:lnTo>
                  <a:lnTo>
                    <a:pt x="448" y="828"/>
                  </a:lnTo>
                  <a:cubicBezTo>
                    <a:pt x="1" y="889"/>
                    <a:pt x="41" y="1547"/>
                    <a:pt x="496" y="1553"/>
                  </a:cubicBezTo>
                  <a:lnTo>
                    <a:pt x="1499" y="1553"/>
                  </a:lnTo>
                  <a:cubicBezTo>
                    <a:pt x="1750" y="1553"/>
                    <a:pt x="1953" y="1350"/>
                    <a:pt x="1953" y="1099"/>
                  </a:cubicBezTo>
                  <a:lnTo>
                    <a:pt x="1953" y="1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366;p57">
              <a:extLst>
                <a:ext uri="{FF2B5EF4-FFF2-40B4-BE49-F238E27FC236}">
                  <a16:creationId xmlns:a16="http://schemas.microsoft.com/office/drawing/2014/main" xmlns="" id="{5BFED166-0423-476B-964D-B912C1F6C23E}"/>
                </a:ext>
              </a:extLst>
            </p:cNvPr>
            <p:cNvSpPr/>
            <p:nvPr/>
          </p:nvSpPr>
          <p:spPr>
            <a:xfrm>
              <a:off x="6324314" y="1684889"/>
              <a:ext cx="362315" cy="112212"/>
            </a:xfrm>
            <a:custGeom>
              <a:avLst/>
              <a:gdLst/>
              <a:ahLst/>
              <a:cxnLst/>
              <a:rect l="l" t="t" r="r" b="b"/>
              <a:pathLst>
                <a:path w="13813" h="4278" extrusionOk="0">
                  <a:moveTo>
                    <a:pt x="3722" y="0"/>
                  </a:moveTo>
                  <a:cubicBezTo>
                    <a:pt x="2781" y="0"/>
                    <a:pt x="2161" y="766"/>
                    <a:pt x="678" y="903"/>
                  </a:cubicBezTo>
                  <a:cubicBezTo>
                    <a:pt x="245" y="943"/>
                    <a:pt x="89" y="1215"/>
                    <a:pt x="28" y="1398"/>
                  </a:cubicBezTo>
                  <a:cubicBezTo>
                    <a:pt x="0" y="1506"/>
                    <a:pt x="7" y="1615"/>
                    <a:pt x="61" y="1710"/>
                  </a:cubicBezTo>
                  <a:cubicBezTo>
                    <a:pt x="1015" y="3349"/>
                    <a:pt x="4230" y="4277"/>
                    <a:pt x="7360" y="4277"/>
                  </a:cubicBezTo>
                  <a:cubicBezTo>
                    <a:pt x="10106" y="4277"/>
                    <a:pt x="12786" y="3563"/>
                    <a:pt x="13813" y="1988"/>
                  </a:cubicBezTo>
                  <a:lnTo>
                    <a:pt x="12497" y="672"/>
                  </a:lnTo>
                  <a:lnTo>
                    <a:pt x="3994" y="21"/>
                  </a:lnTo>
                  <a:cubicBezTo>
                    <a:pt x="3900" y="7"/>
                    <a:pt x="3809" y="0"/>
                    <a:pt x="3722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367;p57">
              <a:extLst>
                <a:ext uri="{FF2B5EF4-FFF2-40B4-BE49-F238E27FC236}">
                  <a16:creationId xmlns:a16="http://schemas.microsoft.com/office/drawing/2014/main" xmlns="" id="{17BF7F42-DE77-46F8-98B7-8849A3C70CE8}"/>
                </a:ext>
              </a:extLst>
            </p:cNvPr>
            <p:cNvSpPr/>
            <p:nvPr/>
          </p:nvSpPr>
          <p:spPr>
            <a:xfrm>
              <a:off x="6324314" y="1715316"/>
              <a:ext cx="362315" cy="81785"/>
            </a:xfrm>
            <a:custGeom>
              <a:avLst/>
              <a:gdLst/>
              <a:ahLst/>
              <a:cxnLst/>
              <a:rect l="l" t="t" r="r" b="b"/>
              <a:pathLst>
                <a:path w="13813" h="3118" extrusionOk="0">
                  <a:moveTo>
                    <a:pt x="156" y="0"/>
                  </a:moveTo>
                  <a:cubicBezTo>
                    <a:pt x="95" y="75"/>
                    <a:pt x="55" y="150"/>
                    <a:pt x="28" y="238"/>
                  </a:cubicBezTo>
                  <a:cubicBezTo>
                    <a:pt x="0" y="346"/>
                    <a:pt x="7" y="455"/>
                    <a:pt x="61" y="550"/>
                  </a:cubicBezTo>
                  <a:cubicBezTo>
                    <a:pt x="1015" y="2189"/>
                    <a:pt x="4230" y="3117"/>
                    <a:pt x="7360" y="3117"/>
                  </a:cubicBezTo>
                  <a:cubicBezTo>
                    <a:pt x="10106" y="3117"/>
                    <a:pt x="12786" y="2403"/>
                    <a:pt x="13813" y="828"/>
                  </a:cubicBezTo>
                  <a:lnTo>
                    <a:pt x="13602" y="617"/>
                  </a:lnTo>
                  <a:cubicBezTo>
                    <a:pt x="11662" y="1981"/>
                    <a:pt x="9562" y="2467"/>
                    <a:pt x="7604" y="2467"/>
                  </a:cubicBezTo>
                  <a:cubicBezTo>
                    <a:pt x="4042" y="2467"/>
                    <a:pt x="953" y="858"/>
                    <a:pt x="156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368;p57">
              <a:extLst>
                <a:ext uri="{FF2B5EF4-FFF2-40B4-BE49-F238E27FC236}">
                  <a16:creationId xmlns:a16="http://schemas.microsoft.com/office/drawing/2014/main" xmlns="" id="{5DC8FF6C-A6D4-4A20-BB00-72D36B7F3561}"/>
                </a:ext>
              </a:extLst>
            </p:cNvPr>
            <p:cNvSpPr/>
            <p:nvPr/>
          </p:nvSpPr>
          <p:spPr>
            <a:xfrm>
              <a:off x="6324130" y="1684836"/>
              <a:ext cx="117405" cy="98258"/>
            </a:xfrm>
            <a:custGeom>
              <a:avLst/>
              <a:gdLst/>
              <a:ahLst/>
              <a:cxnLst/>
              <a:rect l="l" t="t" r="r" b="b"/>
              <a:pathLst>
                <a:path w="4476" h="3746" extrusionOk="0">
                  <a:moveTo>
                    <a:pt x="3739" y="1"/>
                  </a:moveTo>
                  <a:cubicBezTo>
                    <a:pt x="3677" y="1"/>
                    <a:pt x="3615" y="4"/>
                    <a:pt x="3554" y="10"/>
                  </a:cubicBezTo>
                  <a:lnTo>
                    <a:pt x="3276" y="57"/>
                  </a:lnTo>
                  <a:cubicBezTo>
                    <a:pt x="2557" y="240"/>
                    <a:pt x="1920" y="789"/>
                    <a:pt x="685" y="905"/>
                  </a:cubicBezTo>
                  <a:cubicBezTo>
                    <a:pt x="252" y="945"/>
                    <a:pt x="96" y="1217"/>
                    <a:pt x="35" y="1407"/>
                  </a:cubicBezTo>
                  <a:cubicBezTo>
                    <a:pt x="1" y="1508"/>
                    <a:pt x="14" y="1623"/>
                    <a:pt x="68" y="1712"/>
                  </a:cubicBezTo>
                  <a:cubicBezTo>
                    <a:pt x="597" y="2620"/>
                    <a:pt x="1818" y="3312"/>
                    <a:pt x="3337" y="3746"/>
                  </a:cubicBezTo>
                  <a:cubicBezTo>
                    <a:pt x="3994" y="3278"/>
                    <a:pt x="4381" y="2519"/>
                    <a:pt x="4381" y="1712"/>
                  </a:cubicBezTo>
                  <a:cubicBezTo>
                    <a:pt x="4381" y="1108"/>
                    <a:pt x="4116" y="661"/>
                    <a:pt x="4476" y="64"/>
                  </a:cubicBezTo>
                  <a:lnTo>
                    <a:pt x="4001" y="23"/>
                  </a:lnTo>
                  <a:cubicBezTo>
                    <a:pt x="3914" y="7"/>
                    <a:pt x="3826" y="1"/>
                    <a:pt x="3739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369;p57">
              <a:extLst>
                <a:ext uri="{FF2B5EF4-FFF2-40B4-BE49-F238E27FC236}">
                  <a16:creationId xmlns:a16="http://schemas.microsoft.com/office/drawing/2014/main" xmlns="" id="{54A219E9-A971-43AD-8ACF-67BF119850E2}"/>
                </a:ext>
              </a:extLst>
            </p:cNvPr>
            <p:cNvSpPr/>
            <p:nvPr/>
          </p:nvSpPr>
          <p:spPr>
            <a:xfrm>
              <a:off x="6382833" y="1566303"/>
              <a:ext cx="311927" cy="177498"/>
            </a:xfrm>
            <a:custGeom>
              <a:avLst/>
              <a:gdLst/>
              <a:ahLst/>
              <a:cxnLst/>
              <a:rect l="l" t="t" r="r" b="b"/>
              <a:pathLst>
                <a:path w="11892" h="6767" extrusionOk="0">
                  <a:moveTo>
                    <a:pt x="5358" y="1"/>
                  </a:moveTo>
                  <a:cubicBezTo>
                    <a:pt x="5346" y="1"/>
                    <a:pt x="5335" y="2"/>
                    <a:pt x="5323" y="6"/>
                  </a:cubicBezTo>
                  <a:cubicBezTo>
                    <a:pt x="4835" y="155"/>
                    <a:pt x="3485" y="650"/>
                    <a:pt x="2367" y="1796"/>
                  </a:cubicBezTo>
                  <a:lnTo>
                    <a:pt x="2204" y="1335"/>
                  </a:lnTo>
                  <a:cubicBezTo>
                    <a:pt x="2186" y="1289"/>
                    <a:pt x="2142" y="1262"/>
                    <a:pt x="2097" y="1262"/>
                  </a:cubicBezTo>
                  <a:cubicBezTo>
                    <a:pt x="2076" y="1262"/>
                    <a:pt x="2054" y="1268"/>
                    <a:pt x="2034" y="1281"/>
                  </a:cubicBezTo>
                  <a:cubicBezTo>
                    <a:pt x="1587" y="1586"/>
                    <a:pt x="0" y="2806"/>
                    <a:pt x="448" y="4800"/>
                  </a:cubicBezTo>
                  <a:cubicBezTo>
                    <a:pt x="817" y="4689"/>
                    <a:pt x="1197" y="4641"/>
                    <a:pt x="1578" y="4641"/>
                  </a:cubicBezTo>
                  <a:cubicBezTo>
                    <a:pt x="3613" y="4641"/>
                    <a:pt x="5668" y="6013"/>
                    <a:pt x="6279" y="6448"/>
                  </a:cubicBezTo>
                  <a:cubicBezTo>
                    <a:pt x="6297" y="6459"/>
                    <a:pt x="6317" y="6464"/>
                    <a:pt x="6338" y="6464"/>
                  </a:cubicBezTo>
                  <a:cubicBezTo>
                    <a:pt x="6381" y="6464"/>
                    <a:pt x="6424" y="6441"/>
                    <a:pt x="6442" y="6400"/>
                  </a:cubicBezTo>
                  <a:lnTo>
                    <a:pt x="6889" y="5424"/>
                  </a:lnTo>
                  <a:cubicBezTo>
                    <a:pt x="6889" y="5424"/>
                    <a:pt x="7873" y="5803"/>
                    <a:pt x="9296" y="6665"/>
                  </a:cubicBezTo>
                  <a:cubicBezTo>
                    <a:pt x="9314" y="6675"/>
                    <a:pt x="9333" y="6679"/>
                    <a:pt x="9352" y="6679"/>
                  </a:cubicBezTo>
                  <a:cubicBezTo>
                    <a:pt x="9397" y="6679"/>
                    <a:pt x="9440" y="6652"/>
                    <a:pt x="9459" y="6604"/>
                  </a:cubicBezTo>
                  <a:lnTo>
                    <a:pt x="9697" y="5858"/>
                  </a:lnTo>
                  <a:cubicBezTo>
                    <a:pt x="10422" y="6034"/>
                    <a:pt x="11100" y="6339"/>
                    <a:pt x="11717" y="6746"/>
                  </a:cubicBezTo>
                  <a:cubicBezTo>
                    <a:pt x="11737" y="6760"/>
                    <a:pt x="11758" y="6766"/>
                    <a:pt x="11779" y="6766"/>
                  </a:cubicBezTo>
                  <a:cubicBezTo>
                    <a:pt x="11838" y="6766"/>
                    <a:pt x="11892" y="6716"/>
                    <a:pt x="11887" y="6651"/>
                  </a:cubicBezTo>
                  <a:cubicBezTo>
                    <a:pt x="11853" y="6251"/>
                    <a:pt x="11717" y="5417"/>
                    <a:pt x="11215" y="4739"/>
                  </a:cubicBezTo>
                  <a:lnTo>
                    <a:pt x="11812" y="4149"/>
                  </a:lnTo>
                  <a:cubicBezTo>
                    <a:pt x="11860" y="4102"/>
                    <a:pt x="11860" y="4020"/>
                    <a:pt x="11805" y="3979"/>
                  </a:cubicBezTo>
                  <a:cubicBezTo>
                    <a:pt x="11500" y="3756"/>
                    <a:pt x="10578" y="3098"/>
                    <a:pt x="9771" y="2901"/>
                  </a:cubicBezTo>
                  <a:lnTo>
                    <a:pt x="10429" y="2488"/>
                  </a:lnTo>
                  <a:cubicBezTo>
                    <a:pt x="10503" y="2447"/>
                    <a:pt x="10497" y="2339"/>
                    <a:pt x="10422" y="2298"/>
                  </a:cubicBezTo>
                  <a:cubicBezTo>
                    <a:pt x="9541" y="1891"/>
                    <a:pt x="8598" y="1667"/>
                    <a:pt x="7628" y="1633"/>
                  </a:cubicBezTo>
                  <a:lnTo>
                    <a:pt x="8259" y="1044"/>
                  </a:lnTo>
                  <a:cubicBezTo>
                    <a:pt x="8327" y="989"/>
                    <a:pt x="8300" y="888"/>
                    <a:pt x="8218" y="860"/>
                  </a:cubicBezTo>
                  <a:cubicBezTo>
                    <a:pt x="7970" y="790"/>
                    <a:pt x="7490" y="679"/>
                    <a:pt x="6891" y="679"/>
                  </a:cubicBezTo>
                  <a:cubicBezTo>
                    <a:pt x="6392" y="679"/>
                    <a:pt x="5812" y="756"/>
                    <a:pt x="5215" y="996"/>
                  </a:cubicBezTo>
                  <a:lnTo>
                    <a:pt x="5465" y="142"/>
                  </a:lnTo>
                  <a:cubicBezTo>
                    <a:pt x="5483" y="71"/>
                    <a:pt x="5429" y="1"/>
                    <a:pt x="5358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3370;p57">
              <a:extLst>
                <a:ext uri="{FF2B5EF4-FFF2-40B4-BE49-F238E27FC236}">
                  <a16:creationId xmlns:a16="http://schemas.microsoft.com/office/drawing/2014/main" xmlns="" id="{CD6BCD4B-8BEC-4A69-9F03-5E5F27DC377B}"/>
                </a:ext>
              </a:extLst>
            </p:cNvPr>
            <p:cNvSpPr/>
            <p:nvPr/>
          </p:nvSpPr>
          <p:spPr>
            <a:xfrm>
              <a:off x="6382833" y="1566303"/>
              <a:ext cx="275520" cy="125904"/>
            </a:xfrm>
            <a:custGeom>
              <a:avLst/>
              <a:gdLst/>
              <a:ahLst/>
              <a:cxnLst/>
              <a:rect l="l" t="t" r="r" b="b"/>
              <a:pathLst>
                <a:path w="10504" h="4800" extrusionOk="0">
                  <a:moveTo>
                    <a:pt x="5358" y="1"/>
                  </a:moveTo>
                  <a:cubicBezTo>
                    <a:pt x="5346" y="1"/>
                    <a:pt x="5335" y="2"/>
                    <a:pt x="5323" y="6"/>
                  </a:cubicBezTo>
                  <a:cubicBezTo>
                    <a:pt x="4835" y="155"/>
                    <a:pt x="3485" y="650"/>
                    <a:pt x="2367" y="1796"/>
                  </a:cubicBezTo>
                  <a:lnTo>
                    <a:pt x="2204" y="1335"/>
                  </a:lnTo>
                  <a:cubicBezTo>
                    <a:pt x="2186" y="1289"/>
                    <a:pt x="2142" y="1262"/>
                    <a:pt x="2097" y="1262"/>
                  </a:cubicBezTo>
                  <a:cubicBezTo>
                    <a:pt x="2076" y="1262"/>
                    <a:pt x="2054" y="1268"/>
                    <a:pt x="2034" y="1281"/>
                  </a:cubicBezTo>
                  <a:cubicBezTo>
                    <a:pt x="1587" y="1586"/>
                    <a:pt x="0" y="2806"/>
                    <a:pt x="448" y="4800"/>
                  </a:cubicBezTo>
                  <a:cubicBezTo>
                    <a:pt x="817" y="4689"/>
                    <a:pt x="1199" y="4641"/>
                    <a:pt x="1581" y="4641"/>
                  </a:cubicBezTo>
                  <a:cubicBezTo>
                    <a:pt x="1970" y="4641"/>
                    <a:pt x="2360" y="4691"/>
                    <a:pt x="2740" y="4773"/>
                  </a:cubicBezTo>
                  <a:cubicBezTo>
                    <a:pt x="2740" y="4773"/>
                    <a:pt x="3363" y="3342"/>
                    <a:pt x="4821" y="2671"/>
                  </a:cubicBezTo>
                  <a:lnTo>
                    <a:pt x="5106" y="3444"/>
                  </a:lnTo>
                  <a:cubicBezTo>
                    <a:pt x="5106" y="3444"/>
                    <a:pt x="6353" y="2798"/>
                    <a:pt x="8360" y="2798"/>
                  </a:cubicBezTo>
                  <a:cubicBezTo>
                    <a:pt x="8794" y="2798"/>
                    <a:pt x="9264" y="2828"/>
                    <a:pt x="9764" y="2901"/>
                  </a:cubicBezTo>
                  <a:lnTo>
                    <a:pt x="10429" y="2495"/>
                  </a:lnTo>
                  <a:cubicBezTo>
                    <a:pt x="10503" y="2447"/>
                    <a:pt x="10497" y="2339"/>
                    <a:pt x="10415" y="2298"/>
                  </a:cubicBezTo>
                  <a:cubicBezTo>
                    <a:pt x="9541" y="1891"/>
                    <a:pt x="8591" y="1667"/>
                    <a:pt x="7628" y="1633"/>
                  </a:cubicBezTo>
                  <a:lnTo>
                    <a:pt x="8259" y="1050"/>
                  </a:lnTo>
                  <a:cubicBezTo>
                    <a:pt x="8320" y="989"/>
                    <a:pt x="8300" y="888"/>
                    <a:pt x="8212" y="860"/>
                  </a:cubicBezTo>
                  <a:cubicBezTo>
                    <a:pt x="7967" y="790"/>
                    <a:pt x="7488" y="679"/>
                    <a:pt x="6890" y="679"/>
                  </a:cubicBezTo>
                  <a:cubicBezTo>
                    <a:pt x="6392" y="679"/>
                    <a:pt x="5812" y="756"/>
                    <a:pt x="5215" y="996"/>
                  </a:cubicBezTo>
                  <a:lnTo>
                    <a:pt x="5465" y="142"/>
                  </a:lnTo>
                  <a:cubicBezTo>
                    <a:pt x="5483" y="71"/>
                    <a:pt x="5429" y="1"/>
                    <a:pt x="5358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371;p57">
              <a:extLst>
                <a:ext uri="{FF2B5EF4-FFF2-40B4-BE49-F238E27FC236}">
                  <a16:creationId xmlns:a16="http://schemas.microsoft.com/office/drawing/2014/main" xmlns="" id="{8101221C-E626-4B1B-8AF3-F631553CF82D}"/>
                </a:ext>
              </a:extLst>
            </p:cNvPr>
            <p:cNvSpPr/>
            <p:nvPr/>
          </p:nvSpPr>
          <p:spPr>
            <a:xfrm>
              <a:off x="6389941" y="1714607"/>
              <a:ext cx="24027" cy="23843"/>
            </a:xfrm>
            <a:custGeom>
              <a:avLst/>
              <a:gdLst/>
              <a:ahLst/>
              <a:cxnLst/>
              <a:rect l="l" t="t" r="r" b="b"/>
              <a:pathLst>
                <a:path w="916" h="909" extrusionOk="0">
                  <a:moveTo>
                    <a:pt x="455" y="0"/>
                  </a:moveTo>
                  <a:cubicBezTo>
                    <a:pt x="204" y="0"/>
                    <a:pt x="0" y="204"/>
                    <a:pt x="0" y="455"/>
                  </a:cubicBezTo>
                  <a:cubicBezTo>
                    <a:pt x="0" y="705"/>
                    <a:pt x="204" y="909"/>
                    <a:pt x="455" y="909"/>
                  </a:cubicBezTo>
                  <a:cubicBezTo>
                    <a:pt x="712" y="909"/>
                    <a:pt x="916" y="705"/>
                    <a:pt x="916" y="455"/>
                  </a:cubicBezTo>
                  <a:cubicBezTo>
                    <a:pt x="916" y="204"/>
                    <a:pt x="712" y="0"/>
                    <a:pt x="455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372;p57">
              <a:extLst>
                <a:ext uri="{FF2B5EF4-FFF2-40B4-BE49-F238E27FC236}">
                  <a16:creationId xmlns:a16="http://schemas.microsoft.com/office/drawing/2014/main" xmlns="" id="{7FC9277D-8880-49B0-A3CC-4FEC7F522B09}"/>
                </a:ext>
              </a:extLst>
            </p:cNvPr>
            <p:cNvSpPr/>
            <p:nvPr/>
          </p:nvSpPr>
          <p:spPr>
            <a:xfrm>
              <a:off x="6456644" y="1601792"/>
              <a:ext cx="49365" cy="43830"/>
            </a:xfrm>
            <a:custGeom>
              <a:avLst/>
              <a:gdLst/>
              <a:ahLst/>
              <a:cxnLst/>
              <a:rect l="l" t="t" r="r" b="b"/>
              <a:pathLst>
                <a:path w="1882" h="1671" extrusionOk="0">
                  <a:moveTo>
                    <a:pt x="1547" y="0"/>
                  </a:moveTo>
                  <a:cubicBezTo>
                    <a:pt x="1506" y="0"/>
                    <a:pt x="1461" y="13"/>
                    <a:pt x="1417" y="43"/>
                  </a:cubicBezTo>
                  <a:cubicBezTo>
                    <a:pt x="916" y="389"/>
                    <a:pt x="475" y="816"/>
                    <a:pt x="115" y="1304"/>
                  </a:cubicBezTo>
                  <a:cubicBezTo>
                    <a:pt x="0" y="1453"/>
                    <a:pt x="109" y="1670"/>
                    <a:pt x="299" y="1670"/>
                  </a:cubicBezTo>
                  <a:cubicBezTo>
                    <a:pt x="366" y="1670"/>
                    <a:pt x="434" y="1637"/>
                    <a:pt x="482" y="1582"/>
                  </a:cubicBezTo>
                  <a:cubicBezTo>
                    <a:pt x="807" y="1135"/>
                    <a:pt x="1214" y="741"/>
                    <a:pt x="1675" y="423"/>
                  </a:cubicBezTo>
                  <a:cubicBezTo>
                    <a:pt x="1882" y="283"/>
                    <a:pt x="1743" y="0"/>
                    <a:pt x="1547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373;p57">
              <a:extLst>
                <a:ext uri="{FF2B5EF4-FFF2-40B4-BE49-F238E27FC236}">
                  <a16:creationId xmlns:a16="http://schemas.microsoft.com/office/drawing/2014/main" xmlns="" id="{BD29FE59-C3F7-4185-8F16-F27A9C895EA7}"/>
                </a:ext>
              </a:extLst>
            </p:cNvPr>
            <p:cNvSpPr/>
            <p:nvPr/>
          </p:nvSpPr>
          <p:spPr>
            <a:xfrm>
              <a:off x="6516763" y="1605753"/>
              <a:ext cx="49286" cy="26519"/>
            </a:xfrm>
            <a:custGeom>
              <a:avLst/>
              <a:gdLst/>
              <a:ahLst/>
              <a:cxnLst/>
              <a:rect l="l" t="t" r="r" b="b"/>
              <a:pathLst>
                <a:path w="1879" h="1011" extrusionOk="0">
                  <a:moveTo>
                    <a:pt x="1558" y="0"/>
                  </a:moveTo>
                  <a:cubicBezTo>
                    <a:pt x="1539" y="0"/>
                    <a:pt x="1519" y="3"/>
                    <a:pt x="1499" y="7"/>
                  </a:cubicBezTo>
                  <a:cubicBezTo>
                    <a:pt x="1031" y="123"/>
                    <a:pt x="583" y="319"/>
                    <a:pt x="183" y="597"/>
                  </a:cubicBezTo>
                  <a:cubicBezTo>
                    <a:pt x="0" y="726"/>
                    <a:pt x="88" y="1011"/>
                    <a:pt x="312" y="1011"/>
                  </a:cubicBezTo>
                  <a:cubicBezTo>
                    <a:pt x="359" y="1011"/>
                    <a:pt x="407" y="997"/>
                    <a:pt x="441" y="970"/>
                  </a:cubicBezTo>
                  <a:cubicBezTo>
                    <a:pt x="793" y="726"/>
                    <a:pt x="1187" y="550"/>
                    <a:pt x="1607" y="455"/>
                  </a:cubicBezTo>
                  <a:cubicBezTo>
                    <a:pt x="1878" y="392"/>
                    <a:pt x="1809" y="0"/>
                    <a:pt x="1558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374;p57">
              <a:extLst>
                <a:ext uri="{FF2B5EF4-FFF2-40B4-BE49-F238E27FC236}">
                  <a16:creationId xmlns:a16="http://schemas.microsoft.com/office/drawing/2014/main" xmlns="" id="{B461E8AC-8351-400B-AA42-67C4546ED8DD}"/>
                </a:ext>
              </a:extLst>
            </p:cNvPr>
            <p:cNvSpPr/>
            <p:nvPr/>
          </p:nvSpPr>
          <p:spPr>
            <a:xfrm>
              <a:off x="6575440" y="1631012"/>
              <a:ext cx="44145" cy="13194"/>
            </a:xfrm>
            <a:custGeom>
              <a:avLst/>
              <a:gdLst/>
              <a:ahLst/>
              <a:cxnLst/>
              <a:rect l="l" t="t" r="r" b="b"/>
              <a:pathLst>
                <a:path w="1683" h="503" extrusionOk="0">
                  <a:moveTo>
                    <a:pt x="1049" y="0"/>
                  </a:moveTo>
                  <a:cubicBezTo>
                    <a:pt x="784" y="0"/>
                    <a:pt x="521" y="17"/>
                    <a:pt x="258" y="48"/>
                  </a:cubicBezTo>
                  <a:cubicBezTo>
                    <a:pt x="1" y="102"/>
                    <a:pt x="21" y="475"/>
                    <a:pt x="285" y="502"/>
                  </a:cubicBezTo>
                  <a:lnTo>
                    <a:pt x="313" y="502"/>
                  </a:lnTo>
                  <a:cubicBezTo>
                    <a:pt x="557" y="471"/>
                    <a:pt x="801" y="457"/>
                    <a:pt x="1043" y="457"/>
                  </a:cubicBezTo>
                  <a:cubicBezTo>
                    <a:pt x="1171" y="457"/>
                    <a:pt x="1298" y="461"/>
                    <a:pt x="1425" y="468"/>
                  </a:cubicBezTo>
                  <a:cubicBezTo>
                    <a:pt x="1429" y="469"/>
                    <a:pt x="1434" y="469"/>
                    <a:pt x="1438" y="469"/>
                  </a:cubicBezTo>
                  <a:cubicBezTo>
                    <a:pt x="1561" y="469"/>
                    <a:pt x="1662" y="383"/>
                    <a:pt x="1669" y="265"/>
                  </a:cubicBezTo>
                  <a:cubicBezTo>
                    <a:pt x="1682" y="136"/>
                    <a:pt x="1587" y="28"/>
                    <a:pt x="1465" y="14"/>
                  </a:cubicBezTo>
                  <a:cubicBezTo>
                    <a:pt x="1326" y="5"/>
                    <a:pt x="1187" y="0"/>
                    <a:pt x="1049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3375;p57">
              <a:extLst>
                <a:ext uri="{FF2B5EF4-FFF2-40B4-BE49-F238E27FC236}">
                  <a16:creationId xmlns:a16="http://schemas.microsoft.com/office/drawing/2014/main" xmlns="" id="{34EC0A4F-D352-4DE7-8719-7D373A8B741D}"/>
                </a:ext>
              </a:extLst>
            </p:cNvPr>
            <p:cNvSpPr/>
            <p:nvPr/>
          </p:nvSpPr>
          <p:spPr>
            <a:xfrm>
              <a:off x="6632962" y="1667026"/>
              <a:ext cx="32499" cy="19856"/>
            </a:xfrm>
            <a:custGeom>
              <a:avLst/>
              <a:gdLst/>
              <a:ahLst/>
              <a:cxnLst/>
              <a:rect l="l" t="t" r="r" b="b"/>
              <a:pathLst>
                <a:path w="1239" h="757" extrusionOk="0">
                  <a:moveTo>
                    <a:pt x="330" y="1"/>
                  </a:moveTo>
                  <a:cubicBezTo>
                    <a:pt x="100" y="1"/>
                    <a:pt x="1" y="381"/>
                    <a:pt x="283" y="451"/>
                  </a:cubicBezTo>
                  <a:cubicBezTo>
                    <a:pt x="459" y="519"/>
                    <a:pt x="635" y="601"/>
                    <a:pt x="791" y="709"/>
                  </a:cubicBezTo>
                  <a:cubicBezTo>
                    <a:pt x="832" y="736"/>
                    <a:pt x="873" y="750"/>
                    <a:pt x="920" y="750"/>
                  </a:cubicBezTo>
                  <a:lnTo>
                    <a:pt x="927" y="757"/>
                  </a:lnTo>
                  <a:cubicBezTo>
                    <a:pt x="1151" y="757"/>
                    <a:pt x="1239" y="465"/>
                    <a:pt x="1056" y="336"/>
                  </a:cubicBezTo>
                  <a:cubicBezTo>
                    <a:pt x="866" y="214"/>
                    <a:pt x="662" y="106"/>
                    <a:pt x="445" y="31"/>
                  </a:cubicBezTo>
                  <a:cubicBezTo>
                    <a:pt x="404" y="10"/>
                    <a:pt x="365" y="1"/>
                    <a:pt x="330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376;p57">
              <a:extLst>
                <a:ext uri="{FF2B5EF4-FFF2-40B4-BE49-F238E27FC236}">
                  <a16:creationId xmlns:a16="http://schemas.microsoft.com/office/drawing/2014/main" xmlns="" id="{5BCD5234-F3EE-4439-B86B-5F7020B65B92}"/>
                </a:ext>
              </a:extLst>
            </p:cNvPr>
            <p:cNvSpPr/>
            <p:nvPr/>
          </p:nvSpPr>
          <p:spPr>
            <a:xfrm>
              <a:off x="6428526" y="1678594"/>
              <a:ext cx="52067" cy="35568"/>
            </a:xfrm>
            <a:custGeom>
              <a:avLst/>
              <a:gdLst/>
              <a:ahLst/>
              <a:cxnLst/>
              <a:rect l="l" t="t" r="r" b="b"/>
              <a:pathLst>
                <a:path w="1985" h="1356" extrusionOk="0">
                  <a:moveTo>
                    <a:pt x="940" y="1"/>
                  </a:moveTo>
                  <a:cubicBezTo>
                    <a:pt x="878" y="1"/>
                    <a:pt x="813" y="8"/>
                    <a:pt x="747" y="24"/>
                  </a:cubicBezTo>
                  <a:cubicBezTo>
                    <a:pt x="265" y="132"/>
                    <a:pt x="1" y="648"/>
                    <a:pt x="191" y="1102"/>
                  </a:cubicBezTo>
                  <a:cubicBezTo>
                    <a:pt x="210" y="1145"/>
                    <a:pt x="250" y="1168"/>
                    <a:pt x="290" y="1168"/>
                  </a:cubicBezTo>
                  <a:cubicBezTo>
                    <a:pt x="320" y="1168"/>
                    <a:pt x="351" y="1155"/>
                    <a:pt x="374" y="1129"/>
                  </a:cubicBezTo>
                  <a:cubicBezTo>
                    <a:pt x="488" y="989"/>
                    <a:pt x="649" y="923"/>
                    <a:pt x="809" y="923"/>
                  </a:cubicBezTo>
                  <a:cubicBezTo>
                    <a:pt x="1030" y="923"/>
                    <a:pt x="1249" y="1049"/>
                    <a:pt x="1343" y="1285"/>
                  </a:cubicBezTo>
                  <a:cubicBezTo>
                    <a:pt x="1363" y="1331"/>
                    <a:pt x="1406" y="1356"/>
                    <a:pt x="1450" y="1356"/>
                  </a:cubicBezTo>
                  <a:cubicBezTo>
                    <a:pt x="1483" y="1356"/>
                    <a:pt x="1517" y="1342"/>
                    <a:pt x="1540" y="1312"/>
                  </a:cubicBezTo>
                  <a:cubicBezTo>
                    <a:pt x="1985" y="775"/>
                    <a:pt x="1580" y="1"/>
                    <a:pt x="940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377;p57">
              <a:extLst>
                <a:ext uri="{FF2B5EF4-FFF2-40B4-BE49-F238E27FC236}">
                  <a16:creationId xmlns:a16="http://schemas.microsoft.com/office/drawing/2014/main" xmlns="" id="{EEB1A88D-6179-4B29-AA3F-A78855FD830B}"/>
                </a:ext>
              </a:extLst>
            </p:cNvPr>
            <p:cNvSpPr/>
            <p:nvPr/>
          </p:nvSpPr>
          <p:spPr>
            <a:xfrm>
              <a:off x="6324314" y="1715316"/>
              <a:ext cx="103713" cy="67778"/>
            </a:xfrm>
            <a:custGeom>
              <a:avLst/>
              <a:gdLst/>
              <a:ahLst/>
              <a:cxnLst/>
              <a:rect l="l" t="t" r="r" b="b"/>
              <a:pathLst>
                <a:path w="3954" h="2584" extrusionOk="0">
                  <a:moveTo>
                    <a:pt x="156" y="0"/>
                  </a:moveTo>
                  <a:cubicBezTo>
                    <a:pt x="95" y="75"/>
                    <a:pt x="55" y="156"/>
                    <a:pt x="28" y="238"/>
                  </a:cubicBezTo>
                  <a:cubicBezTo>
                    <a:pt x="0" y="346"/>
                    <a:pt x="7" y="455"/>
                    <a:pt x="61" y="550"/>
                  </a:cubicBezTo>
                  <a:cubicBezTo>
                    <a:pt x="590" y="1458"/>
                    <a:pt x="1818" y="2143"/>
                    <a:pt x="3330" y="2584"/>
                  </a:cubicBezTo>
                  <a:cubicBezTo>
                    <a:pt x="3574" y="2408"/>
                    <a:pt x="3784" y="2184"/>
                    <a:pt x="3954" y="1933"/>
                  </a:cubicBezTo>
                  <a:cubicBezTo>
                    <a:pt x="2082" y="1384"/>
                    <a:pt x="658" y="543"/>
                    <a:pt x="156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378;p57">
              <a:extLst>
                <a:ext uri="{FF2B5EF4-FFF2-40B4-BE49-F238E27FC236}">
                  <a16:creationId xmlns:a16="http://schemas.microsoft.com/office/drawing/2014/main" xmlns="" id="{EAF83CAA-43BE-4B00-AF42-CB5C1D7918A8}"/>
                </a:ext>
              </a:extLst>
            </p:cNvPr>
            <p:cNvSpPr/>
            <p:nvPr/>
          </p:nvSpPr>
          <p:spPr>
            <a:xfrm>
              <a:off x="6324130" y="1708024"/>
              <a:ext cx="24210" cy="30086"/>
            </a:xfrm>
            <a:custGeom>
              <a:avLst/>
              <a:gdLst/>
              <a:ahLst/>
              <a:cxnLst/>
              <a:rect l="l" t="t" r="r" b="b"/>
              <a:pathLst>
                <a:path w="923" h="1147" extrusionOk="0">
                  <a:moveTo>
                    <a:pt x="875" y="0"/>
                  </a:moveTo>
                  <a:cubicBezTo>
                    <a:pt x="814" y="7"/>
                    <a:pt x="753" y="14"/>
                    <a:pt x="685" y="21"/>
                  </a:cubicBezTo>
                  <a:cubicBezTo>
                    <a:pt x="252" y="61"/>
                    <a:pt x="96" y="333"/>
                    <a:pt x="35" y="516"/>
                  </a:cubicBezTo>
                  <a:cubicBezTo>
                    <a:pt x="1" y="624"/>
                    <a:pt x="14" y="733"/>
                    <a:pt x="68" y="828"/>
                  </a:cubicBezTo>
                  <a:cubicBezTo>
                    <a:pt x="136" y="943"/>
                    <a:pt x="211" y="1045"/>
                    <a:pt x="285" y="1146"/>
                  </a:cubicBezTo>
                  <a:cubicBezTo>
                    <a:pt x="665" y="1018"/>
                    <a:pt x="923" y="665"/>
                    <a:pt x="923" y="265"/>
                  </a:cubicBezTo>
                  <a:cubicBezTo>
                    <a:pt x="923" y="177"/>
                    <a:pt x="909" y="82"/>
                    <a:pt x="875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13745;p57">
            <a:extLst>
              <a:ext uri="{FF2B5EF4-FFF2-40B4-BE49-F238E27FC236}">
                <a16:creationId xmlns:a16="http://schemas.microsoft.com/office/drawing/2014/main" xmlns="" id="{BF89DB8C-6732-4C7F-8CD9-0E4F012FE761}"/>
              </a:ext>
            </a:extLst>
          </p:cNvPr>
          <p:cNvGrpSpPr/>
          <p:nvPr/>
        </p:nvGrpSpPr>
        <p:grpSpPr>
          <a:xfrm>
            <a:off x="10526368" y="5794855"/>
            <a:ext cx="648438" cy="694926"/>
            <a:chOff x="2493999" y="2927037"/>
            <a:chExt cx="370132" cy="328164"/>
          </a:xfrm>
          <a:solidFill>
            <a:srgbClr val="ED7D31"/>
          </a:solidFill>
        </p:grpSpPr>
        <p:sp>
          <p:nvSpPr>
            <p:cNvPr id="85" name="Google Shape;13746;p57">
              <a:extLst>
                <a:ext uri="{FF2B5EF4-FFF2-40B4-BE49-F238E27FC236}">
                  <a16:creationId xmlns:a16="http://schemas.microsoft.com/office/drawing/2014/main" xmlns="" id="{8E5D3046-5332-4F8E-A841-FC7E39253579}"/>
                </a:ext>
              </a:extLst>
            </p:cNvPr>
            <p:cNvSpPr/>
            <p:nvPr/>
          </p:nvSpPr>
          <p:spPr>
            <a:xfrm>
              <a:off x="2538826" y="2932807"/>
              <a:ext cx="27804" cy="89759"/>
            </a:xfrm>
            <a:custGeom>
              <a:avLst/>
              <a:gdLst/>
              <a:ahLst/>
              <a:cxnLst/>
              <a:rect l="l" t="t" r="r" b="b"/>
              <a:pathLst>
                <a:path w="1060" h="3422" extrusionOk="0">
                  <a:moveTo>
                    <a:pt x="793" y="1"/>
                  </a:moveTo>
                  <a:cubicBezTo>
                    <a:pt x="691" y="1"/>
                    <a:pt x="590" y="63"/>
                    <a:pt x="570" y="201"/>
                  </a:cubicBezTo>
                  <a:lnTo>
                    <a:pt x="20" y="3157"/>
                  </a:lnTo>
                  <a:cubicBezTo>
                    <a:pt x="0" y="3279"/>
                    <a:pt x="81" y="3395"/>
                    <a:pt x="204" y="3422"/>
                  </a:cubicBezTo>
                  <a:lnTo>
                    <a:pt x="244" y="3422"/>
                  </a:lnTo>
                  <a:cubicBezTo>
                    <a:pt x="353" y="3422"/>
                    <a:pt x="448" y="3347"/>
                    <a:pt x="468" y="3239"/>
                  </a:cubicBezTo>
                  <a:lnTo>
                    <a:pt x="1017" y="282"/>
                  </a:lnTo>
                  <a:cubicBezTo>
                    <a:pt x="1059" y="106"/>
                    <a:pt x="926" y="1"/>
                    <a:pt x="793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747;p57">
              <a:extLst>
                <a:ext uri="{FF2B5EF4-FFF2-40B4-BE49-F238E27FC236}">
                  <a16:creationId xmlns:a16="http://schemas.microsoft.com/office/drawing/2014/main" xmlns="" id="{A29AE739-71D5-4623-94E9-A9A52C1B8533}"/>
                </a:ext>
              </a:extLst>
            </p:cNvPr>
            <p:cNvSpPr/>
            <p:nvPr/>
          </p:nvSpPr>
          <p:spPr>
            <a:xfrm>
              <a:off x="2505173" y="2932965"/>
              <a:ext cx="27804" cy="89602"/>
            </a:xfrm>
            <a:custGeom>
              <a:avLst/>
              <a:gdLst/>
              <a:ahLst/>
              <a:cxnLst/>
              <a:rect l="l" t="t" r="r" b="b"/>
              <a:pathLst>
                <a:path w="1060" h="3416" extrusionOk="0">
                  <a:moveTo>
                    <a:pt x="259" y="1"/>
                  </a:moveTo>
                  <a:cubicBezTo>
                    <a:pt x="130" y="1"/>
                    <a:pt x="1" y="100"/>
                    <a:pt x="35" y="269"/>
                  </a:cubicBezTo>
                  <a:lnTo>
                    <a:pt x="591" y="3233"/>
                  </a:lnTo>
                  <a:cubicBezTo>
                    <a:pt x="612" y="3334"/>
                    <a:pt x="700" y="3416"/>
                    <a:pt x="815" y="3416"/>
                  </a:cubicBezTo>
                  <a:cubicBezTo>
                    <a:pt x="958" y="3416"/>
                    <a:pt x="1059" y="3287"/>
                    <a:pt x="1039" y="3144"/>
                  </a:cubicBezTo>
                  <a:lnTo>
                    <a:pt x="483" y="188"/>
                  </a:lnTo>
                  <a:cubicBezTo>
                    <a:pt x="457" y="59"/>
                    <a:pt x="358" y="1"/>
                    <a:pt x="259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748;p57">
              <a:extLst>
                <a:ext uri="{FF2B5EF4-FFF2-40B4-BE49-F238E27FC236}">
                  <a16:creationId xmlns:a16="http://schemas.microsoft.com/office/drawing/2014/main" xmlns="" id="{0CBED3EB-8E50-44C3-9065-8D3E00C13CAB}"/>
                </a:ext>
              </a:extLst>
            </p:cNvPr>
            <p:cNvSpPr/>
            <p:nvPr/>
          </p:nvSpPr>
          <p:spPr>
            <a:xfrm>
              <a:off x="2493999" y="3004573"/>
              <a:ext cx="362682" cy="250628"/>
            </a:xfrm>
            <a:custGeom>
              <a:avLst/>
              <a:gdLst/>
              <a:ahLst/>
              <a:cxnLst/>
              <a:rect l="l" t="t" r="r" b="b"/>
              <a:pathLst>
                <a:path w="13827" h="9555" extrusionOk="0">
                  <a:moveTo>
                    <a:pt x="685" y="1"/>
                  </a:moveTo>
                  <a:cubicBezTo>
                    <a:pt x="306" y="1"/>
                    <a:pt x="0" y="306"/>
                    <a:pt x="0" y="686"/>
                  </a:cubicBezTo>
                  <a:lnTo>
                    <a:pt x="0" y="909"/>
                  </a:lnTo>
                  <a:cubicBezTo>
                    <a:pt x="0" y="1486"/>
                    <a:pt x="367" y="2001"/>
                    <a:pt x="916" y="2198"/>
                  </a:cubicBezTo>
                  <a:lnTo>
                    <a:pt x="916" y="5005"/>
                  </a:lnTo>
                  <a:cubicBezTo>
                    <a:pt x="916" y="7520"/>
                    <a:pt x="2950" y="9555"/>
                    <a:pt x="5466" y="9555"/>
                  </a:cubicBezTo>
                  <a:lnTo>
                    <a:pt x="13216" y="9555"/>
                  </a:lnTo>
                  <a:cubicBezTo>
                    <a:pt x="13650" y="9555"/>
                    <a:pt x="13826" y="8985"/>
                    <a:pt x="13460" y="8741"/>
                  </a:cubicBezTo>
                  <a:lnTo>
                    <a:pt x="13460" y="8741"/>
                  </a:lnTo>
                  <a:lnTo>
                    <a:pt x="13460" y="8748"/>
                  </a:lnTo>
                  <a:lnTo>
                    <a:pt x="12287" y="7968"/>
                  </a:lnTo>
                  <a:lnTo>
                    <a:pt x="3391" y="5263"/>
                  </a:lnTo>
                  <a:cubicBezTo>
                    <a:pt x="2984" y="5018"/>
                    <a:pt x="2733" y="4578"/>
                    <a:pt x="2733" y="4096"/>
                  </a:cubicBezTo>
                  <a:lnTo>
                    <a:pt x="2733" y="1140"/>
                  </a:lnTo>
                  <a:cubicBezTo>
                    <a:pt x="2733" y="509"/>
                    <a:pt x="2224" y="1"/>
                    <a:pt x="1601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749;p57">
              <a:extLst>
                <a:ext uri="{FF2B5EF4-FFF2-40B4-BE49-F238E27FC236}">
                  <a16:creationId xmlns:a16="http://schemas.microsoft.com/office/drawing/2014/main" xmlns="" id="{8DA28FB8-BCFE-4695-92EF-79E756AE9EFC}"/>
                </a:ext>
              </a:extLst>
            </p:cNvPr>
            <p:cNvSpPr/>
            <p:nvPr/>
          </p:nvSpPr>
          <p:spPr>
            <a:xfrm>
              <a:off x="2547718" y="2927037"/>
              <a:ext cx="23843" cy="23869"/>
            </a:xfrm>
            <a:custGeom>
              <a:avLst/>
              <a:gdLst/>
              <a:ahLst/>
              <a:cxnLst/>
              <a:rect l="l" t="t" r="r" b="b"/>
              <a:pathLst>
                <a:path w="909" h="910" extrusionOk="0">
                  <a:moveTo>
                    <a:pt x="454" y="0"/>
                  </a:moveTo>
                  <a:cubicBezTo>
                    <a:pt x="204" y="0"/>
                    <a:pt x="0" y="204"/>
                    <a:pt x="0" y="455"/>
                  </a:cubicBezTo>
                  <a:cubicBezTo>
                    <a:pt x="0" y="706"/>
                    <a:pt x="204" y="909"/>
                    <a:pt x="454" y="909"/>
                  </a:cubicBezTo>
                  <a:cubicBezTo>
                    <a:pt x="705" y="909"/>
                    <a:pt x="909" y="706"/>
                    <a:pt x="909" y="455"/>
                  </a:cubicBezTo>
                  <a:cubicBezTo>
                    <a:pt x="909" y="204"/>
                    <a:pt x="705" y="0"/>
                    <a:pt x="454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750;p57">
              <a:extLst>
                <a:ext uri="{FF2B5EF4-FFF2-40B4-BE49-F238E27FC236}">
                  <a16:creationId xmlns:a16="http://schemas.microsoft.com/office/drawing/2014/main" xmlns="" id="{888B7102-1082-4BFA-93B1-38F420D79336}"/>
                </a:ext>
              </a:extLst>
            </p:cNvPr>
            <p:cNvSpPr/>
            <p:nvPr/>
          </p:nvSpPr>
          <p:spPr>
            <a:xfrm>
              <a:off x="2557135" y="2932204"/>
              <a:ext cx="10177" cy="10151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0" y="0"/>
                  </a:moveTo>
                  <a:cubicBezTo>
                    <a:pt x="89" y="0"/>
                    <a:pt x="1" y="88"/>
                    <a:pt x="1" y="197"/>
                  </a:cubicBezTo>
                  <a:cubicBezTo>
                    <a:pt x="1" y="298"/>
                    <a:pt x="89" y="387"/>
                    <a:pt x="190" y="387"/>
                  </a:cubicBezTo>
                  <a:cubicBezTo>
                    <a:pt x="299" y="387"/>
                    <a:pt x="387" y="298"/>
                    <a:pt x="387" y="197"/>
                  </a:cubicBezTo>
                  <a:cubicBezTo>
                    <a:pt x="387" y="88"/>
                    <a:pt x="299" y="0"/>
                    <a:pt x="190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751;p57">
              <a:extLst>
                <a:ext uri="{FF2B5EF4-FFF2-40B4-BE49-F238E27FC236}">
                  <a16:creationId xmlns:a16="http://schemas.microsoft.com/office/drawing/2014/main" xmlns="" id="{B94A4BD3-FDC5-4BEC-9E73-8E33515BF0CF}"/>
                </a:ext>
              </a:extLst>
            </p:cNvPr>
            <p:cNvSpPr/>
            <p:nvPr/>
          </p:nvSpPr>
          <p:spPr>
            <a:xfrm>
              <a:off x="2500032" y="2927037"/>
              <a:ext cx="23869" cy="23869"/>
            </a:xfrm>
            <a:custGeom>
              <a:avLst/>
              <a:gdLst/>
              <a:ahLst/>
              <a:cxnLst/>
              <a:rect l="l" t="t" r="r" b="b"/>
              <a:pathLst>
                <a:path w="910" h="910" extrusionOk="0">
                  <a:moveTo>
                    <a:pt x="455" y="0"/>
                  </a:moveTo>
                  <a:cubicBezTo>
                    <a:pt x="204" y="0"/>
                    <a:pt x="1" y="204"/>
                    <a:pt x="1" y="455"/>
                  </a:cubicBezTo>
                  <a:cubicBezTo>
                    <a:pt x="1" y="706"/>
                    <a:pt x="204" y="909"/>
                    <a:pt x="455" y="909"/>
                  </a:cubicBezTo>
                  <a:cubicBezTo>
                    <a:pt x="706" y="909"/>
                    <a:pt x="910" y="706"/>
                    <a:pt x="910" y="455"/>
                  </a:cubicBezTo>
                  <a:cubicBezTo>
                    <a:pt x="910" y="204"/>
                    <a:pt x="706" y="0"/>
                    <a:pt x="455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752;p57">
              <a:extLst>
                <a:ext uri="{FF2B5EF4-FFF2-40B4-BE49-F238E27FC236}">
                  <a16:creationId xmlns:a16="http://schemas.microsoft.com/office/drawing/2014/main" xmlns="" id="{60913011-6C20-43C3-A2E8-EE2926C5CD17}"/>
                </a:ext>
              </a:extLst>
            </p:cNvPr>
            <p:cNvSpPr/>
            <p:nvPr/>
          </p:nvSpPr>
          <p:spPr>
            <a:xfrm>
              <a:off x="2508583" y="2932204"/>
              <a:ext cx="10151" cy="10151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0" y="0"/>
                  </a:moveTo>
                  <a:cubicBezTo>
                    <a:pt x="89" y="0"/>
                    <a:pt x="0" y="88"/>
                    <a:pt x="0" y="197"/>
                  </a:cubicBezTo>
                  <a:cubicBezTo>
                    <a:pt x="0" y="298"/>
                    <a:pt x="89" y="387"/>
                    <a:pt x="190" y="387"/>
                  </a:cubicBezTo>
                  <a:cubicBezTo>
                    <a:pt x="299" y="387"/>
                    <a:pt x="387" y="298"/>
                    <a:pt x="387" y="197"/>
                  </a:cubicBezTo>
                  <a:cubicBezTo>
                    <a:pt x="387" y="88"/>
                    <a:pt x="299" y="0"/>
                    <a:pt x="190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753;p57">
              <a:extLst>
                <a:ext uri="{FF2B5EF4-FFF2-40B4-BE49-F238E27FC236}">
                  <a16:creationId xmlns:a16="http://schemas.microsoft.com/office/drawing/2014/main" xmlns="" id="{53D907F4-982A-4AF8-862D-574D06FCED10}"/>
                </a:ext>
              </a:extLst>
            </p:cNvPr>
            <p:cNvSpPr/>
            <p:nvPr/>
          </p:nvSpPr>
          <p:spPr>
            <a:xfrm>
              <a:off x="2493999" y="3004573"/>
              <a:ext cx="342223" cy="250628"/>
            </a:xfrm>
            <a:custGeom>
              <a:avLst/>
              <a:gdLst/>
              <a:ahLst/>
              <a:cxnLst/>
              <a:rect l="l" t="t" r="r" b="b"/>
              <a:pathLst>
                <a:path w="13047" h="9555" extrusionOk="0">
                  <a:moveTo>
                    <a:pt x="685" y="1"/>
                  </a:moveTo>
                  <a:cubicBezTo>
                    <a:pt x="306" y="1"/>
                    <a:pt x="0" y="306"/>
                    <a:pt x="0" y="686"/>
                  </a:cubicBezTo>
                  <a:lnTo>
                    <a:pt x="0" y="909"/>
                  </a:lnTo>
                  <a:cubicBezTo>
                    <a:pt x="0" y="1486"/>
                    <a:pt x="367" y="2001"/>
                    <a:pt x="916" y="2198"/>
                  </a:cubicBezTo>
                  <a:lnTo>
                    <a:pt x="916" y="5005"/>
                  </a:lnTo>
                  <a:cubicBezTo>
                    <a:pt x="916" y="7520"/>
                    <a:pt x="2950" y="9555"/>
                    <a:pt x="5466" y="9555"/>
                  </a:cubicBezTo>
                  <a:lnTo>
                    <a:pt x="12748" y="9555"/>
                  </a:lnTo>
                  <a:cubicBezTo>
                    <a:pt x="13046" y="9555"/>
                    <a:pt x="13046" y="9100"/>
                    <a:pt x="12748" y="9100"/>
                  </a:cubicBezTo>
                  <a:lnTo>
                    <a:pt x="12748" y="9107"/>
                  </a:lnTo>
                  <a:lnTo>
                    <a:pt x="6374" y="9107"/>
                  </a:lnTo>
                  <a:cubicBezTo>
                    <a:pt x="3859" y="9107"/>
                    <a:pt x="1824" y="7066"/>
                    <a:pt x="1824" y="4557"/>
                  </a:cubicBezTo>
                  <a:lnTo>
                    <a:pt x="1824" y="2340"/>
                  </a:lnTo>
                  <a:cubicBezTo>
                    <a:pt x="1818" y="2171"/>
                    <a:pt x="1729" y="2021"/>
                    <a:pt x="1580" y="1940"/>
                  </a:cubicBezTo>
                  <a:cubicBezTo>
                    <a:pt x="1167" y="1696"/>
                    <a:pt x="909" y="1248"/>
                    <a:pt x="909" y="767"/>
                  </a:cubicBezTo>
                  <a:lnTo>
                    <a:pt x="909" y="1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3754;p57">
              <a:extLst>
                <a:ext uri="{FF2B5EF4-FFF2-40B4-BE49-F238E27FC236}">
                  <a16:creationId xmlns:a16="http://schemas.microsoft.com/office/drawing/2014/main" xmlns="" id="{6D34EA38-FE40-4A36-BFE5-45D09A8C6A3A}"/>
                </a:ext>
              </a:extLst>
            </p:cNvPr>
            <p:cNvSpPr/>
            <p:nvPr/>
          </p:nvSpPr>
          <p:spPr>
            <a:xfrm>
              <a:off x="2576519" y="2987497"/>
              <a:ext cx="287612" cy="244044"/>
            </a:xfrm>
            <a:custGeom>
              <a:avLst/>
              <a:gdLst/>
              <a:ahLst/>
              <a:cxnLst/>
              <a:rect l="l" t="t" r="r" b="b"/>
              <a:pathLst>
                <a:path w="10965" h="9304" extrusionOk="0">
                  <a:moveTo>
                    <a:pt x="5798" y="1"/>
                  </a:moveTo>
                  <a:cubicBezTo>
                    <a:pt x="2231" y="1"/>
                    <a:pt x="1" y="2896"/>
                    <a:pt x="292" y="6131"/>
                  </a:cubicBezTo>
                  <a:cubicBezTo>
                    <a:pt x="359" y="6810"/>
                    <a:pt x="1048" y="8074"/>
                    <a:pt x="2399" y="8074"/>
                  </a:cubicBezTo>
                  <a:cubicBezTo>
                    <a:pt x="2841" y="8074"/>
                    <a:pt x="3355" y="7938"/>
                    <a:pt x="3940" y="7602"/>
                  </a:cubicBezTo>
                  <a:cubicBezTo>
                    <a:pt x="4523" y="8646"/>
                    <a:pt x="5629" y="9297"/>
                    <a:pt x="6829" y="9304"/>
                  </a:cubicBezTo>
                  <a:cubicBezTo>
                    <a:pt x="9114" y="9304"/>
                    <a:pt x="10965" y="7453"/>
                    <a:pt x="10965" y="5168"/>
                  </a:cubicBezTo>
                  <a:cubicBezTo>
                    <a:pt x="10958" y="2313"/>
                    <a:pt x="8646" y="1"/>
                    <a:pt x="5798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3755;p57">
              <a:extLst>
                <a:ext uri="{FF2B5EF4-FFF2-40B4-BE49-F238E27FC236}">
                  <a16:creationId xmlns:a16="http://schemas.microsoft.com/office/drawing/2014/main" xmlns="" id="{8E4F0BF1-54FB-456B-AA96-E3B7BEA934FE}"/>
                </a:ext>
              </a:extLst>
            </p:cNvPr>
            <p:cNvSpPr/>
            <p:nvPr/>
          </p:nvSpPr>
          <p:spPr>
            <a:xfrm>
              <a:off x="2576519" y="2987497"/>
              <a:ext cx="227860" cy="211676"/>
            </a:xfrm>
            <a:custGeom>
              <a:avLst/>
              <a:gdLst/>
              <a:ahLst/>
              <a:cxnLst/>
              <a:rect l="l" t="t" r="r" b="b"/>
              <a:pathLst>
                <a:path w="8687" h="8070" extrusionOk="0">
                  <a:moveTo>
                    <a:pt x="5798" y="1"/>
                  </a:moveTo>
                  <a:cubicBezTo>
                    <a:pt x="2231" y="1"/>
                    <a:pt x="1" y="2896"/>
                    <a:pt x="299" y="6131"/>
                  </a:cubicBezTo>
                  <a:cubicBezTo>
                    <a:pt x="360" y="6788"/>
                    <a:pt x="1011" y="7995"/>
                    <a:pt x="2286" y="8070"/>
                  </a:cubicBezTo>
                  <a:cubicBezTo>
                    <a:pt x="1899" y="7656"/>
                    <a:pt x="1696" y="7141"/>
                    <a:pt x="1662" y="6788"/>
                  </a:cubicBezTo>
                  <a:cubicBezTo>
                    <a:pt x="1364" y="3547"/>
                    <a:pt x="3594" y="652"/>
                    <a:pt x="7161" y="652"/>
                  </a:cubicBezTo>
                  <a:cubicBezTo>
                    <a:pt x="7676" y="652"/>
                    <a:pt x="8192" y="733"/>
                    <a:pt x="8687" y="882"/>
                  </a:cubicBezTo>
                  <a:cubicBezTo>
                    <a:pt x="7832" y="306"/>
                    <a:pt x="6829" y="1"/>
                    <a:pt x="5798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3756;p57">
              <a:extLst>
                <a:ext uri="{FF2B5EF4-FFF2-40B4-BE49-F238E27FC236}">
                  <a16:creationId xmlns:a16="http://schemas.microsoft.com/office/drawing/2014/main" xmlns="" id="{B2189F34-2762-4258-A997-CCA9F41E06EC}"/>
                </a:ext>
              </a:extLst>
            </p:cNvPr>
            <p:cNvSpPr/>
            <p:nvPr/>
          </p:nvSpPr>
          <p:spPr>
            <a:xfrm>
              <a:off x="2651930" y="3069308"/>
              <a:ext cx="146573" cy="122940"/>
            </a:xfrm>
            <a:custGeom>
              <a:avLst/>
              <a:gdLst/>
              <a:ahLst/>
              <a:cxnLst/>
              <a:rect l="l" t="t" r="r" b="b"/>
              <a:pathLst>
                <a:path w="5588" h="4687" extrusionOk="0">
                  <a:moveTo>
                    <a:pt x="3249" y="1"/>
                  </a:moveTo>
                  <a:cubicBezTo>
                    <a:pt x="2259" y="1"/>
                    <a:pt x="1275" y="591"/>
                    <a:pt x="740" y="1499"/>
                  </a:cubicBezTo>
                  <a:cubicBezTo>
                    <a:pt x="407" y="2049"/>
                    <a:pt x="1" y="3167"/>
                    <a:pt x="658" y="4686"/>
                  </a:cubicBezTo>
                  <a:cubicBezTo>
                    <a:pt x="801" y="4625"/>
                    <a:pt x="936" y="4557"/>
                    <a:pt x="1065" y="4476"/>
                  </a:cubicBezTo>
                  <a:cubicBezTo>
                    <a:pt x="645" y="3479"/>
                    <a:pt x="658" y="2517"/>
                    <a:pt x="1126" y="1730"/>
                  </a:cubicBezTo>
                  <a:cubicBezTo>
                    <a:pt x="1581" y="971"/>
                    <a:pt x="2435" y="462"/>
                    <a:pt x="3249" y="462"/>
                  </a:cubicBezTo>
                  <a:cubicBezTo>
                    <a:pt x="4293" y="462"/>
                    <a:pt x="5134" y="1303"/>
                    <a:pt x="5134" y="2347"/>
                  </a:cubicBezTo>
                  <a:cubicBezTo>
                    <a:pt x="5134" y="3154"/>
                    <a:pt x="4483" y="3812"/>
                    <a:pt x="3669" y="3812"/>
                  </a:cubicBezTo>
                  <a:cubicBezTo>
                    <a:pt x="3045" y="3812"/>
                    <a:pt x="2543" y="3310"/>
                    <a:pt x="2543" y="2686"/>
                  </a:cubicBezTo>
                  <a:cubicBezTo>
                    <a:pt x="2523" y="2252"/>
                    <a:pt x="2855" y="1879"/>
                    <a:pt x="3289" y="1852"/>
                  </a:cubicBezTo>
                  <a:cubicBezTo>
                    <a:pt x="3311" y="1850"/>
                    <a:pt x="3333" y="1849"/>
                    <a:pt x="3355" y="1849"/>
                  </a:cubicBezTo>
                  <a:cubicBezTo>
                    <a:pt x="3651" y="1849"/>
                    <a:pt x="3972" y="2023"/>
                    <a:pt x="4042" y="2503"/>
                  </a:cubicBezTo>
                  <a:cubicBezTo>
                    <a:pt x="4060" y="2635"/>
                    <a:pt x="4159" y="2696"/>
                    <a:pt x="4260" y="2696"/>
                  </a:cubicBezTo>
                  <a:cubicBezTo>
                    <a:pt x="4387" y="2696"/>
                    <a:pt x="4516" y="2601"/>
                    <a:pt x="4489" y="2435"/>
                  </a:cubicBezTo>
                  <a:cubicBezTo>
                    <a:pt x="4387" y="1707"/>
                    <a:pt x="3858" y="1394"/>
                    <a:pt x="3349" y="1394"/>
                  </a:cubicBezTo>
                  <a:cubicBezTo>
                    <a:pt x="3318" y="1394"/>
                    <a:pt x="3287" y="1395"/>
                    <a:pt x="3255" y="1398"/>
                  </a:cubicBezTo>
                  <a:cubicBezTo>
                    <a:pt x="2584" y="1438"/>
                    <a:pt x="2069" y="2008"/>
                    <a:pt x="2089" y="2686"/>
                  </a:cubicBezTo>
                  <a:cubicBezTo>
                    <a:pt x="2089" y="3561"/>
                    <a:pt x="2794" y="4266"/>
                    <a:pt x="3669" y="4266"/>
                  </a:cubicBezTo>
                  <a:cubicBezTo>
                    <a:pt x="4734" y="4266"/>
                    <a:pt x="5588" y="3405"/>
                    <a:pt x="5588" y="2347"/>
                  </a:cubicBezTo>
                  <a:cubicBezTo>
                    <a:pt x="5588" y="1052"/>
                    <a:pt x="4537" y="1"/>
                    <a:pt x="3249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3757;p57">
              <a:extLst>
                <a:ext uri="{FF2B5EF4-FFF2-40B4-BE49-F238E27FC236}">
                  <a16:creationId xmlns:a16="http://schemas.microsoft.com/office/drawing/2014/main" xmlns="" id="{E5E1E319-4A49-4CA8-B583-BE6047EEDA8A}"/>
                </a:ext>
              </a:extLst>
            </p:cNvPr>
            <p:cNvSpPr/>
            <p:nvPr/>
          </p:nvSpPr>
          <p:spPr>
            <a:xfrm>
              <a:off x="2517842" y="3062200"/>
              <a:ext cx="19935" cy="14610"/>
            </a:xfrm>
            <a:custGeom>
              <a:avLst/>
              <a:gdLst/>
              <a:ahLst/>
              <a:cxnLst/>
              <a:rect l="l" t="t" r="r" b="b"/>
              <a:pathLst>
                <a:path w="760" h="557" extrusionOk="0">
                  <a:moveTo>
                    <a:pt x="0" y="1"/>
                  </a:moveTo>
                  <a:lnTo>
                    <a:pt x="0" y="489"/>
                  </a:lnTo>
                  <a:cubicBezTo>
                    <a:pt x="149" y="530"/>
                    <a:pt x="305" y="550"/>
                    <a:pt x="461" y="557"/>
                  </a:cubicBezTo>
                  <a:cubicBezTo>
                    <a:pt x="759" y="557"/>
                    <a:pt x="759" y="96"/>
                    <a:pt x="461" y="96"/>
                  </a:cubicBezTo>
                  <a:cubicBezTo>
                    <a:pt x="298" y="96"/>
                    <a:pt x="149" y="62"/>
                    <a:pt x="0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14048;p57">
            <a:extLst>
              <a:ext uri="{FF2B5EF4-FFF2-40B4-BE49-F238E27FC236}">
                <a16:creationId xmlns:a16="http://schemas.microsoft.com/office/drawing/2014/main" xmlns="" id="{A1CDE9BE-A561-4620-8035-72701A7AE411}"/>
              </a:ext>
            </a:extLst>
          </p:cNvPr>
          <p:cNvGrpSpPr/>
          <p:nvPr/>
        </p:nvGrpSpPr>
        <p:grpSpPr>
          <a:xfrm>
            <a:off x="8272918" y="5809379"/>
            <a:ext cx="648438" cy="707757"/>
            <a:chOff x="4946819" y="3383229"/>
            <a:chExt cx="370132" cy="334223"/>
          </a:xfrm>
          <a:solidFill>
            <a:srgbClr val="ED7D31"/>
          </a:solidFill>
        </p:grpSpPr>
        <p:sp>
          <p:nvSpPr>
            <p:cNvPr id="98" name="Google Shape;14049;p57">
              <a:extLst>
                <a:ext uri="{FF2B5EF4-FFF2-40B4-BE49-F238E27FC236}">
                  <a16:creationId xmlns:a16="http://schemas.microsoft.com/office/drawing/2014/main" xmlns="" id="{DB7D59D9-C325-4B62-8B1D-55C2544EBF09}"/>
                </a:ext>
              </a:extLst>
            </p:cNvPr>
            <p:cNvSpPr/>
            <p:nvPr/>
          </p:nvSpPr>
          <p:spPr>
            <a:xfrm>
              <a:off x="4946819" y="3383229"/>
              <a:ext cx="370132" cy="179125"/>
            </a:xfrm>
            <a:custGeom>
              <a:avLst/>
              <a:gdLst/>
              <a:ahLst/>
              <a:cxnLst/>
              <a:rect l="l" t="t" r="r" b="b"/>
              <a:pathLst>
                <a:path w="14111" h="6829" extrusionOk="0">
                  <a:moveTo>
                    <a:pt x="7052" y="1"/>
                  </a:moveTo>
                  <a:cubicBezTo>
                    <a:pt x="3160" y="1"/>
                    <a:pt x="0" y="2550"/>
                    <a:pt x="0" y="5690"/>
                  </a:cubicBezTo>
                  <a:lnTo>
                    <a:pt x="0" y="5703"/>
                  </a:lnTo>
                  <a:cubicBezTo>
                    <a:pt x="14" y="6327"/>
                    <a:pt x="522" y="6829"/>
                    <a:pt x="1153" y="6829"/>
                  </a:cubicBezTo>
                  <a:lnTo>
                    <a:pt x="12951" y="6829"/>
                  </a:lnTo>
                  <a:cubicBezTo>
                    <a:pt x="12955" y="6829"/>
                    <a:pt x="12960" y="6829"/>
                    <a:pt x="12964" y="6829"/>
                  </a:cubicBezTo>
                  <a:cubicBezTo>
                    <a:pt x="13589" y="6829"/>
                    <a:pt x="14097" y="6323"/>
                    <a:pt x="14111" y="5703"/>
                  </a:cubicBezTo>
                  <a:lnTo>
                    <a:pt x="14111" y="5690"/>
                  </a:lnTo>
                  <a:cubicBezTo>
                    <a:pt x="14111" y="2550"/>
                    <a:pt x="10951" y="1"/>
                    <a:pt x="7052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4050;p57">
              <a:extLst>
                <a:ext uri="{FF2B5EF4-FFF2-40B4-BE49-F238E27FC236}">
                  <a16:creationId xmlns:a16="http://schemas.microsoft.com/office/drawing/2014/main" xmlns="" id="{894FB682-DF26-4730-B10B-421F3E2C6A9B}"/>
                </a:ext>
              </a:extLst>
            </p:cNvPr>
            <p:cNvSpPr/>
            <p:nvPr/>
          </p:nvSpPr>
          <p:spPr>
            <a:xfrm>
              <a:off x="4946819" y="3383229"/>
              <a:ext cx="200817" cy="179125"/>
            </a:xfrm>
            <a:custGeom>
              <a:avLst/>
              <a:gdLst/>
              <a:ahLst/>
              <a:cxnLst/>
              <a:rect l="l" t="t" r="r" b="b"/>
              <a:pathLst>
                <a:path w="7656" h="6829" extrusionOk="0">
                  <a:moveTo>
                    <a:pt x="7059" y="1"/>
                  </a:moveTo>
                  <a:cubicBezTo>
                    <a:pt x="3160" y="1"/>
                    <a:pt x="0" y="2543"/>
                    <a:pt x="0" y="5690"/>
                  </a:cubicBezTo>
                  <a:lnTo>
                    <a:pt x="0" y="5703"/>
                  </a:lnTo>
                  <a:cubicBezTo>
                    <a:pt x="14" y="6327"/>
                    <a:pt x="522" y="6829"/>
                    <a:pt x="1153" y="6829"/>
                  </a:cubicBezTo>
                  <a:lnTo>
                    <a:pt x="4916" y="6829"/>
                  </a:lnTo>
                  <a:cubicBezTo>
                    <a:pt x="4598" y="6829"/>
                    <a:pt x="4326" y="6327"/>
                    <a:pt x="4326" y="5703"/>
                  </a:cubicBezTo>
                  <a:lnTo>
                    <a:pt x="4326" y="5690"/>
                  </a:lnTo>
                  <a:cubicBezTo>
                    <a:pt x="4326" y="2713"/>
                    <a:pt x="5791" y="265"/>
                    <a:pt x="7656" y="21"/>
                  </a:cubicBezTo>
                  <a:cubicBezTo>
                    <a:pt x="7459" y="7"/>
                    <a:pt x="7256" y="1"/>
                    <a:pt x="7059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4051;p57">
              <a:extLst>
                <a:ext uri="{FF2B5EF4-FFF2-40B4-BE49-F238E27FC236}">
                  <a16:creationId xmlns:a16="http://schemas.microsoft.com/office/drawing/2014/main" xmlns="" id="{E469B69A-E993-4C47-B83B-D754F5CA1AEE}"/>
                </a:ext>
              </a:extLst>
            </p:cNvPr>
            <p:cNvSpPr/>
            <p:nvPr/>
          </p:nvSpPr>
          <p:spPr>
            <a:xfrm>
              <a:off x="5063149" y="3562327"/>
              <a:ext cx="137314" cy="155124"/>
            </a:xfrm>
            <a:custGeom>
              <a:avLst/>
              <a:gdLst/>
              <a:ahLst/>
              <a:cxnLst/>
              <a:rect l="l" t="t" r="r" b="b"/>
              <a:pathLst>
                <a:path w="5235" h="5914" extrusionOk="0">
                  <a:moveTo>
                    <a:pt x="705" y="1"/>
                  </a:moveTo>
                  <a:lnTo>
                    <a:pt x="135" y="4103"/>
                  </a:lnTo>
                  <a:cubicBezTo>
                    <a:pt x="0" y="5062"/>
                    <a:pt x="747" y="5913"/>
                    <a:pt x="1711" y="5913"/>
                  </a:cubicBezTo>
                  <a:cubicBezTo>
                    <a:pt x="1714" y="5913"/>
                    <a:pt x="1718" y="5913"/>
                    <a:pt x="1722" y="5913"/>
                  </a:cubicBezTo>
                  <a:lnTo>
                    <a:pt x="3526" y="5913"/>
                  </a:lnTo>
                  <a:cubicBezTo>
                    <a:pt x="4489" y="5913"/>
                    <a:pt x="5234" y="5059"/>
                    <a:pt x="5099" y="4103"/>
                  </a:cubicBezTo>
                  <a:lnTo>
                    <a:pt x="4536" y="1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4052;p57">
              <a:extLst>
                <a:ext uri="{FF2B5EF4-FFF2-40B4-BE49-F238E27FC236}">
                  <a16:creationId xmlns:a16="http://schemas.microsoft.com/office/drawing/2014/main" xmlns="" id="{068E3F17-F833-40B5-A13D-EC6DF57CA351}"/>
                </a:ext>
              </a:extLst>
            </p:cNvPr>
            <p:cNvSpPr/>
            <p:nvPr/>
          </p:nvSpPr>
          <p:spPr>
            <a:xfrm>
              <a:off x="5063149" y="3562327"/>
              <a:ext cx="122206" cy="155124"/>
            </a:xfrm>
            <a:custGeom>
              <a:avLst/>
              <a:gdLst/>
              <a:ahLst/>
              <a:cxnLst/>
              <a:rect l="l" t="t" r="r" b="b"/>
              <a:pathLst>
                <a:path w="4659" h="5914" extrusionOk="0">
                  <a:moveTo>
                    <a:pt x="705" y="1"/>
                  </a:moveTo>
                  <a:lnTo>
                    <a:pt x="135" y="4103"/>
                  </a:lnTo>
                  <a:cubicBezTo>
                    <a:pt x="0" y="5062"/>
                    <a:pt x="747" y="5913"/>
                    <a:pt x="1711" y="5913"/>
                  </a:cubicBezTo>
                  <a:cubicBezTo>
                    <a:pt x="1714" y="5913"/>
                    <a:pt x="1718" y="5913"/>
                    <a:pt x="1722" y="5913"/>
                  </a:cubicBezTo>
                  <a:lnTo>
                    <a:pt x="1865" y="5913"/>
                  </a:lnTo>
                  <a:cubicBezTo>
                    <a:pt x="1729" y="5635"/>
                    <a:pt x="1681" y="5323"/>
                    <a:pt x="1722" y="5018"/>
                  </a:cubicBezTo>
                  <a:lnTo>
                    <a:pt x="2183" y="1696"/>
                  </a:lnTo>
                  <a:cubicBezTo>
                    <a:pt x="2244" y="1242"/>
                    <a:pt x="2631" y="909"/>
                    <a:pt x="3085" y="909"/>
                  </a:cubicBezTo>
                  <a:lnTo>
                    <a:pt x="4658" y="909"/>
                  </a:lnTo>
                  <a:lnTo>
                    <a:pt x="4536" y="1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4053;p57">
              <a:extLst>
                <a:ext uri="{FF2B5EF4-FFF2-40B4-BE49-F238E27FC236}">
                  <a16:creationId xmlns:a16="http://schemas.microsoft.com/office/drawing/2014/main" xmlns="" id="{FB47F1FD-6A06-4D3D-8B1A-20095DF5B44B}"/>
                </a:ext>
              </a:extLst>
            </p:cNvPr>
            <p:cNvSpPr/>
            <p:nvPr/>
          </p:nvSpPr>
          <p:spPr>
            <a:xfrm>
              <a:off x="5048382" y="3425039"/>
              <a:ext cx="95530" cy="83595"/>
            </a:xfrm>
            <a:custGeom>
              <a:avLst/>
              <a:gdLst/>
              <a:ahLst/>
              <a:cxnLst/>
              <a:rect l="l" t="t" r="r" b="b"/>
              <a:pathLst>
                <a:path w="3642" h="3187" extrusionOk="0">
                  <a:moveTo>
                    <a:pt x="1817" y="0"/>
                  </a:moveTo>
                  <a:cubicBezTo>
                    <a:pt x="814" y="0"/>
                    <a:pt x="0" y="712"/>
                    <a:pt x="0" y="1594"/>
                  </a:cubicBezTo>
                  <a:cubicBezTo>
                    <a:pt x="0" y="2475"/>
                    <a:pt x="814" y="3187"/>
                    <a:pt x="1817" y="3187"/>
                  </a:cubicBezTo>
                  <a:cubicBezTo>
                    <a:pt x="2821" y="3187"/>
                    <a:pt x="3641" y="2475"/>
                    <a:pt x="3641" y="1594"/>
                  </a:cubicBezTo>
                  <a:cubicBezTo>
                    <a:pt x="3641" y="712"/>
                    <a:pt x="2821" y="0"/>
                    <a:pt x="1817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4054;p57">
              <a:extLst>
                <a:ext uri="{FF2B5EF4-FFF2-40B4-BE49-F238E27FC236}">
                  <a16:creationId xmlns:a16="http://schemas.microsoft.com/office/drawing/2014/main" xmlns="" id="{29DF8852-9524-4DB1-9075-7F3D38A1F9F8}"/>
                </a:ext>
              </a:extLst>
            </p:cNvPr>
            <p:cNvSpPr/>
            <p:nvPr/>
          </p:nvSpPr>
          <p:spPr>
            <a:xfrm>
              <a:off x="5197604" y="3396580"/>
              <a:ext cx="82362" cy="64237"/>
            </a:xfrm>
            <a:custGeom>
              <a:avLst/>
              <a:gdLst/>
              <a:ahLst/>
              <a:cxnLst/>
              <a:rect l="l" t="t" r="r" b="b"/>
              <a:pathLst>
                <a:path w="3140" h="2449" extrusionOk="0">
                  <a:moveTo>
                    <a:pt x="414" y="0"/>
                  </a:moveTo>
                  <a:cubicBezTo>
                    <a:pt x="149" y="258"/>
                    <a:pt x="0" y="604"/>
                    <a:pt x="0" y="970"/>
                  </a:cubicBezTo>
                  <a:cubicBezTo>
                    <a:pt x="0" y="1790"/>
                    <a:pt x="759" y="2448"/>
                    <a:pt x="1702" y="2448"/>
                  </a:cubicBezTo>
                  <a:cubicBezTo>
                    <a:pt x="1716" y="2448"/>
                    <a:pt x="1731" y="2448"/>
                    <a:pt x="1745" y="2448"/>
                  </a:cubicBezTo>
                  <a:cubicBezTo>
                    <a:pt x="2292" y="2448"/>
                    <a:pt x="2803" y="2199"/>
                    <a:pt x="3139" y="1770"/>
                  </a:cubicBezTo>
                  <a:cubicBezTo>
                    <a:pt x="2380" y="977"/>
                    <a:pt x="1451" y="373"/>
                    <a:pt x="414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4055;p57">
              <a:extLst>
                <a:ext uri="{FF2B5EF4-FFF2-40B4-BE49-F238E27FC236}">
                  <a16:creationId xmlns:a16="http://schemas.microsoft.com/office/drawing/2014/main" xmlns="" id="{A1BE4BFD-748F-421A-9BA2-048899DE2D8D}"/>
                </a:ext>
              </a:extLst>
            </p:cNvPr>
            <p:cNvSpPr/>
            <p:nvPr/>
          </p:nvSpPr>
          <p:spPr>
            <a:xfrm>
              <a:off x="5157394" y="3496700"/>
              <a:ext cx="115989" cy="65654"/>
            </a:xfrm>
            <a:custGeom>
              <a:avLst/>
              <a:gdLst/>
              <a:ahLst/>
              <a:cxnLst/>
              <a:rect l="l" t="t" r="r" b="b"/>
              <a:pathLst>
                <a:path w="4422" h="2503" extrusionOk="0">
                  <a:moveTo>
                    <a:pt x="2211" y="1"/>
                  </a:moveTo>
                  <a:cubicBezTo>
                    <a:pt x="991" y="1"/>
                    <a:pt x="1" y="916"/>
                    <a:pt x="1" y="2048"/>
                  </a:cubicBezTo>
                  <a:cubicBezTo>
                    <a:pt x="1" y="2198"/>
                    <a:pt x="21" y="2354"/>
                    <a:pt x="62" y="2503"/>
                  </a:cubicBezTo>
                  <a:lnTo>
                    <a:pt x="4367" y="2503"/>
                  </a:lnTo>
                  <a:cubicBezTo>
                    <a:pt x="4401" y="2354"/>
                    <a:pt x="4422" y="2198"/>
                    <a:pt x="4422" y="2048"/>
                  </a:cubicBezTo>
                  <a:cubicBezTo>
                    <a:pt x="4422" y="916"/>
                    <a:pt x="3432" y="1"/>
                    <a:pt x="2211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4056;p57">
              <a:extLst>
                <a:ext uri="{FF2B5EF4-FFF2-40B4-BE49-F238E27FC236}">
                  <a16:creationId xmlns:a16="http://schemas.microsoft.com/office/drawing/2014/main" xmlns="" id="{1954CE97-2E1B-4C22-937F-F306247F5B11}"/>
                </a:ext>
              </a:extLst>
            </p:cNvPr>
            <p:cNvSpPr/>
            <p:nvPr/>
          </p:nvSpPr>
          <p:spPr>
            <a:xfrm>
              <a:off x="4947344" y="3455807"/>
              <a:ext cx="58545" cy="70690"/>
            </a:xfrm>
            <a:custGeom>
              <a:avLst/>
              <a:gdLst/>
              <a:ahLst/>
              <a:cxnLst/>
              <a:rect l="l" t="t" r="r" b="b"/>
              <a:pathLst>
                <a:path w="2232" h="2695" extrusionOk="0">
                  <a:moveTo>
                    <a:pt x="984" y="0"/>
                  </a:moveTo>
                  <a:cubicBezTo>
                    <a:pt x="428" y="732"/>
                    <a:pt x="82" y="1607"/>
                    <a:pt x="1" y="2522"/>
                  </a:cubicBezTo>
                  <a:cubicBezTo>
                    <a:pt x="213" y="2639"/>
                    <a:pt x="440" y="2694"/>
                    <a:pt x="663" y="2694"/>
                  </a:cubicBezTo>
                  <a:cubicBezTo>
                    <a:pt x="1205" y="2694"/>
                    <a:pt x="1722" y="2371"/>
                    <a:pt x="1933" y="1824"/>
                  </a:cubicBezTo>
                  <a:cubicBezTo>
                    <a:pt x="2231" y="1051"/>
                    <a:pt x="1784" y="197"/>
                    <a:pt x="984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4057;p57">
              <a:extLst>
                <a:ext uri="{FF2B5EF4-FFF2-40B4-BE49-F238E27FC236}">
                  <a16:creationId xmlns:a16="http://schemas.microsoft.com/office/drawing/2014/main" xmlns="" id="{66B094A8-7357-4398-9946-FFCBE9307B53}"/>
                </a:ext>
              </a:extLst>
            </p:cNvPr>
            <p:cNvSpPr/>
            <p:nvPr/>
          </p:nvSpPr>
          <p:spPr>
            <a:xfrm>
              <a:off x="5048198" y="3425564"/>
              <a:ext cx="41102" cy="71529"/>
            </a:xfrm>
            <a:custGeom>
              <a:avLst/>
              <a:gdLst/>
              <a:ahLst/>
              <a:cxnLst/>
              <a:rect l="l" t="t" r="r" b="b"/>
              <a:pathLst>
                <a:path w="1567" h="2727" extrusionOk="0">
                  <a:moveTo>
                    <a:pt x="1567" y="0"/>
                  </a:moveTo>
                  <a:lnTo>
                    <a:pt x="1567" y="0"/>
                  </a:lnTo>
                  <a:cubicBezTo>
                    <a:pt x="685" y="109"/>
                    <a:pt x="0" y="767"/>
                    <a:pt x="0" y="1574"/>
                  </a:cubicBezTo>
                  <a:cubicBezTo>
                    <a:pt x="7" y="2021"/>
                    <a:pt x="210" y="2441"/>
                    <a:pt x="563" y="2726"/>
                  </a:cubicBezTo>
                  <a:cubicBezTo>
                    <a:pt x="726" y="1668"/>
                    <a:pt x="1078" y="733"/>
                    <a:pt x="1567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3390;p57">
            <a:extLst>
              <a:ext uri="{FF2B5EF4-FFF2-40B4-BE49-F238E27FC236}">
                <a16:creationId xmlns:a16="http://schemas.microsoft.com/office/drawing/2014/main" xmlns="" id="{27A3DEAC-6FF6-449D-8C30-132FADC06AB2}"/>
              </a:ext>
            </a:extLst>
          </p:cNvPr>
          <p:cNvGrpSpPr/>
          <p:nvPr/>
        </p:nvGrpSpPr>
        <p:grpSpPr>
          <a:xfrm>
            <a:off x="783688" y="1203416"/>
            <a:ext cx="379548" cy="365331"/>
            <a:chOff x="7968961" y="2435329"/>
            <a:chExt cx="379548" cy="365331"/>
          </a:xfrm>
          <a:solidFill>
            <a:srgbClr val="ED7D31"/>
          </a:solidFill>
        </p:grpSpPr>
        <p:sp>
          <p:nvSpPr>
            <p:cNvPr id="108" name="Google Shape;13391;p57">
              <a:extLst>
                <a:ext uri="{FF2B5EF4-FFF2-40B4-BE49-F238E27FC236}">
                  <a16:creationId xmlns:a16="http://schemas.microsoft.com/office/drawing/2014/main" xmlns="" id="{7C6179C4-EB09-4EE8-9038-4D3E12C27EFB}"/>
                </a:ext>
              </a:extLst>
            </p:cNvPr>
            <p:cNvSpPr/>
            <p:nvPr/>
          </p:nvSpPr>
          <p:spPr>
            <a:xfrm>
              <a:off x="8154276" y="2638638"/>
              <a:ext cx="118297" cy="162023"/>
            </a:xfrm>
            <a:custGeom>
              <a:avLst/>
              <a:gdLst/>
              <a:ahLst/>
              <a:cxnLst/>
              <a:rect l="l" t="t" r="r" b="b"/>
              <a:pathLst>
                <a:path w="4510" h="6177" extrusionOk="0">
                  <a:moveTo>
                    <a:pt x="462" y="1"/>
                  </a:moveTo>
                  <a:cubicBezTo>
                    <a:pt x="409" y="1"/>
                    <a:pt x="355" y="47"/>
                    <a:pt x="360" y="113"/>
                  </a:cubicBezTo>
                  <a:cubicBezTo>
                    <a:pt x="590" y="1720"/>
                    <a:pt x="0" y="3700"/>
                    <a:pt x="590" y="5035"/>
                  </a:cubicBezTo>
                  <a:cubicBezTo>
                    <a:pt x="911" y="5752"/>
                    <a:pt x="1613" y="6176"/>
                    <a:pt x="2350" y="6176"/>
                  </a:cubicBezTo>
                  <a:cubicBezTo>
                    <a:pt x="2609" y="6176"/>
                    <a:pt x="2873" y="6123"/>
                    <a:pt x="3126" y="6012"/>
                  </a:cubicBezTo>
                  <a:lnTo>
                    <a:pt x="3133" y="6005"/>
                  </a:lnTo>
                  <a:cubicBezTo>
                    <a:pt x="4089" y="5564"/>
                    <a:pt x="4510" y="4425"/>
                    <a:pt x="4076" y="3462"/>
                  </a:cubicBezTo>
                  <a:cubicBezTo>
                    <a:pt x="3459" y="2133"/>
                    <a:pt x="1594" y="1272"/>
                    <a:pt x="529" y="31"/>
                  </a:cubicBezTo>
                  <a:cubicBezTo>
                    <a:pt x="510" y="10"/>
                    <a:pt x="486" y="1"/>
                    <a:pt x="4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3392;p57">
              <a:extLst>
                <a:ext uri="{FF2B5EF4-FFF2-40B4-BE49-F238E27FC236}">
                  <a16:creationId xmlns:a16="http://schemas.microsoft.com/office/drawing/2014/main" xmlns="" id="{A70A1D53-1818-48C8-8749-3780F178E621}"/>
                </a:ext>
              </a:extLst>
            </p:cNvPr>
            <p:cNvSpPr/>
            <p:nvPr/>
          </p:nvSpPr>
          <p:spPr>
            <a:xfrm>
              <a:off x="8154276" y="2638638"/>
              <a:ext cx="107805" cy="162023"/>
            </a:xfrm>
            <a:custGeom>
              <a:avLst/>
              <a:gdLst/>
              <a:ahLst/>
              <a:cxnLst/>
              <a:rect l="l" t="t" r="r" b="b"/>
              <a:pathLst>
                <a:path w="4110" h="6177" extrusionOk="0">
                  <a:moveTo>
                    <a:pt x="462" y="1"/>
                  </a:moveTo>
                  <a:cubicBezTo>
                    <a:pt x="409" y="1"/>
                    <a:pt x="355" y="47"/>
                    <a:pt x="360" y="113"/>
                  </a:cubicBezTo>
                  <a:cubicBezTo>
                    <a:pt x="590" y="1720"/>
                    <a:pt x="0" y="3700"/>
                    <a:pt x="590" y="5035"/>
                  </a:cubicBezTo>
                  <a:cubicBezTo>
                    <a:pt x="911" y="5752"/>
                    <a:pt x="1613" y="6176"/>
                    <a:pt x="2350" y="6176"/>
                  </a:cubicBezTo>
                  <a:cubicBezTo>
                    <a:pt x="2609" y="6176"/>
                    <a:pt x="2873" y="6123"/>
                    <a:pt x="3126" y="6012"/>
                  </a:cubicBezTo>
                  <a:lnTo>
                    <a:pt x="3133" y="6005"/>
                  </a:lnTo>
                  <a:cubicBezTo>
                    <a:pt x="3581" y="5802"/>
                    <a:pt x="3933" y="5429"/>
                    <a:pt x="4110" y="4968"/>
                  </a:cubicBezTo>
                  <a:lnTo>
                    <a:pt x="4110" y="4968"/>
                  </a:lnTo>
                  <a:cubicBezTo>
                    <a:pt x="4035" y="5022"/>
                    <a:pt x="3947" y="5069"/>
                    <a:pt x="3865" y="5103"/>
                  </a:cubicBezTo>
                  <a:lnTo>
                    <a:pt x="3852" y="5110"/>
                  </a:lnTo>
                  <a:cubicBezTo>
                    <a:pt x="3601" y="5221"/>
                    <a:pt x="3338" y="5274"/>
                    <a:pt x="3079" y="5274"/>
                  </a:cubicBezTo>
                  <a:cubicBezTo>
                    <a:pt x="2346" y="5274"/>
                    <a:pt x="1643" y="4850"/>
                    <a:pt x="1323" y="4134"/>
                  </a:cubicBezTo>
                  <a:cubicBezTo>
                    <a:pt x="902" y="3171"/>
                    <a:pt x="1079" y="1882"/>
                    <a:pt x="1133" y="635"/>
                  </a:cubicBezTo>
                  <a:cubicBezTo>
                    <a:pt x="923" y="452"/>
                    <a:pt x="719" y="248"/>
                    <a:pt x="529" y="31"/>
                  </a:cubicBezTo>
                  <a:cubicBezTo>
                    <a:pt x="510" y="10"/>
                    <a:pt x="486" y="1"/>
                    <a:pt x="4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3393;p57">
              <a:extLst>
                <a:ext uri="{FF2B5EF4-FFF2-40B4-BE49-F238E27FC236}">
                  <a16:creationId xmlns:a16="http://schemas.microsoft.com/office/drawing/2014/main" xmlns="" id="{0831B549-7527-48D9-AAB8-D517CA481A17}"/>
                </a:ext>
              </a:extLst>
            </p:cNvPr>
            <p:cNvSpPr/>
            <p:nvPr/>
          </p:nvSpPr>
          <p:spPr>
            <a:xfrm>
              <a:off x="8145332" y="2435382"/>
              <a:ext cx="203178" cy="195886"/>
            </a:xfrm>
            <a:custGeom>
              <a:avLst/>
              <a:gdLst/>
              <a:ahLst/>
              <a:cxnLst/>
              <a:rect l="l" t="t" r="r" b="b"/>
              <a:pathLst>
                <a:path w="7746" h="7468" extrusionOk="0">
                  <a:moveTo>
                    <a:pt x="182" y="1"/>
                  </a:moveTo>
                  <a:cubicBezTo>
                    <a:pt x="83" y="1"/>
                    <a:pt x="1" y="106"/>
                    <a:pt x="57" y="206"/>
                  </a:cubicBezTo>
                  <a:cubicBezTo>
                    <a:pt x="1162" y="2241"/>
                    <a:pt x="1365" y="5163"/>
                    <a:pt x="2823" y="6655"/>
                  </a:cubicBezTo>
                  <a:cubicBezTo>
                    <a:pt x="3358" y="7196"/>
                    <a:pt x="4063" y="7468"/>
                    <a:pt x="4768" y="7468"/>
                  </a:cubicBezTo>
                  <a:cubicBezTo>
                    <a:pt x="5458" y="7468"/>
                    <a:pt x="6148" y="7208"/>
                    <a:pt x="6681" y="6689"/>
                  </a:cubicBezTo>
                  <a:lnTo>
                    <a:pt x="6695" y="6675"/>
                  </a:lnTo>
                  <a:cubicBezTo>
                    <a:pt x="7746" y="5604"/>
                    <a:pt x="7739" y="3881"/>
                    <a:pt x="6681" y="2817"/>
                  </a:cubicBezTo>
                  <a:cubicBezTo>
                    <a:pt x="5196" y="1346"/>
                    <a:pt x="2274" y="1135"/>
                    <a:pt x="247" y="17"/>
                  </a:cubicBezTo>
                  <a:cubicBezTo>
                    <a:pt x="225" y="6"/>
                    <a:pt x="203" y="1"/>
                    <a:pt x="1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3394;p57">
              <a:extLst>
                <a:ext uri="{FF2B5EF4-FFF2-40B4-BE49-F238E27FC236}">
                  <a16:creationId xmlns:a16="http://schemas.microsoft.com/office/drawing/2014/main" xmlns="" id="{0A662308-C5F1-4FBB-877B-B8A47CC6A163}"/>
                </a:ext>
              </a:extLst>
            </p:cNvPr>
            <p:cNvSpPr/>
            <p:nvPr/>
          </p:nvSpPr>
          <p:spPr>
            <a:xfrm>
              <a:off x="8145489" y="2435329"/>
              <a:ext cx="196095" cy="195886"/>
            </a:xfrm>
            <a:custGeom>
              <a:avLst/>
              <a:gdLst/>
              <a:ahLst/>
              <a:cxnLst/>
              <a:rect l="l" t="t" r="r" b="b"/>
              <a:pathLst>
                <a:path w="7476" h="7468" extrusionOk="0">
                  <a:moveTo>
                    <a:pt x="173" y="0"/>
                  </a:moveTo>
                  <a:cubicBezTo>
                    <a:pt x="77" y="0"/>
                    <a:pt x="1" y="109"/>
                    <a:pt x="51" y="208"/>
                  </a:cubicBezTo>
                  <a:cubicBezTo>
                    <a:pt x="1163" y="2243"/>
                    <a:pt x="1359" y="5165"/>
                    <a:pt x="2824" y="6657"/>
                  </a:cubicBezTo>
                  <a:cubicBezTo>
                    <a:pt x="3360" y="7196"/>
                    <a:pt x="4066" y="7467"/>
                    <a:pt x="4772" y="7467"/>
                  </a:cubicBezTo>
                  <a:cubicBezTo>
                    <a:pt x="5461" y="7467"/>
                    <a:pt x="6150" y="7209"/>
                    <a:pt x="6682" y="6691"/>
                  </a:cubicBezTo>
                  <a:lnTo>
                    <a:pt x="6696" y="6677"/>
                  </a:lnTo>
                  <a:cubicBezTo>
                    <a:pt x="7191" y="6182"/>
                    <a:pt x="7469" y="5511"/>
                    <a:pt x="7475" y="4806"/>
                  </a:cubicBezTo>
                  <a:lnTo>
                    <a:pt x="7475" y="4806"/>
                  </a:lnTo>
                  <a:cubicBezTo>
                    <a:pt x="7401" y="4914"/>
                    <a:pt x="7313" y="5016"/>
                    <a:pt x="7218" y="5111"/>
                  </a:cubicBezTo>
                  <a:lnTo>
                    <a:pt x="7204" y="5124"/>
                  </a:lnTo>
                  <a:cubicBezTo>
                    <a:pt x="6671" y="5641"/>
                    <a:pt x="5981" y="5898"/>
                    <a:pt x="5291" y="5898"/>
                  </a:cubicBezTo>
                  <a:cubicBezTo>
                    <a:pt x="4586" y="5898"/>
                    <a:pt x="3881" y="5629"/>
                    <a:pt x="3346" y="5090"/>
                  </a:cubicBezTo>
                  <a:cubicBezTo>
                    <a:pt x="2295" y="4019"/>
                    <a:pt x="1895" y="2209"/>
                    <a:pt x="1346" y="520"/>
                  </a:cubicBezTo>
                  <a:cubicBezTo>
                    <a:pt x="966" y="378"/>
                    <a:pt x="600" y="208"/>
                    <a:pt x="241" y="19"/>
                  </a:cubicBezTo>
                  <a:cubicBezTo>
                    <a:pt x="218" y="6"/>
                    <a:pt x="19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3395;p57">
              <a:extLst>
                <a:ext uri="{FF2B5EF4-FFF2-40B4-BE49-F238E27FC236}">
                  <a16:creationId xmlns:a16="http://schemas.microsoft.com/office/drawing/2014/main" xmlns="" id="{933C34D6-3B92-4F6C-A1A7-40F6609415BE}"/>
                </a:ext>
              </a:extLst>
            </p:cNvPr>
            <p:cNvSpPr/>
            <p:nvPr/>
          </p:nvSpPr>
          <p:spPr>
            <a:xfrm>
              <a:off x="7968961" y="2488183"/>
              <a:ext cx="136606" cy="226968"/>
            </a:xfrm>
            <a:custGeom>
              <a:avLst/>
              <a:gdLst/>
              <a:ahLst/>
              <a:cxnLst/>
              <a:rect l="l" t="t" r="r" b="b"/>
              <a:pathLst>
                <a:path w="5208" h="8653" extrusionOk="0">
                  <a:moveTo>
                    <a:pt x="2251" y="1"/>
                  </a:moveTo>
                  <a:cubicBezTo>
                    <a:pt x="2194" y="1"/>
                    <a:pt x="2137" y="37"/>
                    <a:pt x="2122" y="106"/>
                  </a:cubicBezTo>
                  <a:cubicBezTo>
                    <a:pt x="1648" y="2187"/>
                    <a:pt x="0" y="4343"/>
                    <a:pt x="102" y="6262"/>
                  </a:cubicBezTo>
                  <a:cubicBezTo>
                    <a:pt x="181" y="7610"/>
                    <a:pt x="1299" y="8652"/>
                    <a:pt x="2634" y="8652"/>
                  </a:cubicBezTo>
                  <a:cubicBezTo>
                    <a:pt x="2676" y="8652"/>
                    <a:pt x="2718" y="8651"/>
                    <a:pt x="2760" y="8649"/>
                  </a:cubicBezTo>
                  <a:lnTo>
                    <a:pt x="2773" y="8649"/>
                  </a:lnTo>
                  <a:cubicBezTo>
                    <a:pt x="4157" y="8547"/>
                    <a:pt x="5208" y="7347"/>
                    <a:pt x="5119" y="5964"/>
                  </a:cubicBezTo>
                  <a:cubicBezTo>
                    <a:pt x="4991" y="4038"/>
                    <a:pt x="3092" y="2099"/>
                    <a:pt x="2373" y="85"/>
                  </a:cubicBezTo>
                  <a:cubicBezTo>
                    <a:pt x="2351" y="28"/>
                    <a:pt x="2301" y="1"/>
                    <a:pt x="22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3396;p57">
              <a:extLst>
                <a:ext uri="{FF2B5EF4-FFF2-40B4-BE49-F238E27FC236}">
                  <a16:creationId xmlns:a16="http://schemas.microsoft.com/office/drawing/2014/main" xmlns="" id="{4F8AFFAA-185D-4A4F-922C-2DA1FB64D2AF}"/>
                </a:ext>
              </a:extLst>
            </p:cNvPr>
            <p:cNvSpPr/>
            <p:nvPr/>
          </p:nvSpPr>
          <p:spPr>
            <a:xfrm>
              <a:off x="7968961" y="2488104"/>
              <a:ext cx="117038" cy="227047"/>
            </a:xfrm>
            <a:custGeom>
              <a:avLst/>
              <a:gdLst/>
              <a:ahLst/>
              <a:cxnLst/>
              <a:rect l="l" t="t" r="r" b="b"/>
              <a:pathLst>
                <a:path w="4462" h="8656" extrusionOk="0">
                  <a:moveTo>
                    <a:pt x="2247" y="1"/>
                  </a:moveTo>
                  <a:cubicBezTo>
                    <a:pt x="2191" y="1"/>
                    <a:pt x="2136" y="35"/>
                    <a:pt x="2122" y="102"/>
                  </a:cubicBezTo>
                  <a:cubicBezTo>
                    <a:pt x="1648" y="2190"/>
                    <a:pt x="0" y="4340"/>
                    <a:pt x="102" y="6265"/>
                  </a:cubicBezTo>
                  <a:cubicBezTo>
                    <a:pt x="181" y="7613"/>
                    <a:pt x="1299" y="8655"/>
                    <a:pt x="2634" y="8655"/>
                  </a:cubicBezTo>
                  <a:cubicBezTo>
                    <a:pt x="2676" y="8655"/>
                    <a:pt x="2718" y="8654"/>
                    <a:pt x="2760" y="8652"/>
                  </a:cubicBezTo>
                  <a:lnTo>
                    <a:pt x="2773" y="8652"/>
                  </a:lnTo>
                  <a:cubicBezTo>
                    <a:pt x="3417" y="8605"/>
                    <a:pt x="4028" y="8313"/>
                    <a:pt x="4462" y="7832"/>
                  </a:cubicBezTo>
                  <a:lnTo>
                    <a:pt x="4462" y="7832"/>
                  </a:lnTo>
                  <a:cubicBezTo>
                    <a:pt x="4340" y="7859"/>
                    <a:pt x="4218" y="7872"/>
                    <a:pt x="4096" y="7879"/>
                  </a:cubicBezTo>
                  <a:lnTo>
                    <a:pt x="4082" y="7879"/>
                  </a:lnTo>
                  <a:cubicBezTo>
                    <a:pt x="4040" y="7881"/>
                    <a:pt x="3998" y="7882"/>
                    <a:pt x="3956" y="7882"/>
                  </a:cubicBezTo>
                  <a:cubicBezTo>
                    <a:pt x="2621" y="7882"/>
                    <a:pt x="1503" y="6840"/>
                    <a:pt x="1424" y="5499"/>
                  </a:cubicBezTo>
                  <a:cubicBezTo>
                    <a:pt x="1356" y="4116"/>
                    <a:pt x="2183" y="2617"/>
                    <a:pt x="2828" y="1112"/>
                  </a:cubicBezTo>
                  <a:cubicBezTo>
                    <a:pt x="2651" y="780"/>
                    <a:pt x="2502" y="434"/>
                    <a:pt x="2373" y="88"/>
                  </a:cubicBezTo>
                  <a:cubicBezTo>
                    <a:pt x="2351" y="30"/>
                    <a:pt x="2298" y="1"/>
                    <a:pt x="2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13390;p57">
            <a:extLst>
              <a:ext uri="{FF2B5EF4-FFF2-40B4-BE49-F238E27FC236}">
                <a16:creationId xmlns:a16="http://schemas.microsoft.com/office/drawing/2014/main" xmlns="" id="{69965AC6-AEAF-41BD-B189-B4C8150C4B21}"/>
              </a:ext>
            </a:extLst>
          </p:cNvPr>
          <p:cNvGrpSpPr/>
          <p:nvPr/>
        </p:nvGrpSpPr>
        <p:grpSpPr>
          <a:xfrm flipH="1">
            <a:off x="11332562" y="890860"/>
            <a:ext cx="379548" cy="365331"/>
            <a:chOff x="7968961" y="2435329"/>
            <a:chExt cx="379548" cy="365331"/>
          </a:xfrm>
          <a:solidFill>
            <a:srgbClr val="ED7D31"/>
          </a:solidFill>
        </p:grpSpPr>
        <p:sp>
          <p:nvSpPr>
            <p:cNvPr id="115" name="Google Shape;13391;p57">
              <a:extLst>
                <a:ext uri="{FF2B5EF4-FFF2-40B4-BE49-F238E27FC236}">
                  <a16:creationId xmlns:a16="http://schemas.microsoft.com/office/drawing/2014/main" xmlns="" id="{1FD028D6-21B9-4366-A95C-2071A639855B}"/>
                </a:ext>
              </a:extLst>
            </p:cNvPr>
            <p:cNvSpPr/>
            <p:nvPr/>
          </p:nvSpPr>
          <p:spPr>
            <a:xfrm>
              <a:off x="8154276" y="2638638"/>
              <a:ext cx="118297" cy="162023"/>
            </a:xfrm>
            <a:custGeom>
              <a:avLst/>
              <a:gdLst/>
              <a:ahLst/>
              <a:cxnLst/>
              <a:rect l="l" t="t" r="r" b="b"/>
              <a:pathLst>
                <a:path w="4510" h="6177" extrusionOk="0">
                  <a:moveTo>
                    <a:pt x="462" y="1"/>
                  </a:moveTo>
                  <a:cubicBezTo>
                    <a:pt x="409" y="1"/>
                    <a:pt x="355" y="47"/>
                    <a:pt x="360" y="113"/>
                  </a:cubicBezTo>
                  <a:cubicBezTo>
                    <a:pt x="590" y="1720"/>
                    <a:pt x="0" y="3700"/>
                    <a:pt x="590" y="5035"/>
                  </a:cubicBezTo>
                  <a:cubicBezTo>
                    <a:pt x="911" y="5752"/>
                    <a:pt x="1613" y="6176"/>
                    <a:pt x="2350" y="6176"/>
                  </a:cubicBezTo>
                  <a:cubicBezTo>
                    <a:pt x="2609" y="6176"/>
                    <a:pt x="2873" y="6123"/>
                    <a:pt x="3126" y="6012"/>
                  </a:cubicBezTo>
                  <a:lnTo>
                    <a:pt x="3133" y="6005"/>
                  </a:lnTo>
                  <a:cubicBezTo>
                    <a:pt x="4089" y="5564"/>
                    <a:pt x="4510" y="4425"/>
                    <a:pt x="4076" y="3462"/>
                  </a:cubicBezTo>
                  <a:cubicBezTo>
                    <a:pt x="3459" y="2133"/>
                    <a:pt x="1594" y="1272"/>
                    <a:pt x="529" y="31"/>
                  </a:cubicBezTo>
                  <a:cubicBezTo>
                    <a:pt x="510" y="10"/>
                    <a:pt x="486" y="1"/>
                    <a:pt x="4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3392;p57">
              <a:extLst>
                <a:ext uri="{FF2B5EF4-FFF2-40B4-BE49-F238E27FC236}">
                  <a16:creationId xmlns:a16="http://schemas.microsoft.com/office/drawing/2014/main" xmlns="" id="{CB57DB17-F52E-4B87-BE04-62CC16054877}"/>
                </a:ext>
              </a:extLst>
            </p:cNvPr>
            <p:cNvSpPr/>
            <p:nvPr/>
          </p:nvSpPr>
          <p:spPr>
            <a:xfrm>
              <a:off x="8154276" y="2638638"/>
              <a:ext cx="107805" cy="162023"/>
            </a:xfrm>
            <a:custGeom>
              <a:avLst/>
              <a:gdLst/>
              <a:ahLst/>
              <a:cxnLst/>
              <a:rect l="l" t="t" r="r" b="b"/>
              <a:pathLst>
                <a:path w="4110" h="6177" extrusionOk="0">
                  <a:moveTo>
                    <a:pt x="462" y="1"/>
                  </a:moveTo>
                  <a:cubicBezTo>
                    <a:pt x="409" y="1"/>
                    <a:pt x="355" y="47"/>
                    <a:pt x="360" y="113"/>
                  </a:cubicBezTo>
                  <a:cubicBezTo>
                    <a:pt x="590" y="1720"/>
                    <a:pt x="0" y="3700"/>
                    <a:pt x="590" y="5035"/>
                  </a:cubicBezTo>
                  <a:cubicBezTo>
                    <a:pt x="911" y="5752"/>
                    <a:pt x="1613" y="6176"/>
                    <a:pt x="2350" y="6176"/>
                  </a:cubicBezTo>
                  <a:cubicBezTo>
                    <a:pt x="2609" y="6176"/>
                    <a:pt x="2873" y="6123"/>
                    <a:pt x="3126" y="6012"/>
                  </a:cubicBezTo>
                  <a:lnTo>
                    <a:pt x="3133" y="6005"/>
                  </a:lnTo>
                  <a:cubicBezTo>
                    <a:pt x="3581" y="5802"/>
                    <a:pt x="3933" y="5429"/>
                    <a:pt x="4110" y="4968"/>
                  </a:cubicBezTo>
                  <a:lnTo>
                    <a:pt x="4110" y="4968"/>
                  </a:lnTo>
                  <a:cubicBezTo>
                    <a:pt x="4035" y="5022"/>
                    <a:pt x="3947" y="5069"/>
                    <a:pt x="3865" y="5103"/>
                  </a:cubicBezTo>
                  <a:lnTo>
                    <a:pt x="3852" y="5110"/>
                  </a:lnTo>
                  <a:cubicBezTo>
                    <a:pt x="3601" y="5221"/>
                    <a:pt x="3338" y="5274"/>
                    <a:pt x="3079" y="5274"/>
                  </a:cubicBezTo>
                  <a:cubicBezTo>
                    <a:pt x="2346" y="5274"/>
                    <a:pt x="1643" y="4850"/>
                    <a:pt x="1323" y="4134"/>
                  </a:cubicBezTo>
                  <a:cubicBezTo>
                    <a:pt x="902" y="3171"/>
                    <a:pt x="1079" y="1882"/>
                    <a:pt x="1133" y="635"/>
                  </a:cubicBezTo>
                  <a:cubicBezTo>
                    <a:pt x="923" y="452"/>
                    <a:pt x="719" y="248"/>
                    <a:pt x="529" y="31"/>
                  </a:cubicBezTo>
                  <a:cubicBezTo>
                    <a:pt x="510" y="10"/>
                    <a:pt x="486" y="1"/>
                    <a:pt x="4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3393;p57">
              <a:extLst>
                <a:ext uri="{FF2B5EF4-FFF2-40B4-BE49-F238E27FC236}">
                  <a16:creationId xmlns:a16="http://schemas.microsoft.com/office/drawing/2014/main" xmlns="" id="{B634D876-7E18-42AD-8F25-B2B88006C120}"/>
                </a:ext>
              </a:extLst>
            </p:cNvPr>
            <p:cNvSpPr/>
            <p:nvPr/>
          </p:nvSpPr>
          <p:spPr>
            <a:xfrm>
              <a:off x="8145332" y="2435382"/>
              <a:ext cx="203178" cy="195886"/>
            </a:xfrm>
            <a:custGeom>
              <a:avLst/>
              <a:gdLst/>
              <a:ahLst/>
              <a:cxnLst/>
              <a:rect l="l" t="t" r="r" b="b"/>
              <a:pathLst>
                <a:path w="7746" h="7468" extrusionOk="0">
                  <a:moveTo>
                    <a:pt x="182" y="1"/>
                  </a:moveTo>
                  <a:cubicBezTo>
                    <a:pt x="83" y="1"/>
                    <a:pt x="1" y="106"/>
                    <a:pt x="57" y="206"/>
                  </a:cubicBezTo>
                  <a:cubicBezTo>
                    <a:pt x="1162" y="2241"/>
                    <a:pt x="1365" y="5163"/>
                    <a:pt x="2823" y="6655"/>
                  </a:cubicBezTo>
                  <a:cubicBezTo>
                    <a:pt x="3358" y="7196"/>
                    <a:pt x="4063" y="7468"/>
                    <a:pt x="4768" y="7468"/>
                  </a:cubicBezTo>
                  <a:cubicBezTo>
                    <a:pt x="5458" y="7468"/>
                    <a:pt x="6148" y="7208"/>
                    <a:pt x="6681" y="6689"/>
                  </a:cubicBezTo>
                  <a:lnTo>
                    <a:pt x="6695" y="6675"/>
                  </a:lnTo>
                  <a:cubicBezTo>
                    <a:pt x="7746" y="5604"/>
                    <a:pt x="7739" y="3881"/>
                    <a:pt x="6681" y="2817"/>
                  </a:cubicBezTo>
                  <a:cubicBezTo>
                    <a:pt x="5196" y="1346"/>
                    <a:pt x="2274" y="1135"/>
                    <a:pt x="247" y="17"/>
                  </a:cubicBezTo>
                  <a:cubicBezTo>
                    <a:pt x="225" y="6"/>
                    <a:pt x="203" y="1"/>
                    <a:pt x="1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3394;p57">
              <a:extLst>
                <a:ext uri="{FF2B5EF4-FFF2-40B4-BE49-F238E27FC236}">
                  <a16:creationId xmlns:a16="http://schemas.microsoft.com/office/drawing/2014/main" xmlns="" id="{E655C6A2-8990-4F94-8BAC-ECC671D51BCB}"/>
                </a:ext>
              </a:extLst>
            </p:cNvPr>
            <p:cNvSpPr/>
            <p:nvPr/>
          </p:nvSpPr>
          <p:spPr>
            <a:xfrm>
              <a:off x="8145489" y="2435329"/>
              <a:ext cx="196095" cy="195886"/>
            </a:xfrm>
            <a:custGeom>
              <a:avLst/>
              <a:gdLst/>
              <a:ahLst/>
              <a:cxnLst/>
              <a:rect l="l" t="t" r="r" b="b"/>
              <a:pathLst>
                <a:path w="7476" h="7468" extrusionOk="0">
                  <a:moveTo>
                    <a:pt x="173" y="0"/>
                  </a:moveTo>
                  <a:cubicBezTo>
                    <a:pt x="77" y="0"/>
                    <a:pt x="1" y="109"/>
                    <a:pt x="51" y="208"/>
                  </a:cubicBezTo>
                  <a:cubicBezTo>
                    <a:pt x="1163" y="2243"/>
                    <a:pt x="1359" y="5165"/>
                    <a:pt x="2824" y="6657"/>
                  </a:cubicBezTo>
                  <a:cubicBezTo>
                    <a:pt x="3360" y="7196"/>
                    <a:pt x="4066" y="7467"/>
                    <a:pt x="4772" y="7467"/>
                  </a:cubicBezTo>
                  <a:cubicBezTo>
                    <a:pt x="5461" y="7467"/>
                    <a:pt x="6150" y="7209"/>
                    <a:pt x="6682" y="6691"/>
                  </a:cubicBezTo>
                  <a:lnTo>
                    <a:pt x="6696" y="6677"/>
                  </a:lnTo>
                  <a:cubicBezTo>
                    <a:pt x="7191" y="6182"/>
                    <a:pt x="7469" y="5511"/>
                    <a:pt x="7475" y="4806"/>
                  </a:cubicBezTo>
                  <a:lnTo>
                    <a:pt x="7475" y="4806"/>
                  </a:lnTo>
                  <a:cubicBezTo>
                    <a:pt x="7401" y="4914"/>
                    <a:pt x="7313" y="5016"/>
                    <a:pt x="7218" y="5111"/>
                  </a:cubicBezTo>
                  <a:lnTo>
                    <a:pt x="7204" y="5124"/>
                  </a:lnTo>
                  <a:cubicBezTo>
                    <a:pt x="6671" y="5641"/>
                    <a:pt x="5981" y="5898"/>
                    <a:pt x="5291" y="5898"/>
                  </a:cubicBezTo>
                  <a:cubicBezTo>
                    <a:pt x="4586" y="5898"/>
                    <a:pt x="3881" y="5629"/>
                    <a:pt x="3346" y="5090"/>
                  </a:cubicBezTo>
                  <a:cubicBezTo>
                    <a:pt x="2295" y="4019"/>
                    <a:pt x="1895" y="2209"/>
                    <a:pt x="1346" y="520"/>
                  </a:cubicBezTo>
                  <a:cubicBezTo>
                    <a:pt x="966" y="378"/>
                    <a:pt x="600" y="208"/>
                    <a:pt x="241" y="19"/>
                  </a:cubicBezTo>
                  <a:cubicBezTo>
                    <a:pt x="218" y="6"/>
                    <a:pt x="19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3395;p57">
              <a:extLst>
                <a:ext uri="{FF2B5EF4-FFF2-40B4-BE49-F238E27FC236}">
                  <a16:creationId xmlns:a16="http://schemas.microsoft.com/office/drawing/2014/main" xmlns="" id="{3C169FD9-8FD9-417A-86EC-5B0D6B6177CB}"/>
                </a:ext>
              </a:extLst>
            </p:cNvPr>
            <p:cNvSpPr/>
            <p:nvPr/>
          </p:nvSpPr>
          <p:spPr>
            <a:xfrm>
              <a:off x="7968961" y="2488183"/>
              <a:ext cx="136606" cy="226968"/>
            </a:xfrm>
            <a:custGeom>
              <a:avLst/>
              <a:gdLst/>
              <a:ahLst/>
              <a:cxnLst/>
              <a:rect l="l" t="t" r="r" b="b"/>
              <a:pathLst>
                <a:path w="5208" h="8653" extrusionOk="0">
                  <a:moveTo>
                    <a:pt x="2251" y="1"/>
                  </a:moveTo>
                  <a:cubicBezTo>
                    <a:pt x="2194" y="1"/>
                    <a:pt x="2137" y="37"/>
                    <a:pt x="2122" y="106"/>
                  </a:cubicBezTo>
                  <a:cubicBezTo>
                    <a:pt x="1648" y="2187"/>
                    <a:pt x="0" y="4343"/>
                    <a:pt x="102" y="6262"/>
                  </a:cubicBezTo>
                  <a:cubicBezTo>
                    <a:pt x="181" y="7610"/>
                    <a:pt x="1299" y="8652"/>
                    <a:pt x="2634" y="8652"/>
                  </a:cubicBezTo>
                  <a:cubicBezTo>
                    <a:pt x="2676" y="8652"/>
                    <a:pt x="2718" y="8651"/>
                    <a:pt x="2760" y="8649"/>
                  </a:cubicBezTo>
                  <a:lnTo>
                    <a:pt x="2773" y="8649"/>
                  </a:lnTo>
                  <a:cubicBezTo>
                    <a:pt x="4157" y="8547"/>
                    <a:pt x="5208" y="7347"/>
                    <a:pt x="5119" y="5964"/>
                  </a:cubicBezTo>
                  <a:cubicBezTo>
                    <a:pt x="4991" y="4038"/>
                    <a:pt x="3092" y="2099"/>
                    <a:pt x="2373" y="85"/>
                  </a:cubicBezTo>
                  <a:cubicBezTo>
                    <a:pt x="2351" y="28"/>
                    <a:pt x="2301" y="1"/>
                    <a:pt x="22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3396;p57">
              <a:extLst>
                <a:ext uri="{FF2B5EF4-FFF2-40B4-BE49-F238E27FC236}">
                  <a16:creationId xmlns:a16="http://schemas.microsoft.com/office/drawing/2014/main" xmlns="" id="{C7643EE5-D249-4E12-A205-DD65492FA980}"/>
                </a:ext>
              </a:extLst>
            </p:cNvPr>
            <p:cNvSpPr/>
            <p:nvPr/>
          </p:nvSpPr>
          <p:spPr>
            <a:xfrm>
              <a:off x="7968961" y="2488104"/>
              <a:ext cx="117038" cy="227047"/>
            </a:xfrm>
            <a:custGeom>
              <a:avLst/>
              <a:gdLst/>
              <a:ahLst/>
              <a:cxnLst/>
              <a:rect l="l" t="t" r="r" b="b"/>
              <a:pathLst>
                <a:path w="4462" h="8656" extrusionOk="0">
                  <a:moveTo>
                    <a:pt x="2247" y="1"/>
                  </a:moveTo>
                  <a:cubicBezTo>
                    <a:pt x="2191" y="1"/>
                    <a:pt x="2136" y="35"/>
                    <a:pt x="2122" y="102"/>
                  </a:cubicBezTo>
                  <a:cubicBezTo>
                    <a:pt x="1648" y="2190"/>
                    <a:pt x="0" y="4340"/>
                    <a:pt x="102" y="6265"/>
                  </a:cubicBezTo>
                  <a:cubicBezTo>
                    <a:pt x="181" y="7613"/>
                    <a:pt x="1299" y="8655"/>
                    <a:pt x="2634" y="8655"/>
                  </a:cubicBezTo>
                  <a:cubicBezTo>
                    <a:pt x="2676" y="8655"/>
                    <a:pt x="2718" y="8654"/>
                    <a:pt x="2760" y="8652"/>
                  </a:cubicBezTo>
                  <a:lnTo>
                    <a:pt x="2773" y="8652"/>
                  </a:lnTo>
                  <a:cubicBezTo>
                    <a:pt x="3417" y="8605"/>
                    <a:pt x="4028" y="8313"/>
                    <a:pt x="4462" y="7832"/>
                  </a:cubicBezTo>
                  <a:lnTo>
                    <a:pt x="4462" y="7832"/>
                  </a:lnTo>
                  <a:cubicBezTo>
                    <a:pt x="4340" y="7859"/>
                    <a:pt x="4218" y="7872"/>
                    <a:pt x="4096" y="7879"/>
                  </a:cubicBezTo>
                  <a:lnTo>
                    <a:pt x="4082" y="7879"/>
                  </a:lnTo>
                  <a:cubicBezTo>
                    <a:pt x="4040" y="7881"/>
                    <a:pt x="3998" y="7882"/>
                    <a:pt x="3956" y="7882"/>
                  </a:cubicBezTo>
                  <a:cubicBezTo>
                    <a:pt x="2621" y="7882"/>
                    <a:pt x="1503" y="6840"/>
                    <a:pt x="1424" y="5499"/>
                  </a:cubicBezTo>
                  <a:cubicBezTo>
                    <a:pt x="1356" y="4116"/>
                    <a:pt x="2183" y="2617"/>
                    <a:pt x="2828" y="1112"/>
                  </a:cubicBezTo>
                  <a:cubicBezTo>
                    <a:pt x="2651" y="780"/>
                    <a:pt x="2502" y="434"/>
                    <a:pt x="2373" y="88"/>
                  </a:cubicBezTo>
                  <a:cubicBezTo>
                    <a:pt x="2351" y="30"/>
                    <a:pt x="2298" y="1"/>
                    <a:pt x="2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3576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8" grpId="0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xmlns="" id="{2E1D77DE-F23F-443F-8C54-9069BA07C3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57664" b="30457"/>
          <a:stretch/>
        </p:blipFill>
        <p:spPr>
          <a:xfrm>
            <a:off x="1461650" y="1447800"/>
            <a:ext cx="9268699" cy="59055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4AE233FA-3BBF-436D-8116-B2A098CEC24E}"/>
              </a:ext>
            </a:extLst>
          </p:cNvPr>
          <p:cNvSpPr txBox="1"/>
          <p:nvPr/>
        </p:nvSpPr>
        <p:spPr>
          <a:xfrm>
            <a:off x="1461650" y="2500014"/>
            <a:ext cx="8229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hu-HU" sz="2400" b="0" i="0" u="none" strike="noStrike" dirty="0">
                <a:effectLst/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4. Karikázd be a szövegben a költöző madarak nevét!</a:t>
            </a:r>
            <a:endParaRPr lang="hu-HU" sz="2400" b="0" dirty="0">
              <a:effectLst/>
              <a:highlight>
                <a:srgbClr val="C0C0C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5C4606A2-2D6A-4F7D-A222-A84E14E6AA31}"/>
              </a:ext>
            </a:extLst>
          </p:cNvPr>
          <p:cNvSpPr txBox="1"/>
          <p:nvPr/>
        </p:nvSpPr>
        <p:spPr>
          <a:xfrm>
            <a:off x="1461650" y="342334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hu-HU" sz="2400" b="0" i="0" u="none" strike="noStrike" dirty="0">
                <a:effectLst/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5. Írd le, hova indulnak a költöző madarak!</a:t>
            </a:r>
            <a:endParaRPr lang="hu-HU" sz="2400" b="0" dirty="0">
              <a:effectLst/>
              <a:highlight>
                <a:srgbClr val="C0C0C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xmlns="" id="{2C970BD7-C3C0-4987-9FA3-89CA2CF1F01A}"/>
              </a:ext>
            </a:extLst>
          </p:cNvPr>
          <p:cNvSpPr/>
          <p:nvPr/>
        </p:nvSpPr>
        <p:spPr>
          <a:xfrm>
            <a:off x="2095500" y="1447800"/>
            <a:ext cx="923925" cy="35242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xmlns="" id="{82286CB4-1760-4EB5-B5C7-287BC3171036}"/>
              </a:ext>
            </a:extLst>
          </p:cNvPr>
          <p:cNvSpPr/>
          <p:nvPr/>
        </p:nvSpPr>
        <p:spPr>
          <a:xfrm>
            <a:off x="2943225" y="1419225"/>
            <a:ext cx="1066800" cy="35242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xmlns="" id="{C8ABC153-1A54-427B-BD25-56C45D51F9C7}"/>
              </a:ext>
            </a:extLst>
          </p:cNvPr>
          <p:cNvSpPr/>
          <p:nvPr/>
        </p:nvSpPr>
        <p:spPr>
          <a:xfrm>
            <a:off x="3933825" y="1447800"/>
            <a:ext cx="923925" cy="35242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xmlns="" id="{FB66B0D4-7CCC-4DB8-8038-F418F62CD66B}"/>
              </a:ext>
            </a:extLst>
          </p:cNvPr>
          <p:cNvSpPr/>
          <p:nvPr/>
        </p:nvSpPr>
        <p:spPr>
          <a:xfrm>
            <a:off x="4848225" y="1416694"/>
            <a:ext cx="1752600" cy="35242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xmlns="" id="{3B264274-C2BD-4670-8E03-9A8DBFFA4948}"/>
              </a:ext>
            </a:extLst>
          </p:cNvPr>
          <p:cNvSpPr/>
          <p:nvPr/>
        </p:nvSpPr>
        <p:spPr>
          <a:xfrm>
            <a:off x="6515100" y="1416693"/>
            <a:ext cx="1419225" cy="35242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xmlns="" id="{5C88DB9E-FE0C-4E93-BEA1-54CF7A5E74A7}"/>
              </a:ext>
            </a:extLst>
          </p:cNvPr>
          <p:cNvSpPr/>
          <p:nvPr/>
        </p:nvSpPr>
        <p:spPr>
          <a:xfrm>
            <a:off x="7913112" y="1416693"/>
            <a:ext cx="1088014" cy="383532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xmlns="" id="{1CF64C08-FB92-4A14-B08E-34AD652B1D80}"/>
              </a:ext>
            </a:extLst>
          </p:cNvPr>
          <p:cNvSpPr/>
          <p:nvPr/>
        </p:nvSpPr>
        <p:spPr>
          <a:xfrm>
            <a:off x="1548263" y="1743074"/>
            <a:ext cx="1066801" cy="295275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xmlns="" id="{9DF7217E-B676-4339-8520-84830CB3F4B0}"/>
              </a:ext>
            </a:extLst>
          </p:cNvPr>
          <p:cNvSpPr txBox="1"/>
          <p:nvPr/>
        </p:nvSpPr>
        <p:spPr>
          <a:xfrm>
            <a:off x="1800225" y="389632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hu-HU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Afrikába</a:t>
            </a:r>
            <a:endParaRPr lang="hu-HU" sz="2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Ábra 19" descr="Levél">
            <a:extLst>
              <a:ext uri="{FF2B5EF4-FFF2-40B4-BE49-F238E27FC236}">
                <a16:creationId xmlns:a16="http://schemas.microsoft.com/office/drawing/2014/main" xmlns="" id="{668805A8-2444-44BD-8E41-0C67043162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3147937" y="5726084"/>
            <a:ext cx="914400" cy="914400"/>
          </a:xfrm>
          <a:prstGeom prst="rect">
            <a:avLst/>
          </a:prstGeom>
        </p:spPr>
      </p:pic>
      <p:pic>
        <p:nvPicPr>
          <p:cNvPr id="21" name="Ábra 20" descr="Tök">
            <a:extLst>
              <a:ext uri="{FF2B5EF4-FFF2-40B4-BE49-F238E27FC236}">
                <a16:creationId xmlns:a16="http://schemas.microsoft.com/office/drawing/2014/main" xmlns="" id="{BD41355A-8C45-44A4-9DA5-6D8CDF34C2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342583" y="5739608"/>
            <a:ext cx="914400" cy="914400"/>
          </a:xfrm>
          <a:prstGeom prst="rect">
            <a:avLst/>
          </a:prstGeom>
        </p:spPr>
      </p:pic>
      <p:pic>
        <p:nvPicPr>
          <p:cNvPr id="22" name="Ábra 21" descr="Juharlevél">
            <a:extLst>
              <a:ext uri="{FF2B5EF4-FFF2-40B4-BE49-F238E27FC236}">
                <a16:creationId xmlns:a16="http://schemas.microsoft.com/office/drawing/2014/main" xmlns="" id="{600AE4D1-7FEA-4AC0-A7C8-97DD3C7300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2238404">
            <a:off x="5660549" y="5726085"/>
            <a:ext cx="914400" cy="914400"/>
          </a:xfrm>
          <a:prstGeom prst="rect">
            <a:avLst/>
          </a:prstGeom>
        </p:spPr>
      </p:pic>
      <p:pic>
        <p:nvPicPr>
          <p:cNvPr id="23" name="Ábra 22" descr="Makk">
            <a:extLst>
              <a:ext uri="{FF2B5EF4-FFF2-40B4-BE49-F238E27FC236}">
                <a16:creationId xmlns:a16="http://schemas.microsoft.com/office/drawing/2014/main" xmlns="" id="{5800C0CE-7E2F-460C-9C5C-BC9FE6FC50A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973161" y="5726084"/>
            <a:ext cx="914400" cy="914400"/>
          </a:xfrm>
          <a:prstGeom prst="rect">
            <a:avLst/>
          </a:prstGeom>
        </p:spPr>
      </p:pic>
      <p:grpSp>
        <p:nvGrpSpPr>
          <p:cNvPr id="24" name="Google Shape;5167;p52">
            <a:extLst>
              <a:ext uri="{FF2B5EF4-FFF2-40B4-BE49-F238E27FC236}">
                <a16:creationId xmlns:a16="http://schemas.microsoft.com/office/drawing/2014/main" xmlns="" id="{379844D7-AB78-49F6-85EF-AA64F3FAA34C}"/>
              </a:ext>
            </a:extLst>
          </p:cNvPr>
          <p:cNvGrpSpPr/>
          <p:nvPr/>
        </p:nvGrpSpPr>
        <p:grpSpPr>
          <a:xfrm>
            <a:off x="11134070" y="1384439"/>
            <a:ext cx="823896" cy="831572"/>
            <a:chOff x="5292128" y="2299891"/>
            <a:chExt cx="367027" cy="365214"/>
          </a:xfrm>
          <a:solidFill>
            <a:srgbClr val="ED7D31"/>
          </a:solidFill>
        </p:grpSpPr>
        <p:sp>
          <p:nvSpPr>
            <p:cNvPr id="25" name="Google Shape;5168;p52">
              <a:extLst>
                <a:ext uri="{FF2B5EF4-FFF2-40B4-BE49-F238E27FC236}">
                  <a16:creationId xmlns:a16="http://schemas.microsoft.com/office/drawing/2014/main" xmlns="" id="{F09A56F6-3909-4B44-9EDC-0795240C4C29}"/>
                </a:ext>
              </a:extLst>
            </p:cNvPr>
            <p:cNvSpPr/>
            <p:nvPr/>
          </p:nvSpPr>
          <p:spPr>
            <a:xfrm>
              <a:off x="5470361" y="2467772"/>
              <a:ext cx="11323" cy="124243"/>
            </a:xfrm>
            <a:custGeom>
              <a:avLst/>
              <a:gdLst/>
              <a:ahLst/>
              <a:cxnLst/>
              <a:rect l="l" t="t" r="r" b="b"/>
              <a:pathLst>
                <a:path w="431" h="4729" extrusionOk="0">
                  <a:moveTo>
                    <a:pt x="215" y="0"/>
                  </a:moveTo>
                  <a:cubicBezTo>
                    <a:pt x="108" y="0"/>
                    <a:pt x="0" y="71"/>
                    <a:pt x="0" y="213"/>
                  </a:cubicBezTo>
                  <a:lnTo>
                    <a:pt x="0" y="4514"/>
                  </a:lnTo>
                  <a:cubicBezTo>
                    <a:pt x="0" y="4632"/>
                    <a:pt x="97" y="4729"/>
                    <a:pt x="215" y="4729"/>
                  </a:cubicBezTo>
                  <a:cubicBezTo>
                    <a:pt x="333" y="4729"/>
                    <a:pt x="430" y="4632"/>
                    <a:pt x="430" y="4514"/>
                  </a:cubicBezTo>
                  <a:lnTo>
                    <a:pt x="430" y="213"/>
                  </a:lnTo>
                  <a:cubicBezTo>
                    <a:pt x="430" y="71"/>
                    <a:pt x="323" y="0"/>
                    <a:pt x="215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169;p52">
              <a:extLst>
                <a:ext uri="{FF2B5EF4-FFF2-40B4-BE49-F238E27FC236}">
                  <a16:creationId xmlns:a16="http://schemas.microsoft.com/office/drawing/2014/main" xmlns="" id="{F4B324D9-68ED-4B67-8005-A166448956A4}"/>
                </a:ext>
              </a:extLst>
            </p:cNvPr>
            <p:cNvSpPr/>
            <p:nvPr/>
          </p:nvSpPr>
          <p:spPr>
            <a:xfrm>
              <a:off x="5464870" y="2299891"/>
              <a:ext cx="22279" cy="40827"/>
            </a:xfrm>
            <a:custGeom>
              <a:avLst/>
              <a:gdLst/>
              <a:ahLst/>
              <a:cxnLst/>
              <a:rect l="l" t="t" r="r" b="b"/>
              <a:pathLst>
                <a:path w="848" h="1554" extrusionOk="0">
                  <a:moveTo>
                    <a:pt x="424" y="0"/>
                  </a:moveTo>
                  <a:cubicBezTo>
                    <a:pt x="188" y="0"/>
                    <a:pt x="1" y="194"/>
                    <a:pt x="8" y="430"/>
                  </a:cubicBezTo>
                  <a:lnTo>
                    <a:pt x="8" y="1554"/>
                  </a:lnTo>
                  <a:lnTo>
                    <a:pt x="840" y="1554"/>
                  </a:lnTo>
                  <a:lnTo>
                    <a:pt x="840" y="430"/>
                  </a:lnTo>
                  <a:cubicBezTo>
                    <a:pt x="847" y="194"/>
                    <a:pt x="660" y="0"/>
                    <a:pt x="424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170;p52">
              <a:extLst>
                <a:ext uri="{FF2B5EF4-FFF2-40B4-BE49-F238E27FC236}">
                  <a16:creationId xmlns:a16="http://schemas.microsoft.com/office/drawing/2014/main" xmlns="" id="{93F4C4A6-E4C5-4093-91B6-67A54FEA2B3C}"/>
                </a:ext>
              </a:extLst>
            </p:cNvPr>
            <p:cNvSpPr/>
            <p:nvPr/>
          </p:nvSpPr>
          <p:spPr>
            <a:xfrm>
              <a:off x="5292128" y="2316837"/>
              <a:ext cx="367027" cy="184433"/>
            </a:xfrm>
            <a:custGeom>
              <a:avLst/>
              <a:gdLst/>
              <a:ahLst/>
              <a:cxnLst/>
              <a:rect l="l" t="t" r="r" b="b"/>
              <a:pathLst>
                <a:path w="13970" h="7020" extrusionOk="0">
                  <a:moveTo>
                    <a:pt x="6985" y="0"/>
                  </a:moveTo>
                  <a:cubicBezTo>
                    <a:pt x="3122" y="0"/>
                    <a:pt x="0" y="3156"/>
                    <a:pt x="49" y="7020"/>
                  </a:cubicBezTo>
                  <a:lnTo>
                    <a:pt x="56" y="7020"/>
                  </a:lnTo>
                  <a:cubicBezTo>
                    <a:pt x="507" y="6479"/>
                    <a:pt x="1148" y="6208"/>
                    <a:pt x="1790" y="6208"/>
                  </a:cubicBezTo>
                  <a:cubicBezTo>
                    <a:pt x="2432" y="6208"/>
                    <a:pt x="3073" y="6479"/>
                    <a:pt x="3524" y="7020"/>
                  </a:cubicBezTo>
                  <a:cubicBezTo>
                    <a:pt x="3975" y="6479"/>
                    <a:pt x="4616" y="6208"/>
                    <a:pt x="5258" y="6208"/>
                  </a:cubicBezTo>
                  <a:cubicBezTo>
                    <a:pt x="5900" y="6208"/>
                    <a:pt x="6541" y="6479"/>
                    <a:pt x="6992" y="7020"/>
                  </a:cubicBezTo>
                  <a:cubicBezTo>
                    <a:pt x="7443" y="6479"/>
                    <a:pt x="8085" y="6208"/>
                    <a:pt x="8726" y="6208"/>
                  </a:cubicBezTo>
                  <a:cubicBezTo>
                    <a:pt x="9368" y="6208"/>
                    <a:pt x="10009" y="6479"/>
                    <a:pt x="10460" y="7020"/>
                  </a:cubicBezTo>
                  <a:cubicBezTo>
                    <a:pt x="10911" y="6479"/>
                    <a:pt x="11553" y="6208"/>
                    <a:pt x="12194" y="6208"/>
                  </a:cubicBezTo>
                  <a:cubicBezTo>
                    <a:pt x="12836" y="6208"/>
                    <a:pt x="13477" y="6479"/>
                    <a:pt x="13928" y="7020"/>
                  </a:cubicBezTo>
                  <a:cubicBezTo>
                    <a:pt x="13970" y="3156"/>
                    <a:pt x="10849" y="0"/>
                    <a:pt x="6985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171;p52">
              <a:extLst>
                <a:ext uri="{FF2B5EF4-FFF2-40B4-BE49-F238E27FC236}">
                  <a16:creationId xmlns:a16="http://schemas.microsoft.com/office/drawing/2014/main" xmlns="" id="{0C7F4ED3-2015-42DB-9153-CCDBAC7307A5}"/>
                </a:ext>
              </a:extLst>
            </p:cNvPr>
            <p:cNvSpPr/>
            <p:nvPr/>
          </p:nvSpPr>
          <p:spPr>
            <a:xfrm>
              <a:off x="5293757" y="2319017"/>
              <a:ext cx="182279" cy="182436"/>
            </a:xfrm>
            <a:custGeom>
              <a:avLst/>
              <a:gdLst/>
              <a:ahLst/>
              <a:cxnLst/>
              <a:rect l="l" t="t" r="r" b="b"/>
              <a:pathLst>
                <a:path w="6938" h="6944" extrusionOk="0">
                  <a:moveTo>
                    <a:pt x="6937" y="0"/>
                  </a:moveTo>
                  <a:cubicBezTo>
                    <a:pt x="3108" y="0"/>
                    <a:pt x="1" y="3108"/>
                    <a:pt x="1" y="6944"/>
                  </a:cubicBezTo>
                  <a:cubicBezTo>
                    <a:pt x="452" y="6399"/>
                    <a:pt x="1093" y="6127"/>
                    <a:pt x="1735" y="6127"/>
                  </a:cubicBezTo>
                  <a:cubicBezTo>
                    <a:pt x="2377" y="6127"/>
                    <a:pt x="3018" y="6399"/>
                    <a:pt x="3469" y="6944"/>
                  </a:cubicBezTo>
                  <a:cubicBezTo>
                    <a:pt x="3469" y="3108"/>
                    <a:pt x="5023" y="0"/>
                    <a:pt x="6937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172;p52">
              <a:extLst>
                <a:ext uri="{FF2B5EF4-FFF2-40B4-BE49-F238E27FC236}">
                  <a16:creationId xmlns:a16="http://schemas.microsoft.com/office/drawing/2014/main" xmlns="" id="{7D833FE6-F30B-4EB3-B2B3-E762147090A4}"/>
                </a:ext>
              </a:extLst>
            </p:cNvPr>
            <p:cNvSpPr/>
            <p:nvPr/>
          </p:nvSpPr>
          <p:spPr>
            <a:xfrm>
              <a:off x="5476009" y="2319017"/>
              <a:ext cx="91139" cy="182252"/>
            </a:xfrm>
            <a:custGeom>
              <a:avLst/>
              <a:gdLst/>
              <a:ahLst/>
              <a:cxnLst/>
              <a:rect l="l" t="t" r="r" b="b"/>
              <a:pathLst>
                <a:path w="3469" h="6937" extrusionOk="0">
                  <a:moveTo>
                    <a:pt x="0" y="0"/>
                  </a:moveTo>
                  <a:lnTo>
                    <a:pt x="0" y="6937"/>
                  </a:lnTo>
                  <a:cubicBezTo>
                    <a:pt x="451" y="6396"/>
                    <a:pt x="1093" y="6125"/>
                    <a:pt x="1734" y="6125"/>
                  </a:cubicBezTo>
                  <a:cubicBezTo>
                    <a:pt x="2376" y="6125"/>
                    <a:pt x="3017" y="6396"/>
                    <a:pt x="3468" y="6937"/>
                  </a:cubicBezTo>
                  <a:cubicBezTo>
                    <a:pt x="3468" y="3108"/>
                    <a:pt x="1914" y="0"/>
                    <a:pt x="0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173;p52">
              <a:extLst>
                <a:ext uri="{FF2B5EF4-FFF2-40B4-BE49-F238E27FC236}">
                  <a16:creationId xmlns:a16="http://schemas.microsoft.com/office/drawing/2014/main" xmlns="" id="{7C681236-5D29-414B-B4E9-569370FA28AF}"/>
                </a:ext>
              </a:extLst>
            </p:cNvPr>
            <p:cNvSpPr/>
            <p:nvPr/>
          </p:nvSpPr>
          <p:spPr>
            <a:xfrm>
              <a:off x="5404574" y="2564035"/>
              <a:ext cx="82758" cy="101070"/>
            </a:xfrm>
            <a:custGeom>
              <a:avLst/>
              <a:gdLst/>
              <a:ahLst/>
              <a:cxnLst/>
              <a:rect l="l" t="t" r="r" b="b"/>
              <a:pathLst>
                <a:path w="3150" h="3847" extrusionOk="0">
                  <a:moveTo>
                    <a:pt x="2719" y="0"/>
                  </a:moveTo>
                  <a:cubicBezTo>
                    <a:pt x="2508" y="0"/>
                    <a:pt x="2296" y="142"/>
                    <a:pt x="2296" y="427"/>
                  </a:cubicBezTo>
                  <a:lnTo>
                    <a:pt x="2296" y="2258"/>
                  </a:lnTo>
                  <a:cubicBezTo>
                    <a:pt x="2296" y="2663"/>
                    <a:pt x="1970" y="2993"/>
                    <a:pt x="1573" y="2993"/>
                  </a:cubicBezTo>
                  <a:cubicBezTo>
                    <a:pt x="1569" y="2993"/>
                    <a:pt x="1565" y="2993"/>
                    <a:pt x="1561" y="2993"/>
                  </a:cubicBezTo>
                  <a:cubicBezTo>
                    <a:pt x="1262" y="2993"/>
                    <a:pt x="1006" y="2806"/>
                    <a:pt x="895" y="2535"/>
                  </a:cubicBezTo>
                  <a:cubicBezTo>
                    <a:pt x="832" y="2376"/>
                    <a:pt x="673" y="2272"/>
                    <a:pt x="506" y="2272"/>
                  </a:cubicBezTo>
                  <a:cubicBezTo>
                    <a:pt x="208" y="2272"/>
                    <a:pt x="0" y="2577"/>
                    <a:pt x="111" y="2854"/>
                  </a:cubicBezTo>
                  <a:cubicBezTo>
                    <a:pt x="345" y="3453"/>
                    <a:pt x="933" y="3846"/>
                    <a:pt x="1579" y="3846"/>
                  </a:cubicBezTo>
                  <a:cubicBezTo>
                    <a:pt x="1584" y="3846"/>
                    <a:pt x="1590" y="3846"/>
                    <a:pt x="1595" y="3846"/>
                  </a:cubicBezTo>
                  <a:cubicBezTo>
                    <a:pt x="2462" y="3825"/>
                    <a:pt x="3149" y="3111"/>
                    <a:pt x="3142" y="2244"/>
                  </a:cubicBezTo>
                  <a:lnTo>
                    <a:pt x="3142" y="427"/>
                  </a:lnTo>
                  <a:cubicBezTo>
                    <a:pt x="3142" y="142"/>
                    <a:pt x="2931" y="0"/>
                    <a:pt x="2719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5319;p52">
            <a:extLst>
              <a:ext uri="{FF2B5EF4-FFF2-40B4-BE49-F238E27FC236}">
                <a16:creationId xmlns:a16="http://schemas.microsoft.com/office/drawing/2014/main" xmlns="" id="{F1A43BBC-F5CE-474F-A33F-21F3C15577D6}"/>
              </a:ext>
            </a:extLst>
          </p:cNvPr>
          <p:cNvGrpSpPr/>
          <p:nvPr/>
        </p:nvGrpSpPr>
        <p:grpSpPr>
          <a:xfrm flipH="1">
            <a:off x="1986287" y="5873322"/>
            <a:ext cx="717799" cy="647802"/>
            <a:chOff x="8012645" y="2806477"/>
            <a:chExt cx="319763" cy="284505"/>
          </a:xfrm>
          <a:solidFill>
            <a:srgbClr val="ED7D31"/>
          </a:solidFill>
        </p:grpSpPr>
        <p:sp>
          <p:nvSpPr>
            <p:cNvPr id="32" name="Google Shape;5320;p52">
              <a:extLst>
                <a:ext uri="{FF2B5EF4-FFF2-40B4-BE49-F238E27FC236}">
                  <a16:creationId xmlns:a16="http://schemas.microsoft.com/office/drawing/2014/main" xmlns="" id="{C5CE0636-29F6-4992-825A-B7E8B8C9A06D}"/>
                </a:ext>
              </a:extLst>
            </p:cNvPr>
            <p:cNvSpPr/>
            <p:nvPr/>
          </p:nvSpPr>
          <p:spPr>
            <a:xfrm>
              <a:off x="8117446" y="3039252"/>
              <a:ext cx="87855" cy="51731"/>
            </a:xfrm>
            <a:custGeom>
              <a:avLst/>
              <a:gdLst/>
              <a:ahLst/>
              <a:cxnLst/>
              <a:rect l="l" t="t" r="r" b="b"/>
              <a:pathLst>
                <a:path w="3344" h="1969" extrusionOk="0">
                  <a:moveTo>
                    <a:pt x="2235" y="1"/>
                  </a:moveTo>
                  <a:cubicBezTo>
                    <a:pt x="2172" y="1"/>
                    <a:pt x="2108" y="31"/>
                    <a:pt x="2067" y="102"/>
                  </a:cubicBezTo>
                  <a:lnTo>
                    <a:pt x="1346" y="1566"/>
                  </a:lnTo>
                  <a:lnTo>
                    <a:pt x="271" y="1566"/>
                  </a:lnTo>
                  <a:cubicBezTo>
                    <a:pt x="0" y="1566"/>
                    <a:pt x="0" y="1968"/>
                    <a:pt x="271" y="1968"/>
                  </a:cubicBezTo>
                  <a:lnTo>
                    <a:pt x="3073" y="1968"/>
                  </a:lnTo>
                  <a:cubicBezTo>
                    <a:pt x="3343" y="1968"/>
                    <a:pt x="3343" y="1566"/>
                    <a:pt x="3073" y="1566"/>
                  </a:cubicBezTo>
                  <a:lnTo>
                    <a:pt x="1790" y="1566"/>
                  </a:lnTo>
                  <a:lnTo>
                    <a:pt x="2428" y="276"/>
                  </a:lnTo>
                  <a:cubicBezTo>
                    <a:pt x="2488" y="123"/>
                    <a:pt x="2362" y="1"/>
                    <a:pt x="2235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21;p52">
              <a:extLst>
                <a:ext uri="{FF2B5EF4-FFF2-40B4-BE49-F238E27FC236}">
                  <a16:creationId xmlns:a16="http://schemas.microsoft.com/office/drawing/2014/main" xmlns="" id="{8C9D3C71-FAD0-48E9-96C1-F34C86E41618}"/>
                </a:ext>
              </a:extLst>
            </p:cNvPr>
            <p:cNvSpPr/>
            <p:nvPr/>
          </p:nvSpPr>
          <p:spPr>
            <a:xfrm>
              <a:off x="8138570" y="3039252"/>
              <a:ext cx="66732" cy="51731"/>
            </a:xfrm>
            <a:custGeom>
              <a:avLst/>
              <a:gdLst/>
              <a:ahLst/>
              <a:cxnLst/>
              <a:rect l="l" t="t" r="r" b="b"/>
              <a:pathLst>
                <a:path w="2540" h="1969" extrusionOk="0">
                  <a:moveTo>
                    <a:pt x="2231" y="1"/>
                  </a:moveTo>
                  <a:cubicBezTo>
                    <a:pt x="2169" y="1"/>
                    <a:pt x="2107" y="31"/>
                    <a:pt x="2068" y="102"/>
                  </a:cubicBezTo>
                  <a:lnTo>
                    <a:pt x="1346" y="1566"/>
                  </a:lnTo>
                  <a:lnTo>
                    <a:pt x="264" y="1566"/>
                  </a:lnTo>
                  <a:cubicBezTo>
                    <a:pt x="1" y="1566"/>
                    <a:pt x="1" y="1968"/>
                    <a:pt x="264" y="1968"/>
                  </a:cubicBezTo>
                  <a:lnTo>
                    <a:pt x="2269" y="1968"/>
                  </a:lnTo>
                  <a:cubicBezTo>
                    <a:pt x="2539" y="1968"/>
                    <a:pt x="2539" y="1566"/>
                    <a:pt x="2269" y="1566"/>
                  </a:cubicBezTo>
                  <a:lnTo>
                    <a:pt x="1790" y="1566"/>
                  </a:lnTo>
                  <a:lnTo>
                    <a:pt x="2421" y="276"/>
                  </a:lnTo>
                  <a:cubicBezTo>
                    <a:pt x="2482" y="123"/>
                    <a:pt x="2356" y="1"/>
                    <a:pt x="2231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322;p52">
              <a:extLst>
                <a:ext uri="{FF2B5EF4-FFF2-40B4-BE49-F238E27FC236}">
                  <a16:creationId xmlns:a16="http://schemas.microsoft.com/office/drawing/2014/main" xmlns="" id="{438ADD10-A830-4AA0-B724-7C99D9371975}"/>
                </a:ext>
              </a:extLst>
            </p:cNvPr>
            <p:cNvSpPr/>
            <p:nvPr/>
          </p:nvSpPr>
          <p:spPr>
            <a:xfrm>
              <a:off x="8012645" y="2884664"/>
              <a:ext cx="32841" cy="41747"/>
            </a:xfrm>
            <a:custGeom>
              <a:avLst/>
              <a:gdLst/>
              <a:ahLst/>
              <a:cxnLst/>
              <a:rect l="l" t="t" r="r" b="b"/>
              <a:pathLst>
                <a:path w="1250" h="1589" extrusionOk="0">
                  <a:moveTo>
                    <a:pt x="1249" y="0"/>
                  </a:moveTo>
                  <a:lnTo>
                    <a:pt x="181" y="451"/>
                  </a:lnTo>
                  <a:cubicBezTo>
                    <a:pt x="29" y="514"/>
                    <a:pt x="1" y="715"/>
                    <a:pt x="133" y="819"/>
                  </a:cubicBezTo>
                  <a:lnTo>
                    <a:pt x="1104" y="1589"/>
                  </a:lnTo>
                  <a:lnTo>
                    <a:pt x="1249" y="0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323;p52">
              <a:extLst>
                <a:ext uri="{FF2B5EF4-FFF2-40B4-BE49-F238E27FC236}">
                  <a16:creationId xmlns:a16="http://schemas.microsoft.com/office/drawing/2014/main" xmlns="" id="{6C6C2903-0A68-4316-B156-CB98141EF0D2}"/>
                </a:ext>
              </a:extLst>
            </p:cNvPr>
            <p:cNvSpPr/>
            <p:nvPr/>
          </p:nvSpPr>
          <p:spPr>
            <a:xfrm>
              <a:off x="8025598" y="2806477"/>
              <a:ext cx="306810" cy="247513"/>
            </a:xfrm>
            <a:custGeom>
              <a:avLst/>
              <a:gdLst/>
              <a:ahLst/>
              <a:cxnLst/>
              <a:rect l="l" t="t" r="r" b="b"/>
              <a:pathLst>
                <a:path w="11678" h="9421" extrusionOk="0">
                  <a:moveTo>
                    <a:pt x="4621" y="1"/>
                  </a:moveTo>
                  <a:cubicBezTo>
                    <a:pt x="4383" y="1"/>
                    <a:pt x="938" y="65"/>
                    <a:pt x="382" y="3809"/>
                  </a:cubicBezTo>
                  <a:cubicBezTo>
                    <a:pt x="0" y="7214"/>
                    <a:pt x="2761" y="9420"/>
                    <a:pt x="5972" y="9420"/>
                  </a:cubicBezTo>
                  <a:cubicBezTo>
                    <a:pt x="8573" y="9420"/>
                    <a:pt x="10828" y="7873"/>
                    <a:pt x="11625" y="5730"/>
                  </a:cubicBezTo>
                  <a:cubicBezTo>
                    <a:pt x="11677" y="5574"/>
                    <a:pt x="11560" y="5427"/>
                    <a:pt x="11416" y="5427"/>
                  </a:cubicBezTo>
                  <a:cubicBezTo>
                    <a:pt x="11387" y="5427"/>
                    <a:pt x="11357" y="5433"/>
                    <a:pt x="11327" y="5446"/>
                  </a:cubicBezTo>
                  <a:cubicBezTo>
                    <a:pt x="10896" y="5625"/>
                    <a:pt x="10433" y="5718"/>
                    <a:pt x="9967" y="5718"/>
                  </a:cubicBezTo>
                  <a:cubicBezTo>
                    <a:pt x="9856" y="5718"/>
                    <a:pt x="9745" y="5713"/>
                    <a:pt x="9635" y="5702"/>
                  </a:cubicBezTo>
                  <a:cubicBezTo>
                    <a:pt x="7984" y="5543"/>
                    <a:pt x="6805" y="3503"/>
                    <a:pt x="6090" y="2276"/>
                  </a:cubicBezTo>
                  <a:cubicBezTo>
                    <a:pt x="5619" y="1457"/>
                    <a:pt x="4980" y="951"/>
                    <a:pt x="4037" y="764"/>
                  </a:cubicBezTo>
                  <a:lnTo>
                    <a:pt x="4634" y="1"/>
                  </a:lnTo>
                  <a:cubicBezTo>
                    <a:pt x="4634" y="1"/>
                    <a:pt x="4629" y="1"/>
                    <a:pt x="4621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324;p52">
              <a:extLst>
                <a:ext uri="{FF2B5EF4-FFF2-40B4-BE49-F238E27FC236}">
                  <a16:creationId xmlns:a16="http://schemas.microsoft.com/office/drawing/2014/main" xmlns="" id="{BAE82A60-1A28-4524-A913-57BA613338D1}"/>
                </a:ext>
              </a:extLst>
            </p:cNvPr>
            <p:cNvSpPr/>
            <p:nvPr/>
          </p:nvSpPr>
          <p:spPr>
            <a:xfrm>
              <a:off x="8025598" y="2806477"/>
              <a:ext cx="209576" cy="247671"/>
            </a:xfrm>
            <a:custGeom>
              <a:avLst/>
              <a:gdLst/>
              <a:ahLst/>
              <a:cxnLst/>
              <a:rect l="l" t="t" r="r" b="b"/>
              <a:pathLst>
                <a:path w="7977" h="9427" extrusionOk="0">
                  <a:moveTo>
                    <a:pt x="4623" y="1"/>
                  </a:moveTo>
                  <a:cubicBezTo>
                    <a:pt x="4407" y="1"/>
                    <a:pt x="939" y="59"/>
                    <a:pt x="382" y="3809"/>
                  </a:cubicBezTo>
                  <a:cubicBezTo>
                    <a:pt x="0" y="7221"/>
                    <a:pt x="2761" y="9427"/>
                    <a:pt x="5972" y="9427"/>
                  </a:cubicBezTo>
                  <a:cubicBezTo>
                    <a:pt x="6652" y="9427"/>
                    <a:pt x="7325" y="9316"/>
                    <a:pt x="7977" y="9108"/>
                  </a:cubicBezTo>
                  <a:lnTo>
                    <a:pt x="7977" y="9108"/>
                  </a:lnTo>
                  <a:cubicBezTo>
                    <a:pt x="7824" y="9115"/>
                    <a:pt x="7672" y="9122"/>
                    <a:pt x="7519" y="9122"/>
                  </a:cubicBezTo>
                  <a:cubicBezTo>
                    <a:pt x="4315" y="9122"/>
                    <a:pt x="1547" y="6916"/>
                    <a:pt x="1935" y="3510"/>
                  </a:cubicBezTo>
                  <a:cubicBezTo>
                    <a:pt x="2254" y="1339"/>
                    <a:pt x="3552" y="403"/>
                    <a:pt x="4634" y="1"/>
                  </a:cubicBezTo>
                  <a:cubicBezTo>
                    <a:pt x="4634" y="1"/>
                    <a:pt x="4630" y="1"/>
                    <a:pt x="4623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325;p52">
              <a:extLst>
                <a:ext uri="{FF2B5EF4-FFF2-40B4-BE49-F238E27FC236}">
                  <a16:creationId xmlns:a16="http://schemas.microsoft.com/office/drawing/2014/main" xmlns="" id="{8F7A83B0-E186-42E5-A25C-37154215B259}"/>
                </a:ext>
              </a:extLst>
            </p:cNvPr>
            <p:cNvSpPr/>
            <p:nvPr/>
          </p:nvSpPr>
          <p:spPr>
            <a:xfrm>
              <a:off x="8110274" y="2874865"/>
              <a:ext cx="179205" cy="111290"/>
            </a:xfrm>
            <a:custGeom>
              <a:avLst/>
              <a:gdLst/>
              <a:ahLst/>
              <a:cxnLst/>
              <a:rect l="l" t="t" r="r" b="b"/>
              <a:pathLst>
                <a:path w="6821" h="4236" extrusionOk="0">
                  <a:moveTo>
                    <a:pt x="2513" y="0"/>
                  </a:moveTo>
                  <a:cubicBezTo>
                    <a:pt x="2336" y="0"/>
                    <a:pt x="2157" y="43"/>
                    <a:pt x="1993" y="131"/>
                  </a:cubicBezTo>
                  <a:lnTo>
                    <a:pt x="1986" y="131"/>
                  </a:lnTo>
                  <a:cubicBezTo>
                    <a:pt x="0" y="1212"/>
                    <a:pt x="1031" y="4236"/>
                    <a:pt x="3479" y="4236"/>
                  </a:cubicBezTo>
                  <a:cubicBezTo>
                    <a:pt x="4374" y="4236"/>
                    <a:pt x="5458" y="3831"/>
                    <a:pt x="6654" y="2780"/>
                  </a:cubicBezTo>
                  <a:cubicBezTo>
                    <a:pt x="6821" y="2634"/>
                    <a:pt x="6717" y="2364"/>
                    <a:pt x="6502" y="2364"/>
                  </a:cubicBezTo>
                  <a:cubicBezTo>
                    <a:pt x="5780" y="2364"/>
                    <a:pt x="4629" y="2052"/>
                    <a:pt x="3401" y="443"/>
                  </a:cubicBezTo>
                  <a:cubicBezTo>
                    <a:pt x="3187" y="156"/>
                    <a:pt x="2853" y="0"/>
                    <a:pt x="2513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326;p52">
              <a:extLst>
                <a:ext uri="{FF2B5EF4-FFF2-40B4-BE49-F238E27FC236}">
                  <a16:creationId xmlns:a16="http://schemas.microsoft.com/office/drawing/2014/main" xmlns="" id="{E9EB0203-0DC9-4370-A459-EFA5AAFEE86B}"/>
                </a:ext>
              </a:extLst>
            </p:cNvPr>
            <p:cNvSpPr/>
            <p:nvPr/>
          </p:nvSpPr>
          <p:spPr>
            <a:xfrm>
              <a:off x="8131397" y="2917084"/>
              <a:ext cx="158082" cy="69175"/>
            </a:xfrm>
            <a:custGeom>
              <a:avLst/>
              <a:gdLst/>
              <a:ahLst/>
              <a:cxnLst/>
              <a:rect l="l" t="t" r="r" b="b"/>
              <a:pathLst>
                <a:path w="6017" h="2633" extrusionOk="0">
                  <a:moveTo>
                    <a:pt x="149" y="1"/>
                  </a:moveTo>
                  <a:cubicBezTo>
                    <a:pt x="0" y="1236"/>
                    <a:pt x="1008" y="2632"/>
                    <a:pt x="2671" y="2632"/>
                  </a:cubicBezTo>
                  <a:cubicBezTo>
                    <a:pt x="3567" y="2632"/>
                    <a:pt x="4653" y="2227"/>
                    <a:pt x="5850" y="1173"/>
                  </a:cubicBezTo>
                  <a:cubicBezTo>
                    <a:pt x="6017" y="1027"/>
                    <a:pt x="5913" y="757"/>
                    <a:pt x="5691" y="757"/>
                  </a:cubicBezTo>
                  <a:cubicBezTo>
                    <a:pt x="5538" y="757"/>
                    <a:pt x="5386" y="743"/>
                    <a:pt x="5240" y="715"/>
                  </a:cubicBezTo>
                  <a:cubicBezTo>
                    <a:pt x="4532" y="1378"/>
                    <a:pt x="3303" y="1901"/>
                    <a:pt x="2228" y="1901"/>
                  </a:cubicBezTo>
                  <a:cubicBezTo>
                    <a:pt x="1166" y="1901"/>
                    <a:pt x="256" y="1390"/>
                    <a:pt x="149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327;p52">
              <a:extLst>
                <a:ext uri="{FF2B5EF4-FFF2-40B4-BE49-F238E27FC236}">
                  <a16:creationId xmlns:a16="http://schemas.microsoft.com/office/drawing/2014/main" xmlns="" id="{F0509F38-6C7B-4BFB-8C47-645F963A5460}"/>
                </a:ext>
              </a:extLst>
            </p:cNvPr>
            <p:cNvSpPr/>
            <p:nvPr/>
          </p:nvSpPr>
          <p:spPr>
            <a:xfrm>
              <a:off x="8066399" y="2869715"/>
              <a:ext cx="31737" cy="36834"/>
            </a:xfrm>
            <a:custGeom>
              <a:avLst/>
              <a:gdLst/>
              <a:ahLst/>
              <a:cxnLst/>
              <a:rect l="l" t="t" r="r" b="b"/>
              <a:pathLst>
                <a:path w="1208" h="1402" extrusionOk="0">
                  <a:moveTo>
                    <a:pt x="604" y="1"/>
                  </a:moveTo>
                  <a:cubicBezTo>
                    <a:pt x="271" y="1"/>
                    <a:pt x="1" y="271"/>
                    <a:pt x="1" y="604"/>
                  </a:cubicBezTo>
                  <a:lnTo>
                    <a:pt x="1" y="798"/>
                  </a:lnTo>
                  <a:cubicBezTo>
                    <a:pt x="1" y="1131"/>
                    <a:pt x="271" y="1402"/>
                    <a:pt x="604" y="1402"/>
                  </a:cubicBezTo>
                  <a:cubicBezTo>
                    <a:pt x="937" y="1402"/>
                    <a:pt x="1208" y="1138"/>
                    <a:pt x="1208" y="805"/>
                  </a:cubicBezTo>
                  <a:lnTo>
                    <a:pt x="1208" y="604"/>
                  </a:lnTo>
                  <a:cubicBezTo>
                    <a:pt x="1208" y="271"/>
                    <a:pt x="937" y="1"/>
                    <a:pt x="604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328;p52">
              <a:extLst>
                <a:ext uri="{FF2B5EF4-FFF2-40B4-BE49-F238E27FC236}">
                  <a16:creationId xmlns:a16="http://schemas.microsoft.com/office/drawing/2014/main" xmlns="" id="{F631FA1C-1235-439D-A41C-0F3D2CB065A2}"/>
                </a:ext>
              </a:extLst>
            </p:cNvPr>
            <p:cNvSpPr/>
            <p:nvPr/>
          </p:nvSpPr>
          <p:spPr>
            <a:xfrm>
              <a:off x="8082268" y="2869715"/>
              <a:ext cx="15869" cy="26220"/>
            </a:xfrm>
            <a:custGeom>
              <a:avLst/>
              <a:gdLst/>
              <a:ahLst/>
              <a:cxnLst/>
              <a:rect l="l" t="t" r="r" b="b"/>
              <a:pathLst>
                <a:path w="604" h="998" extrusionOk="0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lnTo>
                    <a:pt x="0" y="701"/>
                  </a:lnTo>
                  <a:cubicBezTo>
                    <a:pt x="0" y="899"/>
                    <a:pt x="151" y="998"/>
                    <a:pt x="302" y="998"/>
                  </a:cubicBezTo>
                  <a:cubicBezTo>
                    <a:pt x="453" y="998"/>
                    <a:pt x="604" y="899"/>
                    <a:pt x="604" y="701"/>
                  </a:cubicBezTo>
                  <a:lnTo>
                    <a:pt x="604" y="604"/>
                  </a:lnTo>
                  <a:cubicBezTo>
                    <a:pt x="604" y="275"/>
                    <a:pt x="340" y="0"/>
                    <a:pt x="13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329;p52">
              <a:extLst>
                <a:ext uri="{FF2B5EF4-FFF2-40B4-BE49-F238E27FC236}">
                  <a16:creationId xmlns:a16="http://schemas.microsoft.com/office/drawing/2014/main" xmlns="" id="{67257E2A-E669-4D51-945E-8EF0B8314A52}"/>
                </a:ext>
              </a:extLst>
            </p:cNvPr>
            <p:cNvSpPr/>
            <p:nvPr/>
          </p:nvSpPr>
          <p:spPr>
            <a:xfrm>
              <a:off x="8076987" y="2874996"/>
              <a:ext cx="10588" cy="10430"/>
            </a:xfrm>
            <a:custGeom>
              <a:avLst/>
              <a:gdLst/>
              <a:ahLst/>
              <a:cxnLst/>
              <a:rect l="l" t="t" r="r" b="b"/>
              <a:pathLst>
                <a:path w="403" h="397" extrusionOk="0">
                  <a:moveTo>
                    <a:pt x="201" y="1"/>
                  </a:moveTo>
                  <a:cubicBezTo>
                    <a:pt x="90" y="1"/>
                    <a:pt x="0" y="91"/>
                    <a:pt x="0" y="202"/>
                  </a:cubicBezTo>
                  <a:cubicBezTo>
                    <a:pt x="0" y="306"/>
                    <a:pt x="90" y="396"/>
                    <a:pt x="201" y="396"/>
                  </a:cubicBezTo>
                  <a:cubicBezTo>
                    <a:pt x="312" y="396"/>
                    <a:pt x="403" y="306"/>
                    <a:pt x="403" y="202"/>
                  </a:cubicBezTo>
                  <a:cubicBezTo>
                    <a:pt x="403" y="91"/>
                    <a:pt x="312" y="1"/>
                    <a:pt x="201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5370;p52">
            <a:extLst>
              <a:ext uri="{FF2B5EF4-FFF2-40B4-BE49-F238E27FC236}">
                <a16:creationId xmlns:a16="http://schemas.microsoft.com/office/drawing/2014/main" xmlns="" id="{84CD7175-E92F-4FB3-8340-58DB05EB3EB9}"/>
              </a:ext>
            </a:extLst>
          </p:cNvPr>
          <p:cNvGrpSpPr/>
          <p:nvPr/>
        </p:nvGrpSpPr>
        <p:grpSpPr>
          <a:xfrm>
            <a:off x="599060" y="206177"/>
            <a:ext cx="968328" cy="865669"/>
            <a:chOff x="1356297" y="3210890"/>
            <a:chExt cx="431368" cy="380189"/>
          </a:xfrm>
          <a:solidFill>
            <a:srgbClr val="ED7D31"/>
          </a:solidFill>
        </p:grpSpPr>
        <p:sp>
          <p:nvSpPr>
            <p:cNvPr id="43" name="Google Shape;5371;p52">
              <a:extLst>
                <a:ext uri="{FF2B5EF4-FFF2-40B4-BE49-F238E27FC236}">
                  <a16:creationId xmlns:a16="http://schemas.microsoft.com/office/drawing/2014/main" xmlns="" id="{999B850C-EAAA-4B2C-B8A5-12AABBCBB684}"/>
                </a:ext>
              </a:extLst>
            </p:cNvPr>
            <p:cNvSpPr/>
            <p:nvPr/>
          </p:nvSpPr>
          <p:spPr>
            <a:xfrm>
              <a:off x="1418432" y="3271343"/>
              <a:ext cx="191369" cy="190843"/>
            </a:xfrm>
            <a:custGeom>
              <a:avLst/>
              <a:gdLst/>
              <a:ahLst/>
              <a:cxnLst/>
              <a:rect l="l" t="t" r="r" b="b"/>
              <a:pathLst>
                <a:path w="7284" h="7264" extrusionOk="0">
                  <a:moveTo>
                    <a:pt x="3642" y="1"/>
                  </a:moveTo>
                  <a:cubicBezTo>
                    <a:pt x="1631" y="1"/>
                    <a:pt x="1" y="1631"/>
                    <a:pt x="1" y="3642"/>
                  </a:cubicBezTo>
                  <a:lnTo>
                    <a:pt x="1" y="3739"/>
                  </a:lnTo>
                  <a:lnTo>
                    <a:pt x="1" y="3774"/>
                  </a:lnTo>
                  <a:lnTo>
                    <a:pt x="1" y="3837"/>
                  </a:lnTo>
                  <a:lnTo>
                    <a:pt x="1" y="3878"/>
                  </a:lnTo>
                  <a:lnTo>
                    <a:pt x="1" y="3934"/>
                  </a:lnTo>
                  <a:lnTo>
                    <a:pt x="1" y="3975"/>
                  </a:lnTo>
                  <a:cubicBezTo>
                    <a:pt x="1" y="3989"/>
                    <a:pt x="1" y="4010"/>
                    <a:pt x="1" y="4031"/>
                  </a:cubicBezTo>
                  <a:lnTo>
                    <a:pt x="8" y="4072"/>
                  </a:lnTo>
                  <a:cubicBezTo>
                    <a:pt x="8" y="4093"/>
                    <a:pt x="8" y="4114"/>
                    <a:pt x="15" y="4128"/>
                  </a:cubicBezTo>
                  <a:lnTo>
                    <a:pt x="22" y="4170"/>
                  </a:lnTo>
                  <a:cubicBezTo>
                    <a:pt x="22" y="4190"/>
                    <a:pt x="29" y="4204"/>
                    <a:pt x="29" y="4225"/>
                  </a:cubicBezTo>
                  <a:lnTo>
                    <a:pt x="36" y="4267"/>
                  </a:lnTo>
                  <a:lnTo>
                    <a:pt x="43" y="4322"/>
                  </a:lnTo>
                  <a:lnTo>
                    <a:pt x="56" y="4357"/>
                  </a:lnTo>
                  <a:cubicBezTo>
                    <a:pt x="56" y="4378"/>
                    <a:pt x="63" y="4398"/>
                    <a:pt x="63" y="4412"/>
                  </a:cubicBezTo>
                  <a:lnTo>
                    <a:pt x="70" y="4454"/>
                  </a:lnTo>
                  <a:cubicBezTo>
                    <a:pt x="77" y="4475"/>
                    <a:pt x="84" y="4496"/>
                    <a:pt x="84" y="4509"/>
                  </a:cubicBezTo>
                  <a:lnTo>
                    <a:pt x="98" y="4544"/>
                  </a:lnTo>
                  <a:cubicBezTo>
                    <a:pt x="98" y="4572"/>
                    <a:pt x="105" y="4593"/>
                    <a:pt x="112" y="4613"/>
                  </a:cubicBezTo>
                  <a:lnTo>
                    <a:pt x="119" y="4634"/>
                  </a:lnTo>
                  <a:cubicBezTo>
                    <a:pt x="126" y="4669"/>
                    <a:pt x="140" y="4697"/>
                    <a:pt x="147" y="4724"/>
                  </a:cubicBezTo>
                  <a:lnTo>
                    <a:pt x="154" y="4745"/>
                  </a:lnTo>
                  <a:cubicBezTo>
                    <a:pt x="160" y="4773"/>
                    <a:pt x="167" y="4794"/>
                    <a:pt x="174" y="4815"/>
                  </a:cubicBezTo>
                  <a:lnTo>
                    <a:pt x="188" y="4849"/>
                  </a:lnTo>
                  <a:lnTo>
                    <a:pt x="209" y="4898"/>
                  </a:lnTo>
                  <a:lnTo>
                    <a:pt x="223" y="4939"/>
                  </a:lnTo>
                  <a:lnTo>
                    <a:pt x="244" y="4988"/>
                  </a:lnTo>
                  <a:lnTo>
                    <a:pt x="258" y="5023"/>
                  </a:lnTo>
                  <a:lnTo>
                    <a:pt x="278" y="5078"/>
                  </a:lnTo>
                  <a:lnTo>
                    <a:pt x="292" y="5113"/>
                  </a:lnTo>
                  <a:lnTo>
                    <a:pt x="313" y="5161"/>
                  </a:lnTo>
                  <a:lnTo>
                    <a:pt x="334" y="5196"/>
                  </a:lnTo>
                  <a:lnTo>
                    <a:pt x="355" y="5245"/>
                  </a:lnTo>
                  <a:lnTo>
                    <a:pt x="376" y="5279"/>
                  </a:lnTo>
                  <a:lnTo>
                    <a:pt x="403" y="5328"/>
                  </a:lnTo>
                  <a:lnTo>
                    <a:pt x="417" y="5363"/>
                  </a:lnTo>
                  <a:lnTo>
                    <a:pt x="445" y="5411"/>
                  </a:lnTo>
                  <a:lnTo>
                    <a:pt x="466" y="5446"/>
                  </a:lnTo>
                  <a:lnTo>
                    <a:pt x="493" y="5501"/>
                  </a:lnTo>
                  <a:lnTo>
                    <a:pt x="507" y="5522"/>
                  </a:lnTo>
                  <a:lnTo>
                    <a:pt x="556" y="5598"/>
                  </a:lnTo>
                  <a:lnTo>
                    <a:pt x="563" y="5612"/>
                  </a:lnTo>
                  <a:lnTo>
                    <a:pt x="611" y="5675"/>
                  </a:lnTo>
                  <a:lnTo>
                    <a:pt x="625" y="5702"/>
                  </a:lnTo>
                  <a:lnTo>
                    <a:pt x="660" y="5751"/>
                  </a:lnTo>
                  <a:lnTo>
                    <a:pt x="681" y="5786"/>
                  </a:lnTo>
                  <a:lnTo>
                    <a:pt x="715" y="5827"/>
                  </a:lnTo>
                  <a:lnTo>
                    <a:pt x="736" y="5855"/>
                  </a:lnTo>
                  <a:lnTo>
                    <a:pt x="771" y="5904"/>
                  </a:lnTo>
                  <a:lnTo>
                    <a:pt x="799" y="5931"/>
                  </a:lnTo>
                  <a:lnTo>
                    <a:pt x="833" y="5973"/>
                  </a:lnTo>
                  <a:lnTo>
                    <a:pt x="854" y="6001"/>
                  </a:lnTo>
                  <a:lnTo>
                    <a:pt x="889" y="6042"/>
                  </a:lnTo>
                  <a:lnTo>
                    <a:pt x="917" y="6070"/>
                  </a:lnTo>
                  <a:lnTo>
                    <a:pt x="951" y="6112"/>
                  </a:lnTo>
                  <a:lnTo>
                    <a:pt x="979" y="6139"/>
                  </a:lnTo>
                  <a:lnTo>
                    <a:pt x="1021" y="6181"/>
                  </a:lnTo>
                  <a:lnTo>
                    <a:pt x="1041" y="6202"/>
                  </a:lnTo>
                  <a:lnTo>
                    <a:pt x="1090" y="6250"/>
                  </a:lnTo>
                  <a:lnTo>
                    <a:pt x="1104" y="6271"/>
                  </a:lnTo>
                  <a:lnTo>
                    <a:pt x="1173" y="6334"/>
                  </a:lnTo>
                  <a:lnTo>
                    <a:pt x="1243" y="6396"/>
                  </a:lnTo>
                  <a:cubicBezTo>
                    <a:pt x="1409" y="6535"/>
                    <a:pt x="1582" y="6660"/>
                    <a:pt x="1770" y="6771"/>
                  </a:cubicBezTo>
                  <a:lnTo>
                    <a:pt x="1784" y="6778"/>
                  </a:lnTo>
                  <a:lnTo>
                    <a:pt x="1860" y="6819"/>
                  </a:lnTo>
                  <a:lnTo>
                    <a:pt x="1881" y="6833"/>
                  </a:lnTo>
                  <a:lnTo>
                    <a:pt x="1971" y="6882"/>
                  </a:lnTo>
                  <a:lnTo>
                    <a:pt x="1992" y="6895"/>
                  </a:lnTo>
                  <a:lnTo>
                    <a:pt x="2068" y="6930"/>
                  </a:lnTo>
                  <a:lnTo>
                    <a:pt x="2096" y="6944"/>
                  </a:lnTo>
                  <a:lnTo>
                    <a:pt x="2179" y="6979"/>
                  </a:lnTo>
                  <a:lnTo>
                    <a:pt x="2200" y="6986"/>
                  </a:lnTo>
                  <a:lnTo>
                    <a:pt x="2297" y="7027"/>
                  </a:lnTo>
                  <a:lnTo>
                    <a:pt x="2325" y="7041"/>
                  </a:lnTo>
                  <a:lnTo>
                    <a:pt x="2401" y="7069"/>
                  </a:lnTo>
                  <a:lnTo>
                    <a:pt x="2429" y="7076"/>
                  </a:lnTo>
                  <a:lnTo>
                    <a:pt x="2519" y="7104"/>
                  </a:lnTo>
                  <a:lnTo>
                    <a:pt x="2533" y="7110"/>
                  </a:lnTo>
                  <a:lnTo>
                    <a:pt x="2637" y="7138"/>
                  </a:lnTo>
                  <a:lnTo>
                    <a:pt x="2664" y="7152"/>
                  </a:lnTo>
                  <a:lnTo>
                    <a:pt x="2741" y="7173"/>
                  </a:lnTo>
                  <a:lnTo>
                    <a:pt x="2775" y="7180"/>
                  </a:lnTo>
                  <a:lnTo>
                    <a:pt x="2873" y="7201"/>
                  </a:lnTo>
                  <a:lnTo>
                    <a:pt x="2886" y="7201"/>
                  </a:lnTo>
                  <a:lnTo>
                    <a:pt x="2990" y="7221"/>
                  </a:lnTo>
                  <a:lnTo>
                    <a:pt x="3018" y="7221"/>
                  </a:lnTo>
                  <a:lnTo>
                    <a:pt x="3101" y="7235"/>
                  </a:lnTo>
                  <a:lnTo>
                    <a:pt x="3136" y="7242"/>
                  </a:lnTo>
                  <a:lnTo>
                    <a:pt x="3240" y="7256"/>
                  </a:lnTo>
                  <a:lnTo>
                    <a:pt x="3247" y="7256"/>
                  </a:lnTo>
                  <a:lnTo>
                    <a:pt x="3358" y="7263"/>
                  </a:lnTo>
                  <a:lnTo>
                    <a:pt x="3892" y="7263"/>
                  </a:lnTo>
                  <a:lnTo>
                    <a:pt x="4003" y="7256"/>
                  </a:lnTo>
                  <a:lnTo>
                    <a:pt x="4010" y="7256"/>
                  </a:lnTo>
                  <a:lnTo>
                    <a:pt x="4107" y="7242"/>
                  </a:lnTo>
                  <a:lnTo>
                    <a:pt x="4142" y="7235"/>
                  </a:lnTo>
                  <a:lnTo>
                    <a:pt x="4232" y="7221"/>
                  </a:lnTo>
                  <a:lnTo>
                    <a:pt x="4260" y="7221"/>
                  </a:lnTo>
                  <a:lnTo>
                    <a:pt x="4371" y="7201"/>
                  </a:lnTo>
                  <a:lnTo>
                    <a:pt x="4378" y="7201"/>
                  </a:lnTo>
                  <a:lnTo>
                    <a:pt x="4475" y="7180"/>
                  </a:lnTo>
                  <a:lnTo>
                    <a:pt x="4509" y="7173"/>
                  </a:lnTo>
                  <a:lnTo>
                    <a:pt x="4586" y="7152"/>
                  </a:lnTo>
                  <a:lnTo>
                    <a:pt x="4614" y="7138"/>
                  </a:lnTo>
                  <a:lnTo>
                    <a:pt x="4718" y="7110"/>
                  </a:lnTo>
                  <a:lnTo>
                    <a:pt x="4731" y="7104"/>
                  </a:lnTo>
                  <a:lnTo>
                    <a:pt x="4822" y="7076"/>
                  </a:lnTo>
                  <a:lnTo>
                    <a:pt x="4849" y="7069"/>
                  </a:lnTo>
                  <a:lnTo>
                    <a:pt x="4933" y="7041"/>
                  </a:lnTo>
                  <a:lnTo>
                    <a:pt x="4953" y="7027"/>
                  </a:lnTo>
                  <a:lnTo>
                    <a:pt x="5051" y="6986"/>
                  </a:lnTo>
                  <a:lnTo>
                    <a:pt x="5071" y="6979"/>
                  </a:lnTo>
                  <a:lnTo>
                    <a:pt x="5155" y="6944"/>
                  </a:lnTo>
                  <a:lnTo>
                    <a:pt x="5182" y="6930"/>
                  </a:lnTo>
                  <a:lnTo>
                    <a:pt x="5259" y="6895"/>
                  </a:lnTo>
                  <a:lnTo>
                    <a:pt x="5279" y="6882"/>
                  </a:lnTo>
                  <a:lnTo>
                    <a:pt x="5377" y="6833"/>
                  </a:lnTo>
                  <a:lnTo>
                    <a:pt x="5397" y="6819"/>
                  </a:lnTo>
                  <a:lnTo>
                    <a:pt x="5467" y="6778"/>
                  </a:lnTo>
                  <a:lnTo>
                    <a:pt x="5481" y="6771"/>
                  </a:lnTo>
                  <a:cubicBezTo>
                    <a:pt x="5668" y="6660"/>
                    <a:pt x="5841" y="6535"/>
                    <a:pt x="6008" y="6396"/>
                  </a:cubicBezTo>
                  <a:lnTo>
                    <a:pt x="6077" y="6334"/>
                  </a:lnTo>
                  <a:lnTo>
                    <a:pt x="6146" y="6271"/>
                  </a:lnTo>
                  <a:lnTo>
                    <a:pt x="6160" y="6250"/>
                  </a:lnTo>
                  <a:lnTo>
                    <a:pt x="6209" y="6202"/>
                  </a:lnTo>
                  <a:lnTo>
                    <a:pt x="6257" y="6181"/>
                  </a:lnTo>
                  <a:lnTo>
                    <a:pt x="6299" y="6139"/>
                  </a:lnTo>
                  <a:lnTo>
                    <a:pt x="6320" y="6112"/>
                  </a:lnTo>
                  <a:lnTo>
                    <a:pt x="6361" y="6070"/>
                  </a:lnTo>
                  <a:lnTo>
                    <a:pt x="6382" y="6042"/>
                  </a:lnTo>
                  <a:lnTo>
                    <a:pt x="6424" y="6001"/>
                  </a:lnTo>
                  <a:lnTo>
                    <a:pt x="6445" y="5973"/>
                  </a:lnTo>
                  <a:lnTo>
                    <a:pt x="6479" y="5931"/>
                  </a:lnTo>
                  <a:lnTo>
                    <a:pt x="6507" y="5904"/>
                  </a:lnTo>
                  <a:lnTo>
                    <a:pt x="6535" y="5855"/>
                  </a:lnTo>
                  <a:lnTo>
                    <a:pt x="6563" y="5827"/>
                  </a:lnTo>
                  <a:lnTo>
                    <a:pt x="6590" y="5786"/>
                  </a:lnTo>
                  <a:lnTo>
                    <a:pt x="6618" y="5751"/>
                  </a:lnTo>
                  <a:lnTo>
                    <a:pt x="6653" y="5702"/>
                  </a:lnTo>
                  <a:lnTo>
                    <a:pt x="6667" y="5675"/>
                  </a:lnTo>
                  <a:lnTo>
                    <a:pt x="6708" y="5612"/>
                  </a:lnTo>
                  <a:lnTo>
                    <a:pt x="6715" y="5598"/>
                  </a:lnTo>
                  <a:lnTo>
                    <a:pt x="6764" y="5522"/>
                  </a:lnTo>
                  <a:lnTo>
                    <a:pt x="6785" y="5501"/>
                  </a:lnTo>
                  <a:lnTo>
                    <a:pt x="6812" y="5446"/>
                  </a:lnTo>
                  <a:lnTo>
                    <a:pt x="6833" y="5411"/>
                  </a:lnTo>
                  <a:lnTo>
                    <a:pt x="6861" y="5363"/>
                  </a:lnTo>
                  <a:lnTo>
                    <a:pt x="6875" y="5328"/>
                  </a:lnTo>
                  <a:lnTo>
                    <a:pt x="6902" y="5279"/>
                  </a:lnTo>
                  <a:lnTo>
                    <a:pt x="6923" y="5245"/>
                  </a:lnTo>
                  <a:lnTo>
                    <a:pt x="6944" y="5196"/>
                  </a:lnTo>
                  <a:lnTo>
                    <a:pt x="6958" y="5161"/>
                  </a:lnTo>
                  <a:lnTo>
                    <a:pt x="6986" y="5113"/>
                  </a:lnTo>
                  <a:lnTo>
                    <a:pt x="7000" y="5078"/>
                  </a:lnTo>
                  <a:lnTo>
                    <a:pt x="7020" y="5023"/>
                  </a:lnTo>
                  <a:lnTo>
                    <a:pt x="7034" y="4988"/>
                  </a:lnTo>
                  <a:lnTo>
                    <a:pt x="7055" y="4939"/>
                  </a:lnTo>
                  <a:lnTo>
                    <a:pt x="7069" y="4898"/>
                  </a:lnTo>
                  <a:lnTo>
                    <a:pt x="7090" y="4849"/>
                  </a:lnTo>
                  <a:lnTo>
                    <a:pt x="7104" y="4815"/>
                  </a:lnTo>
                  <a:lnTo>
                    <a:pt x="7124" y="4745"/>
                  </a:lnTo>
                  <a:lnTo>
                    <a:pt x="7131" y="4724"/>
                  </a:lnTo>
                  <a:cubicBezTo>
                    <a:pt x="7138" y="4690"/>
                    <a:pt x="7145" y="4662"/>
                    <a:pt x="7159" y="4634"/>
                  </a:cubicBezTo>
                  <a:lnTo>
                    <a:pt x="7166" y="4613"/>
                  </a:lnTo>
                  <a:cubicBezTo>
                    <a:pt x="7166" y="4593"/>
                    <a:pt x="7173" y="4572"/>
                    <a:pt x="7180" y="4544"/>
                  </a:cubicBezTo>
                  <a:lnTo>
                    <a:pt x="7194" y="4509"/>
                  </a:lnTo>
                  <a:lnTo>
                    <a:pt x="7208" y="4454"/>
                  </a:lnTo>
                  <a:lnTo>
                    <a:pt x="7215" y="4412"/>
                  </a:lnTo>
                  <a:cubicBezTo>
                    <a:pt x="7215" y="4398"/>
                    <a:pt x="7222" y="4378"/>
                    <a:pt x="7228" y="4357"/>
                  </a:cubicBezTo>
                  <a:lnTo>
                    <a:pt x="7235" y="4322"/>
                  </a:lnTo>
                  <a:cubicBezTo>
                    <a:pt x="7235" y="4301"/>
                    <a:pt x="7242" y="4280"/>
                    <a:pt x="7242" y="4267"/>
                  </a:cubicBezTo>
                  <a:lnTo>
                    <a:pt x="7249" y="4225"/>
                  </a:lnTo>
                  <a:lnTo>
                    <a:pt x="7256" y="4170"/>
                  </a:lnTo>
                  <a:lnTo>
                    <a:pt x="7263" y="4128"/>
                  </a:lnTo>
                  <a:cubicBezTo>
                    <a:pt x="7263" y="4107"/>
                    <a:pt x="7270" y="4093"/>
                    <a:pt x="7270" y="4072"/>
                  </a:cubicBezTo>
                  <a:lnTo>
                    <a:pt x="7277" y="4031"/>
                  </a:lnTo>
                  <a:cubicBezTo>
                    <a:pt x="7277" y="4010"/>
                    <a:pt x="7277" y="3996"/>
                    <a:pt x="7284" y="3975"/>
                  </a:cubicBezTo>
                  <a:cubicBezTo>
                    <a:pt x="7284" y="3954"/>
                    <a:pt x="7284" y="3948"/>
                    <a:pt x="7284" y="3934"/>
                  </a:cubicBezTo>
                  <a:lnTo>
                    <a:pt x="7284" y="3878"/>
                  </a:lnTo>
                  <a:lnTo>
                    <a:pt x="7284" y="3837"/>
                  </a:lnTo>
                  <a:lnTo>
                    <a:pt x="7284" y="3774"/>
                  </a:lnTo>
                  <a:lnTo>
                    <a:pt x="7284" y="3739"/>
                  </a:lnTo>
                  <a:lnTo>
                    <a:pt x="7284" y="3642"/>
                  </a:lnTo>
                  <a:cubicBezTo>
                    <a:pt x="7284" y="1631"/>
                    <a:pt x="5647" y="1"/>
                    <a:pt x="3642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372;p52">
              <a:extLst>
                <a:ext uri="{FF2B5EF4-FFF2-40B4-BE49-F238E27FC236}">
                  <a16:creationId xmlns:a16="http://schemas.microsoft.com/office/drawing/2014/main" xmlns="" id="{2B7C0C46-8DBC-4CE0-801A-8718BD7230A3}"/>
                </a:ext>
              </a:extLst>
            </p:cNvPr>
            <p:cNvSpPr/>
            <p:nvPr/>
          </p:nvSpPr>
          <p:spPr>
            <a:xfrm>
              <a:off x="1462543" y="3271159"/>
              <a:ext cx="147257" cy="177523"/>
            </a:xfrm>
            <a:custGeom>
              <a:avLst/>
              <a:gdLst/>
              <a:ahLst/>
              <a:cxnLst/>
              <a:rect l="l" t="t" r="r" b="b"/>
              <a:pathLst>
                <a:path w="5605" h="6757" extrusionOk="0">
                  <a:moveTo>
                    <a:pt x="2137" y="1"/>
                  </a:moveTo>
                  <a:cubicBezTo>
                    <a:pt x="708" y="806"/>
                    <a:pt x="1" y="2463"/>
                    <a:pt x="403" y="4045"/>
                  </a:cubicBezTo>
                  <a:cubicBezTo>
                    <a:pt x="812" y="5626"/>
                    <a:pt x="2234" y="6743"/>
                    <a:pt x="3871" y="6757"/>
                  </a:cubicBezTo>
                  <a:cubicBezTo>
                    <a:pt x="4037" y="6653"/>
                    <a:pt x="4197" y="6535"/>
                    <a:pt x="4350" y="6403"/>
                  </a:cubicBezTo>
                  <a:lnTo>
                    <a:pt x="4419" y="6341"/>
                  </a:lnTo>
                  <a:lnTo>
                    <a:pt x="4488" y="6278"/>
                  </a:lnTo>
                  <a:lnTo>
                    <a:pt x="4509" y="6257"/>
                  </a:lnTo>
                  <a:lnTo>
                    <a:pt x="4551" y="6216"/>
                  </a:lnTo>
                  <a:lnTo>
                    <a:pt x="4578" y="6188"/>
                  </a:lnTo>
                  <a:lnTo>
                    <a:pt x="4620" y="6146"/>
                  </a:lnTo>
                  <a:lnTo>
                    <a:pt x="4641" y="6119"/>
                  </a:lnTo>
                  <a:lnTo>
                    <a:pt x="4682" y="6084"/>
                  </a:lnTo>
                  <a:lnTo>
                    <a:pt x="4703" y="6049"/>
                  </a:lnTo>
                  <a:lnTo>
                    <a:pt x="4738" y="6015"/>
                  </a:lnTo>
                  <a:lnTo>
                    <a:pt x="4766" y="5980"/>
                  </a:lnTo>
                  <a:lnTo>
                    <a:pt x="4800" y="5938"/>
                  </a:lnTo>
                  <a:lnTo>
                    <a:pt x="4821" y="5911"/>
                  </a:lnTo>
                  <a:lnTo>
                    <a:pt x="4856" y="5869"/>
                  </a:lnTo>
                  <a:lnTo>
                    <a:pt x="4877" y="5834"/>
                  </a:lnTo>
                  <a:lnTo>
                    <a:pt x="4911" y="5793"/>
                  </a:lnTo>
                  <a:lnTo>
                    <a:pt x="4932" y="5765"/>
                  </a:lnTo>
                  <a:lnTo>
                    <a:pt x="4967" y="5716"/>
                  </a:lnTo>
                  <a:lnTo>
                    <a:pt x="4988" y="5689"/>
                  </a:lnTo>
                  <a:lnTo>
                    <a:pt x="5029" y="5619"/>
                  </a:lnTo>
                  <a:lnTo>
                    <a:pt x="5036" y="5612"/>
                  </a:lnTo>
                  <a:lnTo>
                    <a:pt x="5085" y="5536"/>
                  </a:lnTo>
                  <a:lnTo>
                    <a:pt x="5099" y="5508"/>
                  </a:lnTo>
                  <a:lnTo>
                    <a:pt x="5133" y="5453"/>
                  </a:lnTo>
                  <a:lnTo>
                    <a:pt x="5154" y="5425"/>
                  </a:lnTo>
                  <a:lnTo>
                    <a:pt x="5182" y="5370"/>
                  </a:lnTo>
                  <a:lnTo>
                    <a:pt x="5196" y="5342"/>
                  </a:lnTo>
                  <a:lnTo>
                    <a:pt x="5223" y="5293"/>
                  </a:lnTo>
                  <a:lnTo>
                    <a:pt x="5237" y="5252"/>
                  </a:lnTo>
                  <a:lnTo>
                    <a:pt x="5265" y="5210"/>
                  </a:lnTo>
                  <a:lnTo>
                    <a:pt x="5279" y="5168"/>
                  </a:lnTo>
                  <a:lnTo>
                    <a:pt x="5300" y="5120"/>
                  </a:lnTo>
                  <a:lnTo>
                    <a:pt x="5321" y="5085"/>
                  </a:lnTo>
                  <a:lnTo>
                    <a:pt x="5341" y="5037"/>
                  </a:lnTo>
                  <a:lnTo>
                    <a:pt x="5355" y="4995"/>
                  </a:lnTo>
                  <a:lnTo>
                    <a:pt x="5376" y="4946"/>
                  </a:lnTo>
                  <a:lnTo>
                    <a:pt x="5390" y="4912"/>
                  </a:lnTo>
                  <a:lnTo>
                    <a:pt x="5411" y="4856"/>
                  </a:lnTo>
                  <a:lnTo>
                    <a:pt x="5425" y="4822"/>
                  </a:lnTo>
                  <a:lnTo>
                    <a:pt x="5445" y="4759"/>
                  </a:lnTo>
                  <a:lnTo>
                    <a:pt x="5452" y="4731"/>
                  </a:lnTo>
                  <a:cubicBezTo>
                    <a:pt x="5459" y="4704"/>
                    <a:pt x="5466" y="4676"/>
                    <a:pt x="5480" y="4648"/>
                  </a:cubicBezTo>
                  <a:lnTo>
                    <a:pt x="5480" y="4627"/>
                  </a:lnTo>
                  <a:cubicBezTo>
                    <a:pt x="5487" y="4600"/>
                    <a:pt x="5494" y="4579"/>
                    <a:pt x="5501" y="4558"/>
                  </a:cubicBezTo>
                  <a:lnTo>
                    <a:pt x="5508" y="4523"/>
                  </a:lnTo>
                  <a:lnTo>
                    <a:pt x="5522" y="4461"/>
                  </a:lnTo>
                  <a:lnTo>
                    <a:pt x="5536" y="4426"/>
                  </a:lnTo>
                  <a:cubicBezTo>
                    <a:pt x="5536" y="4405"/>
                    <a:pt x="5543" y="4392"/>
                    <a:pt x="5543" y="4371"/>
                  </a:cubicBezTo>
                  <a:lnTo>
                    <a:pt x="5549" y="4329"/>
                  </a:lnTo>
                  <a:cubicBezTo>
                    <a:pt x="5549" y="4308"/>
                    <a:pt x="5556" y="4294"/>
                    <a:pt x="5563" y="4274"/>
                  </a:cubicBezTo>
                  <a:lnTo>
                    <a:pt x="5570" y="4232"/>
                  </a:lnTo>
                  <a:lnTo>
                    <a:pt x="5577" y="4177"/>
                  </a:lnTo>
                  <a:lnTo>
                    <a:pt x="5584" y="4135"/>
                  </a:lnTo>
                  <a:cubicBezTo>
                    <a:pt x="5584" y="4121"/>
                    <a:pt x="5591" y="4100"/>
                    <a:pt x="5591" y="4086"/>
                  </a:cubicBezTo>
                  <a:lnTo>
                    <a:pt x="5598" y="4045"/>
                  </a:lnTo>
                  <a:cubicBezTo>
                    <a:pt x="5598" y="4024"/>
                    <a:pt x="5598" y="4003"/>
                    <a:pt x="5598" y="3982"/>
                  </a:cubicBezTo>
                  <a:cubicBezTo>
                    <a:pt x="5605" y="3968"/>
                    <a:pt x="5598" y="3961"/>
                    <a:pt x="5598" y="3948"/>
                  </a:cubicBezTo>
                  <a:lnTo>
                    <a:pt x="5598" y="3885"/>
                  </a:lnTo>
                  <a:lnTo>
                    <a:pt x="5598" y="3851"/>
                  </a:lnTo>
                  <a:lnTo>
                    <a:pt x="5598" y="3781"/>
                  </a:lnTo>
                  <a:lnTo>
                    <a:pt x="5598" y="3746"/>
                  </a:lnTo>
                  <a:lnTo>
                    <a:pt x="5598" y="3649"/>
                  </a:lnTo>
                  <a:cubicBezTo>
                    <a:pt x="5605" y="2498"/>
                    <a:pt x="5057" y="1416"/>
                    <a:pt x="4134" y="729"/>
                  </a:cubicBezTo>
                  <a:lnTo>
                    <a:pt x="4148" y="722"/>
                  </a:lnTo>
                  <a:cubicBezTo>
                    <a:pt x="3566" y="285"/>
                    <a:pt x="2865" y="36"/>
                    <a:pt x="2137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373;p52">
              <a:extLst>
                <a:ext uri="{FF2B5EF4-FFF2-40B4-BE49-F238E27FC236}">
                  <a16:creationId xmlns:a16="http://schemas.microsoft.com/office/drawing/2014/main" xmlns="" id="{237ED1A3-AB94-4F81-AC43-EBC18594D0BA}"/>
                </a:ext>
              </a:extLst>
            </p:cNvPr>
            <p:cNvSpPr/>
            <p:nvPr/>
          </p:nvSpPr>
          <p:spPr>
            <a:xfrm>
              <a:off x="1442681" y="3295408"/>
              <a:ext cx="144000" cy="143264"/>
            </a:xfrm>
            <a:custGeom>
              <a:avLst/>
              <a:gdLst/>
              <a:ahLst/>
              <a:cxnLst/>
              <a:rect l="l" t="t" r="r" b="b"/>
              <a:pathLst>
                <a:path w="5481" h="5453" extrusionOk="0">
                  <a:moveTo>
                    <a:pt x="2331" y="0"/>
                  </a:moveTo>
                  <a:lnTo>
                    <a:pt x="2296" y="7"/>
                  </a:lnTo>
                  <a:lnTo>
                    <a:pt x="2262" y="14"/>
                  </a:lnTo>
                  <a:lnTo>
                    <a:pt x="2234" y="14"/>
                  </a:lnTo>
                  <a:lnTo>
                    <a:pt x="2199" y="21"/>
                  </a:lnTo>
                  <a:lnTo>
                    <a:pt x="2165" y="28"/>
                  </a:lnTo>
                  <a:lnTo>
                    <a:pt x="2130" y="35"/>
                  </a:lnTo>
                  <a:lnTo>
                    <a:pt x="2102" y="42"/>
                  </a:lnTo>
                  <a:lnTo>
                    <a:pt x="2067" y="49"/>
                  </a:lnTo>
                  <a:lnTo>
                    <a:pt x="2040" y="56"/>
                  </a:lnTo>
                  <a:lnTo>
                    <a:pt x="2005" y="70"/>
                  </a:lnTo>
                  <a:lnTo>
                    <a:pt x="1977" y="77"/>
                  </a:lnTo>
                  <a:lnTo>
                    <a:pt x="1943" y="84"/>
                  </a:lnTo>
                  <a:lnTo>
                    <a:pt x="1908" y="98"/>
                  </a:lnTo>
                  <a:lnTo>
                    <a:pt x="1894" y="98"/>
                  </a:lnTo>
                  <a:lnTo>
                    <a:pt x="1873" y="104"/>
                  </a:lnTo>
                  <a:lnTo>
                    <a:pt x="1859" y="111"/>
                  </a:lnTo>
                  <a:lnTo>
                    <a:pt x="1846" y="111"/>
                  </a:lnTo>
                  <a:lnTo>
                    <a:pt x="1811" y="125"/>
                  </a:lnTo>
                  <a:lnTo>
                    <a:pt x="1783" y="139"/>
                  </a:lnTo>
                  <a:lnTo>
                    <a:pt x="1748" y="153"/>
                  </a:lnTo>
                  <a:lnTo>
                    <a:pt x="1728" y="160"/>
                  </a:lnTo>
                  <a:lnTo>
                    <a:pt x="1672" y="181"/>
                  </a:lnTo>
                  <a:lnTo>
                    <a:pt x="1644" y="195"/>
                  </a:lnTo>
                  <a:lnTo>
                    <a:pt x="1624" y="202"/>
                  </a:lnTo>
                  <a:lnTo>
                    <a:pt x="1610" y="209"/>
                  </a:lnTo>
                  <a:lnTo>
                    <a:pt x="1582" y="222"/>
                  </a:lnTo>
                  <a:lnTo>
                    <a:pt x="1561" y="229"/>
                  </a:lnTo>
                  <a:lnTo>
                    <a:pt x="1547" y="236"/>
                  </a:lnTo>
                  <a:lnTo>
                    <a:pt x="1520" y="250"/>
                  </a:lnTo>
                  <a:lnTo>
                    <a:pt x="1492" y="264"/>
                  </a:lnTo>
                  <a:lnTo>
                    <a:pt x="1464" y="278"/>
                  </a:lnTo>
                  <a:lnTo>
                    <a:pt x="1436" y="299"/>
                  </a:lnTo>
                  <a:lnTo>
                    <a:pt x="1402" y="313"/>
                  </a:lnTo>
                  <a:lnTo>
                    <a:pt x="1374" y="326"/>
                  </a:lnTo>
                  <a:lnTo>
                    <a:pt x="1346" y="347"/>
                  </a:lnTo>
                  <a:lnTo>
                    <a:pt x="1318" y="361"/>
                  </a:lnTo>
                  <a:lnTo>
                    <a:pt x="1291" y="375"/>
                  </a:lnTo>
                  <a:lnTo>
                    <a:pt x="1263" y="396"/>
                  </a:lnTo>
                  <a:lnTo>
                    <a:pt x="1235" y="410"/>
                  </a:lnTo>
                  <a:lnTo>
                    <a:pt x="1214" y="430"/>
                  </a:lnTo>
                  <a:lnTo>
                    <a:pt x="1187" y="444"/>
                  </a:lnTo>
                  <a:lnTo>
                    <a:pt x="1159" y="465"/>
                  </a:lnTo>
                  <a:lnTo>
                    <a:pt x="1131" y="486"/>
                  </a:lnTo>
                  <a:lnTo>
                    <a:pt x="1110" y="500"/>
                  </a:lnTo>
                  <a:lnTo>
                    <a:pt x="1083" y="521"/>
                  </a:lnTo>
                  <a:lnTo>
                    <a:pt x="1055" y="541"/>
                  </a:lnTo>
                  <a:lnTo>
                    <a:pt x="1027" y="562"/>
                  </a:lnTo>
                  <a:lnTo>
                    <a:pt x="1006" y="583"/>
                  </a:lnTo>
                  <a:lnTo>
                    <a:pt x="978" y="604"/>
                  </a:lnTo>
                  <a:lnTo>
                    <a:pt x="965" y="611"/>
                  </a:lnTo>
                  <a:lnTo>
                    <a:pt x="958" y="625"/>
                  </a:lnTo>
                  <a:lnTo>
                    <a:pt x="944" y="632"/>
                  </a:lnTo>
                  <a:lnTo>
                    <a:pt x="930" y="646"/>
                  </a:lnTo>
                  <a:lnTo>
                    <a:pt x="909" y="666"/>
                  </a:lnTo>
                  <a:lnTo>
                    <a:pt x="881" y="687"/>
                  </a:lnTo>
                  <a:cubicBezTo>
                    <a:pt x="750" y="812"/>
                    <a:pt x="625" y="951"/>
                    <a:pt x="514" y="1103"/>
                  </a:cubicBezTo>
                  <a:cubicBezTo>
                    <a:pt x="479" y="1152"/>
                    <a:pt x="444" y="1200"/>
                    <a:pt x="410" y="1256"/>
                  </a:cubicBezTo>
                  <a:lnTo>
                    <a:pt x="396" y="1270"/>
                  </a:lnTo>
                  <a:cubicBezTo>
                    <a:pt x="368" y="1325"/>
                    <a:pt x="340" y="1374"/>
                    <a:pt x="313" y="1429"/>
                  </a:cubicBezTo>
                  <a:lnTo>
                    <a:pt x="299" y="1443"/>
                  </a:lnTo>
                  <a:cubicBezTo>
                    <a:pt x="271" y="1499"/>
                    <a:pt x="250" y="1554"/>
                    <a:pt x="222" y="1610"/>
                  </a:cubicBezTo>
                  <a:lnTo>
                    <a:pt x="215" y="1630"/>
                  </a:lnTo>
                  <a:cubicBezTo>
                    <a:pt x="188" y="1686"/>
                    <a:pt x="167" y="1741"/>
                    <a:pt x="146" y="1797"/>
                  </a:cubicBezTo>
                  <a:lnTo>
                    <a:pt x="139" y="1818"/>
                  </a:lnTo>
                  <a:cubicBezTo>
                    <a:pt x="125" y="1873"/>
                    <a:pt x="105" y="1929"/>
                    <a:pt x="91" y="1991"/>
                  </a:cubicBezTo>
                  <a:lnTo>
                    <a:pt x="84" y="2012"/>
                  </a:lnTo>
                  <a:cubicBezTo>
                    <a:pt x="63" y="2067"/>
                    <a:pt x="56" y="2130"/>
                    <a:pt x="42" y="2185"/>
                  </a:cubicBezTo>
                  <a:lnTo>
                    <a:pt x="42" y="2213"/>
                  </a:lnTo>
                  <a:cubicBezTo>
                    <a:pt x="28" y="2269"/>
                    <a:pt x="21" y="2331"/>
                    <a:pt x="14" y="2393"/>
                  </a:cubicBezTo>
                  <a:lnTo>
                    <a:pt x="14" y="2414"/>
                  </a:lnTo>
                  <a:cubicBezTo>
                    <a:pt x="14" y="2449"/>
                    <a:pt x="7" y="2477"/>
                    <a:pt x="7" y="2511"/>
                  </a:cubicBezTo>
                  <a:cubicBezTo>
                    <a:pt x="0" y="2539"/>
                    <a:pt x="7" y="2574"/>
                    <a:pt x="0" y="2602"/>
                  </a:cubicBezTo>
                  <a:lnTo>
                    <a:pt x="0" y="2629"/>
                  </a:lnTo>
                  <a:lnTo>
                    <a:pt x="0" y="2719"/>
                  </a:lnTo>
                  <a:cubicBezTo>
                    <a:pt x="0" y="2817"/>
                    <a:pt x="7" y="2907"/>
                    <a:pt x="14" y="3004"/>
                  </a:cubicBezTo>
                  <a:cubicBezTo>
                    <a:pt x="14" y="3025"/>
                    <a:pt x="14" y="3045"/>
                    <a:pt x="21" y="3066"/>
                  </a:cubicBezTo>
                  <a:cubicBezTo>
                    <a:pt x="21" y="3087"/>
                    <a:pt x="28" y="3115"/>
                    <a:pt x="28" y="3143"/>
                  </a:cubicBezTo>
                  <a:cubicBezTo>
                    <a:pt x="49" y="3254"/>
                    <a:pt x="70" y="3364"/>
                    <a:pt x="105" y="3475"/>
                  </a:cubicBezTo>
                  <a:cubicBezTo>
                    <a:pt x="111" y="3510"/>
                    <a:pt x="125" y="3538"/>
                    <a:pt x="132" y="3573"/>
                  </a:cubicBezTo>
                  <a:lnTo>
                    <a:pt x="139" y="3600"/>
                  </a:lnTo>
                  <a:cubicBezTo>
                    <a:pt x="153" y="3621"/>
                    <a:pt x="160" y="3649"/>
                    <a:pt x="167" y="3670"/>
                  </a:cubicBezTo>
                  <a:lnTo>
                    <a:pt x="174" y="3690"/>
                  </a:lnTo>
                  <a:cubicBezTo>
                    <a:pt x="188" y="3718"/>
                    <a:pt x="195" y="3746"/>
                    <a:pt x="209" y="3774"/>
                  </a:cubicBezTo>
                  <a:cubicBezTo>
                    <a:pt x="313" y="4030"/>
                    <a:pt x="465" y="4273"/>
                    <a:pt x="639" y="4488"/>
                  </a:cubicBezTo>
                  <a:lnTo>
                    <a:pt x="666" y="4516"/>
                  </a:lnTo>
                  <a:lnTo>
                    <a:pt x="680" y="4537"/>
                  </a:lnTo>
                  <a:lnTo>
                    <a:pt x="743" y="4606"/>
                  </a:lnTo>
                  <a:lnTo>
                    <a:pt x="757" y="4620"/>
                  </a:lnTo>
                  <a:lnTo>
                    <a:pt x="819" y="4675"/>
                  </a:lnTo>
                  <a:lnTo>
                    <a:pt x="833" y="4696"/>
                  </a:lnTo>
                  <a:lnTo>
                    <a:pt x="902" y="4759"/>
                  </a:lnTo>
                  <a:lnTo>
                    <a:pt x="916" y="4773"/>
                  </a:lnTo>
                  <a:lnTo>
                    <a:pt x="978" y="4828"/>
                  </a:lnTo>
                  <a:lnTo>
                    <a:pt x="992" y="4842"/>
                  </a:lnTo>
                  <a:lnTo>
                    <a:pt x="1069" y="4897"/>
                  </a:lnTo>
                  <a:lnTo>
                    <a:pt x="1083" y="4911"/>
                  </a:lnTo>
                  <a:lnTo>
                    <a:pt x="1152" y="4960"/>
                  </a:lnTo>
                  <a:lnTo>
                    <a:pt x="1173" y="4974"/>
                  </a:lnTo>
                  <a:lnTo>
                    <a:pt x="1249" y="5029"/>
                  </a:lnTo>
                  <a:lnTo>
                    <a:pt x="1263" y="5036"/>
                  </a:lnTo>
                  <a:lnTo>
                    <a:pt x="1332" y="5078"/>
                  </a:lnTo>
                  <a:lnTo>
                    <a:pt x="1353" y="5092"/>
                  </a:lnTo>
                  <a:lnTo>
                    <a:pt x="1443" y="5140"/>
                  </a:lnTo>
                  <a:lnTo>
                    <a:pt x="1450" y="5147"/>
                  </a:lnTo>
                  <a:lnTo>
                    <a:pt x="1533" y="5189"/>
                  </a:lnTo>
                  <a:lnTo>
                    <a:pt x="1554" y="5196"/>
                  </a:lnTo>
                  <a:lnTo>
                    <a:pt x="1637" y="5237"/>
                  </a:lnTo>
                  <a:lnTo>
                    <a:pt x="1651" y="5244"/>
                  </a:lnTo>
                  <a:lnTo>
                    <a:pt x="1728" y="5272"/>
                  </a:lnTo>
                  <a:lnTo>
                    <a:pt x="1755" y="5286"/>
                  </a:lnTo>
                  <a:lnTo>
                    <a:pt x="1846" y="5320"/>
                  </a:lnTo>
                  <a:lnTo>
                    <a:pt x="1852" y="5320"/>
                  </a:lnTo>
                  <a:lnTo>
                    <a:pt x="1943" y="5348"/>
                  </a:lnTo>
                  <a:lnTo>
                    <a:pt x="1963" y="5355"/>
                  </a:lnTo>
                  <a:lnTo>
                    <a:pt x="2061" y="5376"/>
                  </a:lnTo>
                  <a:lnTo>
                    <a:pt x="2067" y="5376"/>
                  </a:lnTo>
                  <a:lnTo>
                    <a:pt x="2158" y="5397"/>
                  </a:lnTo>
                  <a:lnTo>
                    <a:pt x="2178" y="5404"/>
                  </a:lnTo>
                  <a:lnTo>
                    <a:pt x="2282" y="5425"/>
                  </a:lnTo>
                  <a:lnTo>
                    <a:pt x="2380" y="5438"/>
                  </a:lnTo>
                  <a:lnTo>
                    <a:pt x="2407" y="5438"/>
                  </a:lnTo>
                  <a:lnTo>
                    <a:pt x="2511" y="5452"/>
                  </a:lnTo>
                  <a:lnTo>
                    <a:pt x="2969" y="5452"/>
                  </a:lnTo>
                  <a:lnTo>
                    <a:pt x="3073" y="5438"/>
                  </a:lnTo>
                  <a:lnTo>
                    <a:pt x="3101" y="5438"/>
                  </a:lnTo>
                  <a:lnTo>
                    <a:pt x="3191" y="5425"/>
                  </a:lnTo>
                  <a:lnTo>
                    <a:pt x="3198" y="5425"/>
                  </a:lnTo>
                  <a:lnTo>
                    <a:pt x="3302" y="5404"/>
                  </a:lnTo>
                  <a:lnTo>
                    <a:pt x="3323" y="5397"/>
                  </a:lnTo>
                  <a:lnTo>
                    <a:pt x="3413" y="5376"/>
                  </a:lnTo>
                  <a:lnTo>
                    <a:pt x="3420" y="5376"/>
                  </a:lnTo>
                  <a:lnTo>
                    <a:pt x="3517" y="5355"/>
                  </a:lnTo>
                  <a:lnTo>
                    <a:pt x="3538" y="5348"/>
                  </a:lnTo>
                  <a:lnTo>
                    <a:pt x="3621" y="5320"/>
                  </a:lnTo>
                  <a:lnTo>
                    <a:pt x="3635" y="5320"/>
                  </a:lnTo>
                  <a:lnTo>
                    <a:pt x="3725" y="5286"/>
                  </a:lnTo>
                  <a:lnTo>
                    <a:pt x="3746" y="5272"/>
                  </a:lnTo>
                  <a:lnTo>
                    <a:pt x="3829" y="5244"/>
                  </a:lnTo>
                  <a:lnTo>
                    <a:pt x="3843" y="5237"/>
                  </a:lnTo>
                  <a:lnTo>
                    <a:pt x="3926" y="5196"/>
                  </a:lnTo>
                  <a:lnTo>
                    <a:pt x="3947" y="5189"/>
                  </a:lnTo>
                  <a:lnTo>
                    <a:pt x="4030" y="5147"/>
                  </a:lnTo>
                  <a:lnTo>
                    <a:pt x="4037" y="5140"/>
                  </a:lnTo>
                  <a:lnTo>
                    <a:pt x="4128" y="5092"/>
                  </a:lnTo>
                  <a:lnTo>
                    <a:pt x="4148" y="5078"/>
                  </a:lnTo>
                  <a:lnTo>
                    <a:pt x="4218" y="5036"/>
                  </a:lnTo>
                  <a:lnTo>
                    <a:pt x="4232" y="5029"/>
                  </a:lnTo>
                  <a:lnTo>
                    <a:pt x="4308" y="4974"/>
                  </a:lnTo>
                  <a:lnTo>
                    <a:pt x="4329" y="4960"/>
                  </a:lnTo>
                  <a:lnTo>
                    <a:pt x="4398" y="4911"/>
                  </a:lnTo>
                  <a:lnTo>
                    <a:pt x="4412" y="4897"/>
                  </a:lnTo>
                  <a:lnTo>
                    <a:pt x="4488" y="4842"/>
                  </a:lnTo>
                  <a:lnTo>
                    <a:pt x="4502" y="4828"/>
                  </a:lnTo>
                  <a:lnTo>
                    <a:pt x="4564" y="4773"/>
                  </a:lnTo>
                  <a:lnTo>
                    <a:pt x="4578" y="4759"/>
                  </a:lnTo>
                  <a:lnTo>
                    <a:pt x="4648" y="4696"/>
                  </a:lnTo>
                  <a:lnTo>
                    <a:pt x="4662" y="4675"/>
                  </a:lnTo>
                  <a:lnTo>
                    <a:pt x="4724" y="4620"/>
                  </a:lnTo>
                  <a:lnTo>
                    <a:pt x="4738" y="4606"/>
                  </a:lnTo>
                  <a:cubicBezTo>
                    <a:pt x="4759" y="4585"/>
                    <a:pt x="4780" y="4558"/>
                    <a:pt x="4800" y="4537"/>
                  </a:cubicBezTo>
                  <a:lnTo>
                    <a:pt x="4814" y="4516"/>
                  </a:lnTo>
                  <a:lnTo>
                    <a:pt x="4842" y="4488"/>
                  </a:lnTo>
                  <a:cubicBezTo>
                    <a:pt x="5022" y="4273"/>
                    <a:pt x="5168" y="4030"/>
                    <a:pt x="5272" y="3774"/>
                  </a:cubicBezTo>
                  <a:cubicBezTo>
                    <a:pt x="5286" y="3746"/>
                    <a:pt x="5293" y="3718"/>
                    <a:pt x="5307" y="3690"/>
                  </a:cubicBezTo>
                  <a:lnTo>
                    <a:pt x="5314" y="3670"/>
                  </a:lnTo>
                  <a:cubicBezTo>
                    <a:pt x="5321" y="3649"/>
                    <a:pt x="5327" y="3621"/>
                    <a:pt x="5341" y="3600"/>
                  </a:cubicBezTo>
                  <a:lnTo>
                    <a:pt x="5348" y="3573"/>
                  </a:lnTo>
                  <a:cubicBezTo>
                    <a:pt x="5355" y="3538"/>
                    <a:pt x="5369" y="3510"/>
                    <a:pt x="5376" y="3475"/>
                  </a:cubicBezTo>
                  <a:cubicBezTo>
                    <a:pt x="5411" y="3364"/>
                    <a:pt x="5432" y="3254"/>
                    <a:pt x="5452" y="3143"/>
                  </a:cubicBezTo>
                  <a:cubicBezTo>
                    <a:pt x="5452" y="3115"/>
                    <a:pt x="5459" y="3087"/>
                    <a:pt x="5459" y="3066"/>
                  </a:cubicBezTo>
                  <a:cubicBezTo>
                    <a:pt x="5466" y="3038"/>
                    <a:pt x="5466" y="3025"/>
                    <a:pt x="5466" y="3004"/>
                  </a:cubicBezTo>
                  <a:cubicBezTo>
                    <a:pt x="5473" y="2907"/>
                    <a:pt x="5480" y="2817"/>
                    <a:pt x="5480" y="2719"/>
                  </a:cubicBezTo>
                  <a:lnTo>
                    <a:pt x="5480" y="2629"/>
                  </a:lnTo>
                  <a:lnTo>
                    <a:pt x="5480" y="2602"/>
                  </a:lnTo>
                  <a:cubicBezTo>
                    <a:pt x="5480" y="2574"/>
                    <a:pt x="5480" y="2539"/>
                    <a:pt x="5473" y="2511"/>
                  </a:cubicBezTo>
                  <a:cubicBezTo>
                    <a:pt x="5466" y="2477"/>
                    <a:pt x="5466" y="2449"/>
                    <a:pt x="5466" y="2414"/>
                  </a:cubicBezTo>
                  <a:lnTo>
                    <a:pt x="5466" y="2393"/>
                  </a:lnTo>
                  <a:cubicBezTo>
                    <a:pt x="5459" y="2331"/>
                    <a:pt x="5445" y="2269"/>
                    <a:pt x="5438" y="2213"/>
                  </a:cubicBezTo>
                  <a:lnTo>
                    <a:pt x="5438" y="2185"/>
                  </a:lnTo>
                  <a:cubicBezTo>
                    <a:pt x="5425" y="2130"/>
                    <a:pt x="5411" y="2074"/>
                    <a:pt x="5397" y="2012"/>
                  </a:cubicBezTo>
                  <a:lnTo>
                    <a:pt x="5390" y="1991"/>
                  </a:lnTo>
                  <a:cubicBezTo>
                    <a:pt x="5376" y="1929"/>
                    <a:pt x="5355" y="1873"/>
                    <a:pt x="5334" y="1818"/>
                  </a:cubicBezTo>
                  <a:lnTo>
                    <a:pt x="5327" y="1797"/>
                  </a:lnTo>
                  <a:cubicBezTo>
                    <a:pt x="5307" y="1734"/>
                    <a:pt x="5286" y="1679"/>
                    <a:pt x="5265" y="1630"/>
                  </a:cubicBezTo>
                  <a:lnTo>
                    <a:pt x="5258" y="1610"/>
                  </a:lnTo>
                  <a:cubicBezTo>
                    <a:pt x="5230" y="1554"/>
                    <a:pt x="5203" y="1499"/>
                    <a:pt x="5175" y="1443"/>
                  </a:cubicBezTo>
                  <a:lnTo>
                    <a:pt x="5168" y="1429"/>
                  </a:lnTo>
                  <a:cubicBezTo>
                    <a:pt x="5140" y="1374"/>
                    <a:pt x="5112" y="1325"/>
                    <a:pt x="5078" y="1270"/>
                  </a:cubicBezTo>
                  <a:lnTo>
                    <a:pt x="5071" y="1256"/>
                  </a:lnTo>
                  <a:cubicBezTo>
                    <a:pt x="5036" y="1200"/>
                    <a:pt x="5001" y="1152"/>
                    <a:pt x="4967" y="1103"/>
                  </a:cubicBezTo>
                  <a:cubicBezTo>
                    <a:pt x="4856" y="951"/>
                    <a:pt x="4731" y="812"/>
                    <a:pt x="4592" y="687"/>
                  </a:cubicBezTo>
                  <a:lnTo>
                    <a:pt x="4571" y="666"/>
                  </a:lnTo>
                  <a:lnTo>
                    <a:pt x="4551" y="646"/>
                  </a:lnTo>
                  <a:lnTo>
                    <a:pt x="4537" y="632"/>
                  </a:lnTo>
                  <a:lnTo>
                    <a:pt x="4523" y="625"/>
                  </a:lnTo>
                  <a:lnTo>
                    <a:pt x="4509" y="611"/>
                  </a:lnTo>
                  <a:lnTo>
                    <a:pt x="4502" y="604"/>
                  </a:lnTo>
                  <a:lnTo>
                    <a:pt x="4474" y="583"/>
                  </a:lnTo>
                  <a:lnTo>
                    <a:pt x="4447" y="562"/>
                  </a:lnTo>
                  <a:lnTo>
                    <a:pt x="4426" y="541"/>
                  </a:lnTo>
                  <a:lnTo>
                    <a:pt x="4398" y="521"/>
                  </a:lnTo>
                  <a:lnTo>
                    <a:pt x="4370" y="500"/>
                  </a:lnTo>
                  <a:lnTo>
                    <a:pt x="4343" y="486"/>
                  </a:lnTo>
                  <a:lnTo>
                    <a:pt x="4322" y="465"/>
                  </a:lnTo>
                  <a:lnTo>
                    <a:pt x="4294" y="444"/>
                  </a:lnTo>
                  <a:lnTo>
                    <a:pt x="4266" y="430"/>
                  </a:lnTo>
                  <a:lnTo>
                    <a:pt x="4238" y="410"/>
                  </a:lnTo>
                  <a:lnTo>
                    <a:pt x="4211" y="396"/>
                  </a:lnTo>
                  <a:lnTo>
                    <a:pt x="4183" y="375"/>
                  </a:lnTo>
                  <a:lnTo>
                    <a:pt x="4155" y="361"/>
                  </a:lnTo>
                  <a:lnTo>
                    <a:pt x="4128" y="347"/>
                  </a:lnTo>
                  <a:lnTo>
                    <a:pt x="4100" y="326"/>
                  </a:lnTo>
                  <a:lnTo>
                    <a:pt x="4072" y="313"/>
                  </a:lnTo>
                  <a:lnTo>
                    <a:pt x="4044" y="299"/>
                  </a:lnTo>
                  <a:lnTo>
                    <a:pt x="4017" y="278"/>
                  </a:lnTo>
                  <a:lnTo>
                    <a:pt x="3989" y="264"/>
                  </a:lnTo>
                  <a:lnTo>
                    <a:pt x="3961" y="250"/>
                  </a:lnTo>
                  <a:lnTo>
                    <a:pt x="3933" y="236"/>
                  </a:lnTo>
                  <a:lnTo>
                    <a:pt x="3912" y="229"/>
                  </a:lnTo>
                  <a:lnTo>
                    <a:pt x="3899" y="222"/>
                  </a:lnTo>
                  <a:lnTo>
                    <a:pt x="3871" y="209"/>
                  </a:lnTo>
                  <a:lnTo>
                    <a:pt x="3850" y="202"/>
                  </a:lnTo>
                  <a:lnTo>
                    <a:pt x="3836" y="195"/>
                  </a:lnTo>
                  <a:lnTo>
                    <a:pt x="3802" y="181"/>
                  </a:lnTo>
                  <a:lnTo>
                    <a:pt x="3753" y="160"/>
                  </a:lnTo>
                  <a:lnTo>
                    <a:pt x="3725" y="153"/>
                  </a:lnTo>
                  <a:lnTo>
                    <a:pt x="3691" y="139"/>
                  </a:lnTo>
                  <a:lnTo>
                    <a:pt x="3663" y="125"/>
                  </a:lnTo>
                  <a:lnTo>
                    <a:pt x="3628" y="111"/>
                  </a:lnTo>
                  <a:lnTo>
                    <a:pt x="3614" y="111"/>
                  </a:lnTo>
                  <a:lnTo>
                    <a:pt x="3600" y="104"/>
                  </a:lnTo>
                  <a:lnTo>
                    <a:pt x="3586" y="98"/>
                  </a:lnTo>
                  <a:lnTo>
                    <a:pt x="3566" y="98"/>
                  </a:lnTo>
                  <a:lnTo>
                    <a:pt x="3538" y="84"/>
                  </a:lnTo>
                  <a:lnTo>
                    <a:pt x="3503" y="77"/>
                  </a:lnTo>
                  <a:lnTo>
                    <a:pt x="3476" y="70"/>
                  </a:lnTo>
                  <a:lnTo>
                    <a:pt x="3441" y="56"/>
                  </a:lnTo>
                  <a:lnTo>
                    <a:pt x="3413" y="49"/>
                  </a:lnTo>
                  <a:lnTo>
                    <a:pt x="3378" y="42"/>
                  </a:lnTo>
                  <a:lnTo>
                    <a:pt x="3344" y="35"/>
                  </a:lnTo>
                  <a:lnTo>
                    <a:pt x="3309" y="28"/>
                  </a:lnTo>
                  <a:lnTo>
                    <a:pt x="3281" y="21"/>
                  </a:lnTo>
                  <a:lnTo>
                    <a:pt x="3247" y="14"/>
                  </a:lnTo>
                  <a:lnTo>
                    <a:pt x="3212" y="14"/>
                  </a:lnTo>
                  <a:lnTo>
                    <a:pt x="3177" y="7"/>
                  </a:lnTo>
                  <a:lnTo>
                    <a:pt x="3150" y="0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374;p52">
              <a:extLst>
                <a:ext uri="{FF2B5EF4-FFF2-40B4-BE49-F238E27FC236}">
                  <a16:creationId xmlns:a16="http://schemas.microsoft.com/office/drawing/2014/main" xmlns="" id="{66F83DDD-D3C5-4660-BA2F-A2EDDCB12ED4}"/>
                </a:ext>
              </a:extLst>
            </p:cNvPr>
            <p:cNvSpPr/>
            <p:nvPr/>
          </p:nvSpPr>
          <p:spPr>
            <a:xfrm>
              <a:off x="1454346" y="3295225"/>
              <a:ext cx="132335" cy="143448"/>
            </a:xfrm>
            <a:custGeom>
              <a:avLst/>
              <a:gdLst/>
              <a:ahLst/>
              <a:cxnLst/>
              <a:rect l="l" t="t" r="r" b="b"/>
              <a:pathLst>
                <a:path w="5037" h="5460" extrusionOk="0">
                  <a:moveTo>
                    <a:pt x="1922" y="1"/>
                  </a:moveTo>
                  <a:lnTo>
                    <a:pt x="1880" y="7"/>
                  </a:lnTo>
                  <a:lnTo>
                    <a:pt x="1852" y="14"/>
                  </a:lnTo>
                  <a:lnTo>
                    <a:pt x="1818" y="21"/>
                  </a:lnTo>
                  <a:lnTo>
                    <a:pt x="1783" y="21"/>
                  </a:lnTo>
                  <a:lnTo>
                    <a:pt x="1748" y="28"/>
                  </a:lnTo>
                  <a:lnTo>
                    <a:pt x="1721" y="35"/>
                  </a:lnTo>
                  <a:lnTo>
                    <a:pt x="1686" y="42"/>
                  </a:lnTo>
                  <a:lnTo>
                    <a:pt x="1658" y="49"/>
                  </a:lnTo>
                  <a:lnTo>
                    <a:pt x="1623" y="56"/>
                  </a:lnTo>
                  <a:lnTo>
                    <a:pt x="1589" y="63"/>
                  </a:lnTo>
                  <a:lnTo>
                    <a:pt x="1554" y="77"/>
                  </a:lnTo>
                  <a:lnTo>
                    <a:pt x="1526" y="84"/>
                  </a:lnTo>
                  <a:lnTo>
                    <a:pt x="1492" y="91"/>
                  </a:lnTo>
                  <a:lnTo>
                    <a:pt x="1464" y="105"/>
                  </a:lnTo>
                  <a:lnTo>
                    <a:pt x="1450" y="105"/>
                  </a:lnTo>
                  <a:lnTo>
                    <a:pt x="1429" y="111"/>
                  </a:lnTo>
                  <a:lnTo>
                    <a:pt x="1415" y="118"/>
                  </a:lnTo>
                  <a:lnTo>
                    <a:pt x="1402" y="118"/>
                  </a:lnTo>
                  <a:lnTo>
                    <a:pt x="1367" y="132"/>
                  </a:lnTo>
                  <a:lnTo>
                    <a:pt x="1339" y="139"/>
                  </a:lnTo>
                  <a:lnTo>
                    <a:pt x="1304" y="153"/>
                  </a:lnTo>
                  <a:lnTo>
                    <a:pt x="1277" y="167"/>
                  </a:lnTo>
                  <a:lnTo>
                    <a:pt x="1249" y="174"/>
                  </a:lnTo>
                  <a:cubicBezTo>
                    <a:pt x="0" y="1984"/>
                    <a:pt x="639" y="4481"/>
                    <a:pt x="2608" y="5459"/>
                  </a:cubicBezTo>
                  <a:lnTo>
                    <a:pt x="2650" y="5459"/>
                  </a:lnTo>
                  <a:lnTo>
                    <a:pt x="2747" y="5445"/>
                  </a:lnTo>
                  <a:lnTo>
                    <a:pt x="2754" y="5445"/>
                  </a:lnTo>
                  <a:lnTo>
                    <a:pt x="2851" y="5425"/>
                  </a:lnTo>
                  <a:lnTo>
                    <a:pt x="2879" y="5425"/>
                  </a:lnTo>
                  <a:lnTo>
                    <a:pt x="2962" y="5404"/>
                  </a:lnTo>
                  <a:lnTo>
                    <a:pt x="2969" y="5404"/>
                  </a:lnTo>
                  <a:lnTo>
                    <a:pt x="3066" y="5376"/>
                  </a:lnTo>
                  <a:lnTo>
                    <a:pt x="3087" y="5369"/>
                  </a:lnTo>
                  <a:lnTo>
                    <a:pt x="3177" y="5341"/>
                  </a:lnTo>
                  <a:lnTo>
                    <a:pt x="3184" y="5341"/>
                  </a:lnTo>
                  <a:lnTo>
                    <a:pt x="3281" y="5307"/>
                  </a:lnTo>
                  <a:lnTo>
                    <a:pt x="3302" y="5300"/>
                  </a:lnTo>
                  <a:lnTo>
                    <a:pt x="3385" y="5265"/>
                  </a:lnTo>
                  <a:lnTo>
                    <a:pt x="3392" y="5258"/>
                  </a:lnTo>
                  <a:lnTo>
                    <a:pt x="3482" y="5217"/>
                  </a:lnTo>
                  <a:lnTo>
                    <a:pt x="3503" y="5210"/>
                  </a:lnTo>
                  <a:lnTo>
                    <a:pt x="3579" y="5168"/>
                  </a:lnTo>
                  <a:lnTo>
                    <a:pt x="3593" y="5161"/>
                  </a:lnTo>
                  <a:lnTo>
                    <a:pt x="3677" y="5112"/>
                  </a:lnTo>
                  <a:lnTo>
                    <a:pt x="3697" y="5106"/>
                  </a:lnTo>
                  <a:lnTo>
                    <a:pt x="3774" y="5057"/>
                  </a:lnTo>
                  <a:lnTo>
                    <a:pt x="3781" y="5050"/>
                  </a:lnTo>
                  <a:lnTo>
                    <a:pt x="3864" y="4995"/>
                  </a:lnTo>
                  <a:lnTo>
                    <a:pt x="3885" y="4981"/>
                  </a:lnTo>
                  <a:lnTo>
                    <a:pt x="3947" y="4932"/>
                  </a:lnTo>
                  <a:lnTo>
                    <a:pt x="3961" y="4925"/>
                  </a:lnTo>
                  <a:lnTo>
                    <a:pt x="4037" y="4863"/>
                  </a:lnTo>
                  <a:lnTo>
                    <a:pt x="4058" y="4849"/>
                  </a:lnTo>
                  <a:lnTo>
                    <a:pt x="4120" y="4793"/>
                  </a:lnTo>
                  <a:lnTo>
                    <a:pt x="4127" y="4780"/>
                  </a:lnTo>
                  <a:lnTo>
                    <a:pt x="4204" y="4717"/>
                  </a:lnTo>
                  <a:lnTo>
                    <a:pt x="4218" y="4703"/>
                  </a:lnTo>
                  <a:lnTo>
                    <a:pt x="4273" y="4641"/>
                  </a:lnTo>
                  <a:lnTo>
                    <a:pt x="4287" y="4627"/>
                  </a:lnTo>
                  <a:cubicBezTo>
                    <a:pt x="4308" y="4606"/>
                    <a:pt x="4329" y="4578"/>
                    <a:pt x="4349" y="4558"/>
                  </a:cubicBezTo>
                  <a:lnTo>
                    <a:pt x="4363" y="4544"/>
                  </a:lnTo>
                  <a:lnTo>
                    <a:pt x="4391" y="4509"/>
                  </a:lnTo>
                  <a:cubicBezTo>
                    <a:pt x="4571" y="4294"/>
                    <a:pt x="4717" y="4058"/>
                    <a:pt x="4828" y="3795"/>
                  </a:cubicBezTo>
                  <a:cubicBezTo>
                    <a:pt x="4835" y="3767"/>
                    <a:pt x="4849" y="3746"/>
                    <a:pt x="4856" y="3718"/>
                  </a:cubicBezTo>
                  <a:lnTo>
                    <a:pt x="4863" y="3697"/>
                  </a:lnTo>
                  <a:cubicBezTo>
                    <a:pt x="4877" y="3670"/>
                    <a:pt x="4883" y="3642"/>
                    <a:pt x="4890" y="3621"/>
                  </a:cubicBezTo>
                  <a:lnTo>
                    <a:pt x="4897" y="3593"/>
                  </a:lnTo>
                  <a:cubicBezTo>
                    <a:pt x="4911" y="3559"/>
                    <a:pt x="4918" y="3531"/>
                    <a:pt x="4932" y="3496"/>
                  </a:cubicBezTo>
                  <a:cubicBezTo>
                    <a:pt x="4960" y="3385"/>
                    <a:pt x="4988" y="3274"/>
                    <a:pt x="5001" y="3163"/>
                  </a:cubicBezTo>
                  <a:cubicBezTo>
                    <a:pt x="5001" y="3136"/>
                    <a:pt x="5008" y="3115"/>
                    <a:pt x="5015" y="3087"/>
                  </a:cubicBezTo>
                  <a:cubicBezTo>
                    <a:pt x="5015" y="3059"/>
                    <a:pt x="5015" y="3045"/>
                    <a:pt x="5022" y="3025"/>
                  </a:cubicBezTo>
                  <a:cubicBezTo>
                    <a:pt x="5029" y="2935"/>
                    <a:pt x="5036" y="2837"/>
                    <a:pt x="5036" y="2740"/>
                  </a:cubicBezTo>
                  <a:lnTo>
                    <a:pt x="5036" y="2650"/>
                  </a:lnTo>
                  <a:cubicBezTo>
                    <a:pt x="5036" y="2622"/>
                    <a:pt x="5029" y="2615"/>
                    <a:pt x="5029" y="2609"/>
                  </a:cubicBezTo>
                  <a:cubicBezTo>
                    <a:pt x="5029" y="2581"/>
                    <a:pt x="5029" y="2546"/>
                    <a:pt x="5029" y="2518"/>
                  </a:cubicBezTo>
                  <a:cubicBezTo>
                    <a:pt x="5022" y="2484"/>
                    <a:pt x="5022" y="2456"/>
                    <a:pt x="5015" y="2421"/>
                  </a:cubicBezTo>
                  <a:lnTo>
                    <a:pt x="5015" y="2400"/>
                  </a:lnTo>
                  <a:cubicBezTo>
                    <a:pt x="5008" y="2338"/>
                    <a:pt x="5001" y="2276"/>
                    <a:pt x="4988" y="2220"/>
                  </a:cubicBezTo>
                  <a:lnTo>
                    <a:pt x="4988" y="2192"/>
                  </a:lnTo>
                  <a:cubicBezTo>
                    <a:pt x="4981" y="2137"/>
                    <a:pt x="4967" y="2074"/>
                    <a:pt x="4946" y="2019"/>
                  </a:cubicBezTo>
                  <a:lnTo>
                    <a:pt x="4946" y="1998"/>
                  </a:lnTo>
                  <a:cubicBezTo>
                    <a:pt x="4925" y="1936"/>
                    <a:pt x="4911" y="1880"/>
                    <a:pt x="4890" y="1825"/>
                  </a:cubicBezTo>
                  <a:lnTo>
                    <a:pt x="4883" y="1804"/>
                  </a:lnTo>
                  <a:cubicBezTo>
                    <a:pt x="4863" y="1741"/>
                    <a:pt x="4842" y="1686"/>
                    <a:pt x="4814" y="1631"/>
                  </a:cubicBezTo>
                  <a:lnTo>
                    <a:pt x="4807" y="1617"/>
                  </a:lnTo>
                  <a:cubicBezTo>
                    <a:pt x="4786" y="1561"/>
                    <a:pt x="4759" y="1506"/>
                    <a:pt x="4731" y="1450"/>
                  </a:cubicBezTo>
                  <a:lnTo>
                    <a:pt x="4717" y="1429"/>
                  </a:lnTo>
                  <a:cubicBezTo>
                    <a:pt x="4689" y="1381"/>
                    <a:pt x="4662" y="1332"/>
                    <a:pt x="4634" y="1277"/>
                  </a:cubicBezTo>
                  <a:lnTo>
                    <a:pt x="4620" y="1263"/>
                  </a:lnTo>
                  <a:cubicBezTo>
                    <a:pt x="4592" y="1207"/>
                    <a:pt x="4557" y="1159"/>
                    <a:pt x="4516" y="1103"/>
                  </a:cubicBezTo>
                  <a:cubicBezTo>
                    <a:pt x="4412" y="958"/>
                    <a:pt x="4287" y="819"/>
                    <a:pt x="4148" y="694"/>
                  </a:cubicBezTo>
                  <a:lnTo>
                    <a:pt x="4127" y="673"/>
                  </a:lnTo>
                  <a:lnTo>
                    <a:pt x="4100" y="653"/>
                  </a:lnTo>
                  <a:lnTo>
                    <a:pt x="4086" y="639"/>
                  </a:lnTo>
                  <a:lnTo>
                    <a:pt x="4079" y="632"/>
                  </a:lnTo>
                  <a:lnTo>
                    <a:pt x="4065" y="618"/>
                  </a:lnTo>
                  <a:lnTo>
                    <a:pt x="4051" y="611"/>
                  </a:lnTo>
                  <a:lnTo>
                    <a:pt x="4030" y="590"/>
                  </a:lnTo>
                  <a:lnTo>
                    <a:pt x="4003" y="569"/>
                  </a:lnTo>
                  <a:lnTo>
                    <a:pt x="3975" y="548"/>
                  </a:lnTo>
                  <a:lnTo>
                    <a:pt x="3947" y="528"/>
                  </a:lnTo>
                  <a:lnTo>
                    <a:pt x="3926" y="507"/>
                  </a:lnTo>
                  <a:lnTo>
                    <a:pt x="3899" y="493"/>
                  </a:lnTo>
                  <a:lnTo>
                    <a:pt x="3871" y="472"/>
                  </a:lnTo>
                  <a:lnTo>
                    <a:pt x="3843" y="451"/>
                  </a:lnTo>
                  <a:lnTo>
                    <a:pt x="3822" y="437"/>
                  </a:lnTo>
                  <a:lnTo>
                    <a:pt x="3794" y="417"/>
                  </a:lnTo>
                  <a:lnTo>
                    <a:pt x="3767" y="403"/>
                  </a:lnTo>
                  <a:lnTo>
                    <a:pt x="3739" y="382"/>
                  </a:lnTo>
                  <a:lnTo>
                    <a:pt x="3711" y="368"/>
                  </a:lnTo>
                  <a:lnTo>
                    <a:pt x="3684" y="347"/>
                  </a:lnTo>
                  <a:lnTo>
                    <a:pt x="3656" y="333"/>
                  </a:lnTo>
                  <a:lnTo>
                    <a:pt x="3628" y="320"/>
                  </a:lnTo>
                  <a:lnTo>
                    <a:pt x="3600" y="306"/>
                  </a:lnTo>
                  <a:lnTo>
                    <a:pt x="3573" y="285"/>
                  </a:lnTo>
                  <a:lnTo>
                    <a:pt x="3545" y="271"/>
                  </a:lnTo>
                  <a:lnTo>
                    <a:pt x="3510" y="257"/>
                  </a:lnTo>
                  <a:lnTo>
                    <a:pt x="3482" y="243"/>
                  </a:lnTo>
                  <a:lnTo>
                    <a:pt x="3468" y="236"/>
                  </a:lnTo>
                  <a:lnTo>
                    <a:pt x="3455" y="229"/>
                  </a:lnTo>
                  <a:lnTo>
                    <a:pt x="3427" y="216"/>
                  </a:lnTo>
                  <a:lnTo>
                    <a:pt x="3406" y="209"/>
                  </a:lnTo>
                  <a:lnTo>
                    <a:pt x="3385" y="202"/>
                  </a:lnTo>
                  <a:lnTo>
                    <a:pt x="3358" y="188"/>
                  </a:lnTo>
                  <a:lnTo>
                    <a:pt x="3309" y="167"/>
                  </a:lnTo>
                  <a:lnTo>
                    <a:pt x="3281" y="153"/>
                  </a:lnTo>
                  <a:lnTo>
                    <a:pt x="3247" y="139"/>
                  </a:lnTo>
                  <a:lnTo>
                    <a:pt x="3219" y="132"/>
                  </a:lnTo>
                  <a:lnTo>
                    <a:pt x="3184" y="118"/>
                  </a:lnTo>
                  <a:lnTo>
                    <a:pt x="3170" y="118"/>
                  </a:lnTo>
                  <a:lnTo>
                    <a:pt x="3156" y="111"/>
                  </a:lnTo>
                  <a:lnTo>
                    <a:pt x="3136" y="105"/>
                  </a:lnTo>
                  <a:lnTo>
                    <a:pt x="3122" y="105"/>
                  </a:lnTo>
                  <a:lnTo>
                    <a:pt x="3094" y="91"/>
                  </a:lnTo>
                  <a:lnTo>
                    <a:pt x="3059" y="84"/>
                  </a:lnTo>
                  <a:lnTo>
                    <a:pt x="3025" y="77"/>
                  </a:lnTo>
                  <a:lnTo>
                    <a:pt x="2997" y="63"/>
                  </a:lnTo>
                  <a:lnTo>
                    <a:pt x="2962" y="56"/>
                  </a:lnTo>
                  <a:lnTo>
                    <a:pt x="2927" y="49"/>
                  </a:lnTo>
                  <a:lnTo>
                    <a:pt x="2900" y="42"/>
                  </a:lnTo>
                  <a:lnTo>
                    <a:pt x="2865" y="35"/>
                  </a:lnTo>
                  <a:lnTo>
                    <a:pt x="2830" y="28"/>
                  </a:lnTo>
                  <a:lnTo>
                    <a:pt x="2796" y="21"/>
                  </a:lnTo>
                  <a:lnTo>
                    <a:pt x="2768" y="21"/>
                  </a:lnTo>
                  <a:lnTo>
                    <a:pt x="2733" y="14"/>
                  </a:lnTo>
                  <a:lnTo>
                    <a:pt x="2699" y="7"/>
                  </a:lnTo>
                  <a:lnTo>
                    <a:pt x="2664" y="1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375;p52">
              <a:extLst>
                <a:ext uri="{FF2B5EF4-FFF2-40B4-BE49-F238E27FC236}">
                  <a16:creationId xmlns:a16="http://schemas.microsoft.com/office/drawing/2014/main" xmlns="" id="{7F665E01-3253-4C8A-BB1A-BAD537390244}"/>
                </a:ext>
              </a:extLst>
            </p:cNvPr>
            <p:cNvSpPr/>
            <p:nvPr/>
          </p:nvSpPr>
          <p:spPr>
            <a:xfrm>
              <a:off x="1506996" y="3210890"/>
              <a:ext cx="14608" cy="44453"/>
            </a:xfrm>
            <a:custGeom>
              <a:avLst/>
              <a:gdLst/>
              <a:ahLst/>
              <a:cxnLst/>
              <a:rect l="l" t="t" r="r" b="b"/>
              <a:pathLst>
                <a:path w="556" h="1692" extrusionOk="0">
                  <a:moveTo>
                    <a:pt x="278" y="1"/>
                  </a:moveTo>
                  <a:cubicBezTo>
                    <a:pt x="140" y="1"/>
                    <a:pt x="1" y="93"/>
                    <a:pt x="1" y="277"/>
                  </a:cubicBezTo>
                  <a:lnTo>
                    <a:pt x="1" y="1414"/>
                  </a:lnTo>
                  <a:cubicBezTo>
                    <a:pt x="1" y="1567"/>
                    <a:pt x="126" y="1691"/>
                    <a:pt x="278" y="1691"/>
                  </a:cubicBezTo>
                  <a:cubicBezTo>
                    <a:pt x="431" y="1691"/>
                    <a:pt x="556" y="1560"/>
                    <a:pt x="556" y="1407"/>
                  </a:cubicBezTo>
                  <a:lnTo>
                    <a:pt x="556" y="277"/>
                  </a:lnTo>
                  <a:cubicBezTo>
                    <a:pt x="556" y="93"/>
                    <a:pt x="417" y="1"/>
                    <a:pt x="278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376;p52">
              <a:extLst>
                <a:ext uri="{FF2B5EF4-FFF2-40B4-BE49-F238E27FC236}">
                  <a16:creationId xmlns:a16="http://schemas.microsoft.com/office/drawing/2014/main" xmlns="" id="{0E0F7824-B127-4A90-A221-15B8EB1EAD0E}"/>
                </a:ext>
              </a:extLst>
            </p:cNvPr>
            <p:cNvSpPr/>
            <p:nvPr/>
          </p:nvSpPr>
          <p:spPr>
            <a:xfrm>
              <a:off x="1430307" y="3230489"/>
              <a:ext cx="33892" cy="40696"/>
            </a:xfrm>
            <a:custGeom>
              <a:avLst/>
              <a:gdLst/>
              <a:ahLst/>
              <a:cxnLst/>
              <a:rect l="l" t="t" r="r" b="b"/>
              <a:pathLst>
                <a:path w="1290" h="1549" extrusionOk="0">
                  <a:moveTo>
                    <a:pt x="385" y="0"/>
                  </a:moveTo>
                  <a:cubicBezTo>
                    <a:pt x="192" y="0"/>
                    <a:pt x="0" y="206"/>
                    <a:pt x="139" y="425"/>
                  </a:cubicBezTo>
                  <a:lnTo>
                    <a:pt x="700" y="1410"/>
                  </a:lnTo>
                  <a:cubicBezTo>
                    <a:pt x="749" y="1493"/>
                    <a:pt x="846" y="1549"/>
                    <a:pt x="943" y="1549"/>
                  </a:cubicBezTo>
                  <a:cubicBezTo>
                    <a:pt x="1158" y="1549"/>
                    <a:pt x="1290" y="1313"/>
                    <a:pt x="1186" y="1133"/>
                  </a:cubicBezTo>
                  <a:lnTo>
                    <a:pt x="617" y="148"/>
                  </a:lnTo>
                  <a:cubicBezTo>
                    <a:pt x="561" y="43"/>
                    <a:pt x="473" y="0"/>
                    <a:pt x="385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377;p52">
              <a:extLst>
                <a:ext uri="{FF2B5EF4-FFF2-40B4-BE49-F238E27FC236}">
                  <a16:creationId xmlns:a16="http://schemas.microsoft.com/office/drawing/2014/main" xmlns="" id="{A5847FB7-F0B4-4F7C-A100-B0D7123F3530}"/>
                </a:ext>
              </a:extLst>
            </p:cNvPr>
            <p:cNvSpPr/>
            <p:nvPr/>
          </p:nvSpPr>
          <p:spPr>
            <a:xfrm>
              <a:off x="1374872" y="3284768"/>
              <a:ext cx="47002" cy="29793"/>
            </a:xfrm>
            <a:custGeom>
              <a:avLst/>
              <a:gdLst/>
              <a:ahLst/>
              <a:cxnLst/>
              <a:rect l="l" t="t" r="r" b="b"/>
              <a:pathLst>
                <a:path w="1789" h="1134" extrusionOk="0">
                  <a:moveTo>
                    <a:pt x="412" y="0"/>
                  </a:moveTo>
                  <a:cubicBezTo>
                    <a:pt x="160" y="0"/>
                    <a:pt x="0" y="373"/>
                    <a:pt x="286" y="530"/>
                  </a:cubicBezTo>
                  <a:lnTo>
                    <a:pt x="1264" y="1092"/>
                  </a:lnTo>
                  <a:cubicBezTo>
                    <a:pt x="1305" y="1120"/>
                    <a:pt x="1354" y="1134"/>
                    <a:pt x="1402" y="1134"/>
                  </a:cubicBezTo>
                  <a:cubicBezTo>
                    <a:pt x="1405" y="1134"/>
                    <a:pt x="1407" y="1134"/>
                    <a:pt x="1410" y="1134"/>
                  </a:cubicBezTo>
                  <a:cubicBezTo>
                    <a:pt x="1695" y="1134"/>
                    <a:pt x="1789" y="751"/>
                    <a:pt x="1541" y="614"/>
                  </a:cubicBezTo>
                  <a:lnTo>
                    <a:pt x="563" y="45"/>
                  </a:lnTo>
                  <a:cubicBezTo>
                    <a:pt x="511" y="14"/>
                    <a:pt x="460" y="0"/>
                    <a:pt x="412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378;p52">
              <a:extLst>
                <a:ext uri="{FF2B5EF4-FFF2-40B4-BE49-F238E27FC236}">
                  <a16:creationId xmlns:a16="http://schemas.microsoft.com/office/drawing/2014/main" xmlns="" id="{FED62E74-61E9-4790-B403-FF113EC0C443}"/>
                </a:ext>
              </a:extLst>
            </p:cNvPr>
            <p:cNvSpPr/>
            <p:nvPr/>
          </p:nvSpPr>
          <p:spPr>
            <a:xfrm>
              <a:off x="1356297" y="3359198"/>
              <a:ext cx="49235" cy="14581"/>
            </a:xfrm>
            <a:custGeom>
              <a:avLst/>
              <a:gdLst/>
              <a:ahLst/>
              <a:cxnLst/>
              <a:rect l="l" t="t" r="r" b="b"/>
              <a:pathLst>
                <a:path w="1874" h="555" extrusionOk="0">
                  <a:moveTo>
                    <a:pt x="368" y="0"/>
                  </a:moveTo>
                  <a:cubicBezTo>
                    <a:pt x="1" y="0"/>
                    <a:pt x="1" y="555"/>
                    <a:pt x="368" y="555"/>
                  </a:cubicBezTo>
                  <a:lnTo>
                    <a:pt x="1506" y="555"/>
                  </a:lnTo>
                  <a:cubicBezTo>
                    <a:pt x="1873" y="555"/>
                    <a:pt x="1873" y="0"/>
                    <a:pt x="1506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379;p52">
              <a:extLst>
                <a:ext uri="{FF2B5EF4-FFF2-40B4-BE49-F238E27FC236}">
                  <a16:creationId xmlns:a16="http://schemas.microsoft.com/office/drawing/2014/main" xmlns="" id="{CA5CC229-6EDA-4E99-B860-DD69A9671965}"/>
                </a:ext>
              </a:extLst>
            </p:cNvPr>
            <p:cNvSpPr/>
            <p:nvPr/>
          </p:nvSpPr>
          <p:spPr>
            <a:xfrm>
              <a:off x="1375686" y="3418311"/>
              <a:ext cx="46476" cy="29478"/>
            </a:xfrm>
            <a:custGeom>
              <a:avLst/>
              <a:gdLst/>
              <a:ahLst/>
              <a:cxnLst/>
              <a:rect l="l" t="t" r="r" b="b"/>
              <a:pathLst>
                <a:path w="1769" h="1122" extrusionOk="0">
                  <a:moveTo>
                    <a:pt x="1373" y="1"/>
                  </a:moveTo>
                  <a:cubicBezTo>
                    <a:pt x="1329" y="1"/>
                    <a:pt x="1281" y="13"/>
                    <a:pt x="1233" y="39"/>
                  </a:cubicBezTo>
                  <a:lnTo>
                    <a:pt x="255" y="601"/>
                  </a:lnTo>
                  <a:cubicBezTo>
                    <a:pt x="0" y="745"/>
                    <a:pt x="100" y="1121"/>
                    <a:pt x="386" y="1121"/>
                  </a:cubicBezTo>
                  <a:cubicBezTo>
                    <a:pt x="388" y="1121"/>
                    <a:pt x="391" y="1121"/>
                    <a:pt x="393" y="1121"/>
                  </a:cubicBezTo>
                  <a:cubicBezTo>
                    <a:pt x="442" y="1121"/>
                    <a:pt x="490" y="1107"/>
                    <a:pt x="532" y="1086"/>
                  </a:cubicBezTo>
                  <a:lnTo>
                    <a:pt x="1510" y="518"/>
                  </a:lnTo>
                  <a:cubicBezTo>
                    <a:pt x="1769" y="359"/>
                    <a:pt x="1619" y="1"/>
                    <a:pt x="1373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380;p52">
              <a:extLst>
                <a:ext uri="{FF2B5EF4-FFF2-40B4-BE49-F238E27FC236}">
                  <a16:creationId xmlns:a16="http://schemas.microsoft.com/office/drawing/2014/main" xmlns="" id="{562570BE-7DE6-48A8-B57E-135D4A06558A}"/>
                </a:ext>
              </a:extLst>
            </p:cNvPr>
            <p:cNvSpPr/>
            <p:nvPr/>
          </p:nvSpPr>
          <p:spPr>
            <a:xfrm>
              <a:off x="1606701" y="3284689"/>
              <a:ext cx="46870" cy="29872"/>
            </a:xfrm>
            <a:custGeom>
              <a:avLst/>
              <a:gdLst/>
              <a:ahLst/>
              <a:cxnLst/>
              <a:rect l="l" t="t" r="r" b="b"/>
              <a:pathLst>
                <a:path w="1784" h="1137" extrusionOk="0">
                  <a:moveTo>
                    <a:pt x="1381" y="1"/>
                  </a:moveTo>
                  <a:cubicBezTo>
                    <a:pt x="1333" y="1"/>
                    <a:pt x="1281" y="15"/>
                    <a:pt x="1228" y="48"/>
                  </a:cubicBezTo>
                  <a:lnTo>
                    <a:pt x="250" y="617"/>
                  </a:lnTo>
                  <a:cubicBezTo>
                    <a:pt x="0" y="755"/>
                    <a:pt x="97" y="1137"/>
                    <a:pt x="388" y="1137"/>
                  </a:cubicBezTo>
                  <a:cubicBezTo>
                    <a:pt x="437" y="1137"/>
                    <a:pt x="486" y="1123"/>
                    <a:pt x="527" y="1095"/>
                  </a:cubicBezTo>
                  <a:lnTo>
                    <a:pt x="1505" y="526"/>
                  </a:lnTo>
                  <a:cubicBezTo>
                    <a:pt x="1784" y="375"/>
                    <a:pt x="1630" y="1"/>
                    <a:pt x="1381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81;p52">
              <a:extLst>
                <a:ext uri="{FF2B5EF4-FFF2-40B4-BE49-F238E27FC236}">
                  <a16:creationId xmlns:a16="http://schemas.microsoft.com/office/drawing/2014/main" xmlns="" id="{BC44BD50-D008-4BE2-BC38-A1F141F827A5}"/>
                </a:ext>
              </a:extLst>
            </p:cNvPr>
            <p:cNvSpPr/>
            <p:nvPr/>
          </p:nvSpPr>
          <p:spPr>
            <a:xfrm>
              <a:off x="1564402" y="3230857"/>
              <a:ext cx="33419" cy="40328"/>
            </a:xfrm>
            <a:custGeom>
              <a:avLst/>
              <a:gdLst/>
              <a:ahLst/>
              <a:cxnLst/>
              <a:rect l="l" t="t" r="r" b="b"/>
              <a:pathLst>
                <a:path w="1272" h="1535" extrusionOk="0">
                  <a:moveTo>
                    <a:pt x="900" y="0"/>
                  </a:moveTo>
                  <a:cubicBezTo>
                    <a:pt x="816" y="0"/>
                    <a:pt x="732" y="39"/>
                    <a:pt x="674" y="134"/>
                  </a:cubicBezTo>
                  <a:lnTo>
                    <a:pt x="105" y="1119"/>
                  </a:lnTo>
                  <a:cubicBezTo>
                    <a:pt x="1" y="1299"/>
                    <a:pt x="133" y="1535"/>
                    <a:pt x="348" y="1535"/>
                  </a:cubicBezTo>
                  <a:cubicBezTo>
                    <a:pt x="445" y="1535"/>
                    <a:pt x="535" y="1479"/>
                    <a:pt x="590" y="1396"/>
                  </a:cubicBezTo>
                  <a:lnTo>
                    <a:pt x="1152" y="411"/>
                  </a:lnTo>
                  <a:cubicBezTo>
                    <a:pt x="1272" y="196"/>
                    <a:pt x="1087" y="0"/>
                    <a:pt x="900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382;p52">
              <a:extLst>
                <a:ext uri="{FF2B5EF4-FFF2-40B4-BE49-F238E27FC236}">
                  <a16:creationId xmlns:a16="http://schemas.microsoft.com/office/drawing/2014/main" xmlns="" id="{22EBADE9-E633-4351-A41A-9EBCE739F9AD}"/>
                </a:ext>
              </a:extLst>
            </p:cNvPr>
            <p:cNvSpPr/>
            <p:nvPr/>
          </p:nvSpPr>
          <p:spPr>
            <a:xfrm>
              <a:off x="1360317" y="3362587"/>
              <a:ext cx="427348" cy="228492"/>
            </a:xfrm>
            <a:custGeom>
              <a:avLst/>
              <a:gdLst/>
              <a:ahLst/>
              <a:cxnLst/>
              <a:rect l="l" t="t" r="r" b="b"/>
              <a:pathLst>
                <a:path w="16266" h="8697" extrusionOk="0">
                  <a:moveTo>
                    <a:pt x="9272" y="1"/>
                  </a:moveTo>
                  <a:cubicBezTo>
                    <a:pt x="7689" y="1"/>
                    <a:pt x="6230" y="1084"/>
                    <a:pt x="5861" y="2722"/>
                  </a:cubicBezTo>
                  <a:cubicBezTo>
                    <a:pt x="5644" y="2651"/>
                    <a:pt x="5422" y="2616"/>
                    <a:pt x="5202" y="2616"/>
                  </a:cubicBezTo>
                  <a:cubicBezTo>
                    <a:pt x="4525" y="2616"/>
                    <a:pt x="3874" y="2943"/>
                    <a:pt x="3475" y="3520"/>
                  </a:cubicBezTo>
                  <a:cubicBezTo>
                    <a:pt x="3251" y="3461"/>
                    <a:pt x="3027" y="3433"/>
                    <a:pt x="2807" y="3433"/>
                  </a:cubicBezTo>
                  <a:cubicBezTo>
                    <a:pt x="1521" y="3433"/>
                    <a:pt x="373" y="4388"/>
                    <a:pt x="201" y="5732"/>
                  </a:cubicBezTo>
                  <a:cubicBezTo>
                    <a:pt x="0" y="7307"/>
                    <a:pt x="1228" y="8694"/>
                    <a:pt x="2816" y="8694"/>
                  </a:cubicBezTo>
                  <a:lnTo>
                    <a:pt x="13540" y="8694"/>
                  </a:lnTo>
                  <a:cubicBezTo>
                    <a:pt x="13581" y="8696"/>
                    <a:pt x="13622" y="8697"/>
                    <a:pt x="13663" y="8697"/>
                  </a:cubicBezTo>
                  <a:cubicBezTo>
                    <a:pt x="15092" y="8697"/>
                    <a:pt x="16266" y="7536"/>
                    <a:pt x="16266" y="6093"/>
                  </a:cubicBezTo>
                  <a:cubicBezTo>
                    <a:pt x="16266" y="4654"/>
                    <a:pt x="15099" y="3495"/>
                    <a:pt x="13675" y="3495"/>
                  </a:cubicBezTo>
                  <a:cubicBezTo>
                    <a:pt x="13630" y="3495"/>
                    <a:pt x="13585" y="3496"/>
                    <a:pt x="13540" y="3499"/>
                  </a:cubicBezTo>
                  <a:cubicBezTo>
                    <a:pt x="13276" y="3499"/>
                    <a:pt x="13013" y="3533"/>
                    <a:pt x="12763" y="3617"/>
                  </a:cubicBezTo>
                  <a:lnTo>
                    <a:pt x="12763" y="3499"/>
                  </a:lnTo>
                  <a:cubicBezTo>
                    <a:pt x="12763" y="2895"/>
                    <a:pt x="12603" y="2299"/>
                    <a:pt x="12305" y="1772"/>
                  </a:cubicBezTo>
                  <a:cubicBezTo>
                    <a:pt x="11695" y="579"/>
                    <a:pt x="10425" y="197"/>
                    <a:pt x="10425" y="197"/>
                  </a:cubicBezTo>
                  <a:cubicBezTo>
                    <a:pt x="10043" y="64"/>
                    <a:pt x="9654" y="1"/>
                    <a:pt x="9272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383;p52">
              <a:extLst>
                <a:ext uri="{FF2B5EF4-FFF2-40B4-BE49-F238E27FC236}">
                  <a16:creationId xmlns:a16="http://schemas.microsoft.com/office/drawing/2014/main" xmlns="" id="{D9D44DBD-FE7F-4D4E-B47E-E0153CF877E3}"/>
                </a:ext>
              </a:extLst>
            </p:cNvPr>
            <p:cNvSpPr/>
            <p:nvPr/>
          </p:nvSpPr>
          <p:spPr>
            <a:xfrm>
              <a:off x="1360317" y="3431264"/>
              <a:ext cx="216512" cy="159737"/>
            </a:xfrm>
            <a:custGeom>
              <a:avLst/>
              <a:gdLst/>
              <a:ahLst/>
              <a:cxnLst/>
              <a:rect l="l" t="t" r="r" b="b"/>
              <a:pathLst>
                <a:path w="8241" h="6080" extrusionOk="0">
                  <a:moveTo>
                    <a:pt x="5195" y="1"/>
                  </a:moveTo>
                  <a:cubicBezTo>
                    <a:pt x="4523" y="1"/>
                    <a:pt x="3875" y="331"/>
                    <a:pt x="3475" y="906"/>
                  </a:cubicBezTo>
                  <a:cubicBezTo>
                    <a:pt x="3251" y="847"/>
                    <a:pt x="3027" y="819"/>
                    <a:pt x="2807" y="819"/>
                  </a:cubicBezTo>
                  <a:cubicBezTo>
                    <a:pt x="1521" y="819"/>
                    <a:pt x="373" y="1774"/>
                    <a:pt x="201" y="3118"/>
                  </a:cubicBezTo>
                  <a:cubicBezTo>
                    <a:pt x="0" y="4693"/>
                    <a:pt x="1228" y="6080"/>
                    <a:pt x="2816" y="6080"/>
                  </a:cubicBezTo>
                  <a:lnTo>
                    <a:pt x="8241" y="6080"/>
                  </a:lnTo>
                  <a:cubicBezTo>
                    <a:pt x="6652" y="4963"/>
                    <a:pt x="5709" y="3139"/>
                    <a:pt x="5709" y="1197"/>
                  </a:cubicBezTo>
                  <a:cubicBezTo>
                    <a:pt x="5709" y="822"/>
                    <a:pt x="5737" y="455"/>
                    <a:pt x="5806" y="94"/>
                  </a:cubicBezTo>
                  <a:cubicBezTo>
                    <a:pt x="5604" y="31"/>
                    <a:pt x="5399" y="1"/>
                    <a:pt x="5195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13305;p57">
            <a:extLst>
              <a:ext uri="{FF2B5EF4-FFF2-40B4-BE49-F238E27FC236}">
                <a16:creationId xmlns:a16="http://schemas.microsoft.com/office/drawing/2014/main" xmlns="" id="{39041934-2D0E-4BDB-9934-065E1D5C3A0B}"/>
              </a:ext>
            </a:extLst>
          </p:cNvPr>
          <p:cNvGrpSpPr/>
          <p:nvPr/>
        </p:nvGrpSpPr>
        <p:grpSpPr>
          <a:xfrm flipH="1">
            <a:off x="995847" y="5766999"/>
            <a:ext cx="668427" cy="783687"/>
            <a:chOff x="3592433" y="1980212"/>
            <a:chExt cx="381542" cy="370079"/>
          </a:xfrm>
          <a:solidFill>
            <a:srgbClr val="ED7D31"/>
          </a:solidFill>
        </p:grpSpPr>
        <p:sp>
          <p:nvSpPr>
            <p:cNvPr id="57" name="Google Shape;13306;p57">
              <a:extLst>
                <a:ext uri="{FF2B5EF4-FFF2-40B4-BE49-F238E27FC236}">
                  <a16:creationId xmlns:a16="http://schemas.microsoft.com/office/drawing/2014/main" xmlns="" id="{59CCDE3E-C4A0-486C-B786-946B87ECE7A7}"/>
                </a:ext>
              </a:extLst>
            </p:cNvPr>
            <p:cNvSpPr/>
            <p:nvPr/>
          </p:nvSpPr>
          <p:spPr>
            <a:xfrm>
              <a:off x="3790916" y="1980212"/>
              <a:ext cx="165800" cy="370079"/>
            </a:xfrm>
            <a:custGeom>
              <a:avLst/>
              <a:gdLst/>
              <a:ahLst/>
              <a:cxnLst/>
              <a:rect l="l" t="t" r="r" b="b"/>
              <a:pathLst>
                <a:path w="6321" h="14109" extrusionOk="0">
                  <a:moveTo>
                    <a:pt x="3366" y="0"/>
                  </a:moveTo>
                  <a:cubicBezTo>
                    <a:pt x="3080" y="0"/>
                    <a:pt x="2766" y="51"/>
                    <a:pt x="2422" y="167"/>
                  </a:cubicBezTo>
                  <a:cubicBezTo>
                    <a:pt x="1" y="981"/>
                    <a:pt x="801" y="4351"/>
                    <a:pt x="1479" y="6087"/>
                  </a:cubicBezTo>
                  <a:lnTo>
                    <a:pt x="2218" y="14108"/>
                  </a:lnTo>
                  <a:cubicBezTo>
                    <a:pt x="4720" y="14108"/>
                    <a:pt x="6320" y="12284"/>
                    <a:pt x="6320" y="9782"/>
                  </a:cubicBezTo>
                  <a:cubicBezTo>
                    <a:pt x="6320" y="7138"/>
                    <a:pt x="3757" y="5320"/>
                    <a:pt x="3588" y="3496"/>
                  </a:cubicBezTo>
                  <a:cubicBezTo>
                    <a:pt x="3492" y="2453"/>
                    <a:pt x="4090" y="1945"/>
                    <a:pt x="4879" y="1945"/>
                  </a:cubicBezTo>
                  <a:cubicBezTo>
                    <a:pt x="5095" y="1945"/>
                    <a:pt x="5326" y="1983"/>
                    <a:pt x="5561" y="2059"/>
                  </a:cubicBezTo>
                  <a:cubicBezTo>
                    <a:pt x="5580" y="2066"/>
                    <a:pt x="5598" y="2069"/>
                    <a:pt x="5617" y="2069"/>
                  </a:cubicBezTo>
                  <a:cubicBezTo>
                    <a:pt x="5723" y="2069"/>
                    <a:pt x="5811" y="1959"/>
                    <a:pt x="5764" y="1849"/>
                  </a:cubicBezTo>
                  <a:cubicBezTo>
                    <a:pt x="5494" y="1234"/>
                    <a:pt x="4777" y="0"/>
                    <a:pt x="3366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3307;p57">
              <a:extLst>
                <a:ext uri="{FF2B5EF4-FFF2-40B4-BE49-F238E27FC236}">
                  <a16:creationId xmlns:a16="http://schemas.microsoft.com/office/drawing/2014/main" xmlns="" id="{73ADB84C-8491-458E-843C-E10923D31C2C}"/>
                </a:ext>
              </a:extLst>
            </p:cNvPr>
            <p:cNvSpPr/>
            <p:nvPr/>
          </p:nvSpPr>
          <p:spPr>
            <a:xfrm>
              <a:off x="3601509" y="2157448"/>
              <a:ext cx="11935" cy="19777"/>
            </a:xfrm>
            <a:custGeom>
              <a:avLst/>
              <a:gdLst/>
              <a:ahLst/>
              <a:cxnLst/>
              <a:rect l="l" t="t" r="r" b="b"/>
              <a:pathLst>
                <a:path w="455" h="754" extrusionOk="0">
                  <a:moveTo>
                    <a:pt x="228" y="1"/>
                  </a:moveTo>
                  <a:cubicBezTo>
                    <a:pt x="114" y="1"/>
                    <a:pt x="0" y="76"/>
                    <a:pt x="0" y="225"/>
                  </a:cubicBezTo>
                  <a:lnTo>
                    <a:pt x="0" y="523"/>
                  </a:lnTo>
                  <a:cubicBezTo>
                    <a:pt x="0" y="652"/>
                    <a:pt x="102" y="754"/>
                    <a:pt x="224" y="754"/>
                  </a:cubicBezTo>
                  <a:cubicBezTo>
                    <a:pt x="353" y="754"/>
                    <a:pt x="455" y="652"/>
                    <a:pt x="455" y="523"/>
                  </a:cubicBezTo>
                  <a:lnTo>
                    <a:pt x="455" y="225"/>
                  </a:lnTo>
                  <a:cubicBezTo>
                    <a:pt x="455" y="76"/>
                    <a:pt x="341" y="1"/>
                    <a:pt x="228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3308;p57">
              <a:extLst>
                <a:ext uri="{FF2B5EF4-FFF2-40B4-BE49-F238E27FC236}">
                  <a16:creationId xmlns:a16="http://schemas.microsoft.com/office/drawing/2014/main" xmlns="" id="{D1CF9EEE-3AA3-4BAC-B46A-D21872621DFC}"/>
                </a:ext>
              </a:extLst>
            </p:cNvPr>
            <p:cNvSpPr/>
            <p:nvPr/>
          </p:nvSpPr>
          <p:spPr>
            <a:xfrm>
              <a:off x="3592433" y="2165291"/>
              <a:ext cx="29902" cy="35778"/>
            </a:xfrm>
            <a:custGeom>
              <a:avLst/>
              <a:gdLst/>
              <a:ahLst/>
              <a:cxnLst/>
              <a:rect l="l" t="t" r="r" b="b"/>
              <a:pathLst>
                <a:path w="1140" h="1364" extrusionOk="0">
                  <a:moveTo>
                    <a:pt x="570" y="0"/>
                  </a:moveTo>
                  <a:cubicBezTo>
                    <a:pt x="258" y="0"/>
                    <a:pt x="1" y="251"/>
                    <a:pt x="1" y="563"/>
                  </a:cubicBezTo>
                  <a:lnTo>
                    <a:pt x="1" y="794"/>
                  </a:lnTo>
                  <a:cubicBezTo>
                    <a:pt x="1" y="1106"/>
                    <a:pt x="258" y="1363"/>
                    <a:pt x="570" y="1363"/>
                  </a:cubicBezTo>
                  <a:cubicBezTo>
                    <a:pt x="889" y="1363"/>
                    <a:pt x="1140" y="1106"/>
                    <a:pt x="1140" y="794"/>
                  </a:cubicBezTo>
                  <a:lnTo>
                    <a:pt x="1140" y="563"/>
                  </a:lnTo>
                  <a:cubicBezTo>
                    <a:pt x="1140" y="251"/>
                    <a:pt x="889" y="0"/>
                    <a:pt x="570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309;p57">
              <a:extLst>
                <a:ext uri="{FF2B5EF4-FFF2-40B4-BE49-F238E27FC236}">
                  <a16:creationId xmlns:a16="http://schemas.microsoft.com/office/drawing/2014/main" xmlns="" id="{1CC6F683-F638-4478-AB4B-C7B50A163522}"/>
                </a:ext>
              </a:extLst>
            </p:cNvPr>
            <p:cNvSpPr/>
            <p:nvPr/>
          </p:nvSpPr>
          <p:spPr>
            <a:xfrm>
              <a:off x="3722088" y="2190551"/>
              <a:ext cx="61404" cy="80054"/>
            </a:xfrm>
            <a:custGeom>
              <a:avLst/>
              <a:gdLst/>
              <a:ahLst/>
              <a:cxnLst/>
              <a:rect l="l" t="t" r="r" b="b"/>
              <a:pathLst>
                <a:path w="2341" h="3052" extrusionOk="0">
                  <a:moveTo>
                    <a:pt x="1757" y="0"/>
                  </a:moveTo>
                  <a:lnTo>
                    <a:pt x="1" y="793"/>
                  </a:lnTo>
                  <a:cubicBezTo>
                    <a:pt x="1" y="793"/>
                    <a:pt x="448" y="2061"/>
                    <a:pt x="1337" y="3051"/>
                  </a:cubicBezTo>
                  <a:lnTo>
                    <a:pt x="2340" y="1648"/>
                  </a:lnTo>
                  <a:lnTo>
                    <a:pt x="1757" y="0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310;p57">
              <a:extLst>
                <a:ext uri="{FF2B5EF4-FFF2-40B4-BE49-F238E27FC236}">
                  <a16:creationId xmlns:a16="http://schemas.microsoft.com/office/drawing/2014/main" xmlns="" id="{A32EF6CC-9D6A-4311-9303-E92FE02EEA8D}"/>
                </a:ext>
              </a:extLst>
            </p:cNvPr>
            <p:cNvSpPr/>
            <p:nvPr/>
          </p:nvSpPr>
          <p:spPr>
            <a:xfrm>
              <a:off x="3701471" y="2022364"/>
              <a:ext cx="15004" cy="26440"/>
            </a:xfrm>
            <a:custGeom>
              <a:avLst/>
              <a:gdLst/>
              <a:ahLst/>
              <a:cxnLst/>
              <a:rect l="l" t="t" r="r" b="b"/>
              <a:pathLst>
                <a:path w="572" h="1008" extrusionOk="0">
                  <a:moveTo>
                    <a:pt x="326" y="1"/>
                  </a:moveTo>
                  <a:cubicBezTo>
                    <a:pt x="229" y="1"/>
                    <a:pt x="133" y="57"/>
                    <a:pt x="109" y="181"/>
                  </a:cubicBezTo>
                  <a:lnTo>
                    <a:pt x="21" y="750"/>
                  </a:lnTo>
                  <a:cubicBezTo>
                    <a:pt x="0" y="872"/>
                    <a:pt x="88" y="988"/>
                    <a:pt x="210" y="1008"/>
                  </a:cubicBezTo>
                  <a:lnTo>
                    <a:pt x="244" y="1008"/>
                  </a:lnTo>
                  <a:cubicBezTo>
                    <a:pt x="360" y="1008"/>
                    <a:pt x="455" y="927"/>
                    <a:pt x="468" y="818"/>
                  </a:cubicBezTo>
                  <a:lnTo>
                    <a:pt x="556" y="249"/>
                  </a:lnTo>
                  <a:cubicBezTo>
                    <a:pt x="571" y="90"/>
                    <a:pt x="448" y="1"/>
                    <a:pt x="326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311;p57">
              <a:extLst>
                <a:ext uri="{FF2B5EF4-FFF2-40B4-BE49-F238E27FC236}">
                  <a16:creationId xmlns:a16="http://schemas.microsoft.com/office/drawing/2014/main" xmlns="" id="{8CC4FA82-532B-4338-88E0-FDF9713557D9}"/>
                </a:ext>
              </a:extLst>
            </p:cNvPr>
            <p:cNvSpPr/>
            <p:nvPr/>
          </p:nvSpPr>
          <p:spPr>
            <a:xfrm>
              <a:off x="3611109" y="2065040"/>
              <a:ext cx="319455" cy="285068"/>
            </a:xfrm>
            <a:custGeom>
              <a:avLst/>
              <a:gdLst/>
              <a:ahLst/>
              <a:cxnLst/>
              <a:rect l="l" t="t" r="r" b="b"/>
              <a:pathLst>
                <a:path w="12179" h="10868" extrusionOk="0">
                  <a:moveTo>
                    <a:pt x="3130" y="0"/>
                  </a:moveTo>
                  <a:cubicBezTo>
                    <a:pt x="2544" y="0"/>
                    <a:pt x="1974" y="212"/>
                    <a:pt x="1526" y="608"/>
                  </a:cubicBezTo>
                  <a:cubicBezTo>
                    <a:pt x="1011" y="1110"/>
                    <a:pt x="658" y="1754"/>
                    <a:pt x="509" y="2459"/>
                  </a:cubicBezTo>
                  <a:cubicBezTo>
                    <a:pt x="482" y="2595"/>
                    <a:pt x="536" y="2737"/>
                    <a:pt x="645" y="2826"/>
                  </a:cubicBezTo>
                  <a:cubicBezTo>
                    <a:pt x="835" y="2975"/>
                    <a:pt x="1058" y="3083"/>
                    <a:pt x="1296" y="3131"/>
                  </a:cubicBezTo>
                  <a:cubicBezTo>
                    <a:pt x="1465" y="3456"/>
                    <a:pt x="1703" y="3734"/>
                    <a:pt x="2001" y="3958"/>
                  </a:cubicBezTo>
                  <a:cubicBezTo>
                    <a:pt x="1450" y="3958"/>
                    <a:pt x="978" y="3875"/>
                    <a:pt x="672" y="3875"/>
                  </a:cubicBezTo>
                  <a:cubicBezTo>
                    <a:pt x="568" y="3875"/>
                    <a:pt x="483" y="3885"/>
                    <a:pt x="421" y="3910"/>
                  </a:cubicBezTo>
                  <a:cubicBezTo>
                    <a:pt x="190" y="4005"/>
                    <a:pt x="35" y="4222"/>
                    <a:pt x="14" y="4466"/>
                  </a:cubicBezTo>
                  <a:cubicBezTo>
                    <a:pt x="1" y="4602"/>
                    <a:pt x="96" y="4724"/>
                    <a:pt x="231" y="4744"/>
                  </a:cubicBezTo>
                  <a:cubicBezTo>
                    <a:pt x="597" y="4812"/>
                    <a:pt x="1418" y="4934"/>
                    <a:pt x="2279" y="5307"/>
                  </a:cubicBezTo>
                  <a:cubicBezTo>
                    <a:pt x="3022" y="5628"/>
                    <a:pt x="3583" y="5731"/>
                    <a:pt x="4009" y="5731"/>
                  </a:cubicBezTo>
                  <a:cubicBezTo>
                    <a:pt x="4473" y="5731"/>
                    <a:pt x="4776" y="5609"/>
                    <a:pt x="4978" y="5517"/>
                  </a:cubicBezTo>
                  <a:cubicBezTo>
                    <a:pt x="5187" y="5420"/>
                    <a:pt x="5394" y="5374"/>
                    <a:pt x="5575" y="5374"/>
                  </a:cubicBezTo>
                  <a:cubicBezTo>
                    <a:pt x="6088" y="5374"/>
                    <a:pt x="6397" y="5738"/>
                    <a:pt x="5981" y="6324"/>
                  </a:cubicBezTo>
                  <a:cubicBezTo>
                    <a:pt x="4754" y="8080"/>
                    <a:pt x="6117" y="9491"/>
                    <a:pt x="6903" y="9959"/>
                  </a:cubicBezTo>
                  <a:lnTo>
                    <a:pt x="5886" y="9959"/>
                  </a:lnTo>
                  <a:cubicBezTo>
                    <a:pt x="5493" y="9959"/>
                    <a:pt x="5147" y="10210"/>
                    <a:pt x="5018" y="10576"/>
                  </a:cubicBezTo>
                  <a:cubicBezTo>
                    <a:pt x="4979" y="10722"/>
                    <a:pt x="5081" y="10868"/>
                    <a:pt x="5232" y="10868"/>
                  </a:cubicBezTo>
                  <a:cubicBezTo>
                    <a:pt x="5235" y="10868"/>
                    <a:pt x="5239" y="10867"/>
                    <a:pt x="5242" y="10867"/>
                  </a:cubicBezTo>
                  <a:lnTo>
                    <a:pt x="8883" y="10867"/>
                  </a:lnTo>
                  <a:cubicBezTo>
                    <a:pt x="9351" y="10867"/>
                    <a:pt x="9785" y="10623"/>
                    <a:pt x="10029" y="10223"/>
                  </a:cubicBezTo>
                  <a:lnTo>
                    <a:pt x="10321" y="9735"/>
                  </a:lnTo>
                  <a:cubicBezTo>
                    <a:pt x="12179" y="5945"/>
                    <a:pt x="9297" y="1544"/>
                    <a:pt x="5045" y="1402"/>
                  </a:cubicBezTo>
                  <a:cubicBezTo>
                    <a:pt x="5032" y="1347"/>
                    <a:pt x="5018" y="1300"/>
                    <a:pt x="5005" y="1246"/>
                  </a:cubicBezTo>
                  <a:cubicBezTo>
                    <a:pt x="4815" y="649"/>
                    <a:pt x="4103" y="113"/>
                    <a:pt x="3479" y="25"/>
                  </a:cubicBezTo>
                  <a:cubicBezTo>
                    <a:pt x="3363" y="8"/>
                    <a:pt x="3246" y="0"/>
                    <a:pt x="3130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3312;p57">
              <a:extLst>
                <a:ext uri="{FF2B5EF4-FFF2-40B4-BE49-F238E27FC236}">
                  <a16:creationId xmlns:a16="http://schemas.microsoft.com/office/drawing/2014/main" xmlns="" id="{1A91287F-EAC8-4637-9E76-A24727CA698E}"/>
                </a:ext>
              </a:extLst>
            </p:cNvPr>
            <p:cNvSpPr/>
            <p:nvPr/>
          </p:nvSpPr>
          <p:spPr>
            <a:xfrm>
              <a:off x="3685628" y="2035636"/>
              <a:ext cx="34361" cy="50886"/>
            </a:xfrm>
            <a:custGeom>
              <a:avLst/>
              <a:gdLst/>
              <a:ahLst/>
              <a:cxnLst/>
              <a:rect l="l" t="t" r="r" b="b"/>
              <a:pathLst>
                <a:path w="1310" h="1940" extrusionOk="0">
                  <a:moveTo>
                    <a:pt x="863" y="1"/>
                  </a:moveTo>
                  <a:cubicBezTo>
                    <a:pt x="812" y="1"/>
                    <a:pt x="761" y="20"/>
                    <a:pt x="719" y="61"/>
                  </a:cubicBezTo>
                  <a:cubicBezTo>
                    <a:pt x="455" y="312"/>
                    <a:pt x="265" y="875"/>
                    <a:pt x="150" y="1139"/>
                  </a:cubicBezTo>
                  <a:cubicBezTo>
                    <a:pt x="1" y="1506"/>
                    <a:pt x="252" y="1912"/>
                    <a:pt x="652" y="1939"/>
                  </a:cubicBezTo>
                  <a:cubicBezTo>
                    <a:pt x="656" y="1940"/>
                    <a:pt x="660" y="1940"/>
                    <a:pt x="664" y="1940"/>
                  </a:cubicBezTo>
                  <a:cubicBezTo>
                    <a:pt x="1024" y="1940"/>
                    <a:pt x="1309" y="1651"/>
                    <a:pt x="1309" y="1295"/>
                  </a:cubicBezTo>
                  <a:cubicBezTo>
                    <a:pt x="1303" y="895"/>
                    <a:pt x="1181" y="299"/>
                    <a:pt x="1038" y="95"/>
                  </a:cubicBezTo>
                  <a:cubicBezTo>
                    <a:pt x="996" y="34"/>
                    <a:pt x="930" y="1"/>
                    <a:pt x="863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3313;p57">
              <a:extLst>
                <a:ext uri="{FF2B5EF4-FFF2-40B4-BE49-F238E27FC236}">
                  <a16:creationId xmlns:a16="http://schemas.microsoft.com/office/drawing/2014/main" xmlns="" id="{E03F4333-E2B2-4771-B5F3-8C6A9E4FFD45}"/>
                </a:ext>
              </a:extLst>
            </p:cNvPr>
            <p:cNvSpPr/>
            <p:nvPr/>
          </p:nvSpPr>
          <p:spPr>
            <a:xfrm>
              <a:off x="3658244" y="2099480"/>
              <a:ext cx="17810" cy="17994"/>
            </a:xfrm>
            <a:custGeom>
              <a:avLst/>
              <a:gdLst/>
              <a:ahLst/>
              <a:cxnLst/>
              <a:rect l="l" t="t" r="r" b="b"/>
              <a:pathLst>
                <a:path w="679" h="686" extrusionOk="0">
                  <a:moveTo>
                    <a:pt x="340" y="0"/>
                  </a:moveTo>
                  <a:cubicBezTo>
                    <a:pt x="150" y="0"/>
                    <a:pt x="1" y="156"/>
                    <a:pt x="1" y="346"/>
                  </a:cubicBezTo>
                  <a:cubicBezTo>
                    <a:pt x="1" y="529"/>
                    <a:pt x="150" y="685"/>
                    <a:pt x="340" y="685"/>
                  </a:cubicBezTo>
                  <a:cubicBezTo>
                    <a:pt x="529" y="685"/>
                    <a:pt x="679" y="529"/>
                    <a:pt x="679" y="346"/>
                  </a:cubicBezTo>
                  <a:cubicBezTo>
                    <a:pt x="679" y="156"/>
                    <a:pt x="529" y="0"/>
                    <a:pt x="340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3314;p57">
              <a:extLst>
                <a:ext uri="{FF2B5EF4-FFF2-40B4-BE49-F238E27FC236}">
                  <a16:creationId xmlns:a16="http://schemas.microsoft.com/office/drawing/2014/main" xmlns="" id="{597D96EA-FEC5-4A6C-9059-69D38E37C95F}"/>
                </a:ext>
              </a:extLst>
            </p:cNvPr>
            <p:cNvSpPr/>
            <p:nvPr/>
          </p:nvSpPr>
          <p:spPr>
            <a:xfrm>
              <a:off x="3645077" y="2133264"/>
              <a:ext cx="89497" cy="35594"/>
            </a:xfrm>
            <a:custGeom>
              <a:avLst/>
              <a:gdLst/>
              <a:ahLst/>
              <a:cxnLst/>
              <a:rect l="l" t="t" r="r" b="b"/>
              <a:pathLst>
                <a:path w="3412" h="1357" extrusionOk="0">
                  <a:moveTo>
                    <a:pt x="2788" y="0"/>
                  </a:moveTo>
                  <a:cubicBezTo>
                    <a:pt x="2216" y="0"/>
                    <a:pt x="1622" y="358"/>
                    <a:pt x="991" y="496"/>
                  </a:cubicBezTo>
                  <a:cubicBezTo>
                    <a:pt x="798" y="540"/>
                    <a:pt x="601" y="563"/>
                    <a:pt x="404" y="563"/>
                  </a:cubicBezTo>
                  <a:cubicBezTo>
                    <a:pt x="269" y="563"/>
                    <a:pt x="134" y="552"/>
                    <a:pt x="1" y="530"/>
                  </a:cubicBezTo>
                  <a:lnTo>
                    <a:pt x="1" y="530"/>
                  </a:lnTo>
                  <a:cubicBezTo>
                    <a:pt x="170" y="855"/>
                    <a:pt x="408" y="1140"/>
                    <a:pt x="706" y="1357"/>
                  </a:cubicBezTo>
                  <a:cubicBezTo>
                    <a:pt x="1486" y="1357"/>
                    <a:pt x="2428" y="1201"/>
                    <a:pt x="3303" y="414"/>
                  </a:cubicBezTo>
                  <a:cubicBezTo>
                    <a:pt x="3411" y="326"/>
                    <a:pt x="3391" y="157"/>
                    <a:pt x="3262" y="96"/>
                  </a:cubicBezTo>
                  <a:cubicBezTo>
                    <a:pt x="3106" y="28"/>
                    <a:pt x="2948" y="0"/>
                    <a:pt x="2788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3315;p57">
              <a:extLst>
                <a:ext uri="{FF2B5EF4-FFF2-40B4-BE49-F238E27FC236}">
                  <a16:creationId xmlns:a16="http://schemas.microsoft.com/office/drawing/2014/main" xmlns="" id="{729D89BB-096E-4DC8-9002-8D22F585E00A}"/>
                </a:ext>
              </a:extLst>
            </p:cNvPr>
            <p:cNvSpPr/>
            <p:nvPr/>
          </p:nvSpPr>
          <p:spPr>
            <a:xfrm>
              <a:off x="3623752" y="2119231"/>
              <a:ext cx="20459" cy="24394"/>
            </a:xfrm>
            <a:custGeom>
              <a:avLst/>
              <a:gdLst/>
              <a:ahLst/>
              <a:cxnLst/>
              <a:rect l="l" t="t" r="r" b="b"/>
              <a:pathLst>
                <a:path w="780" h="930" extrusionOk="0">
                  <a:moveTo>
                    <a:pt x="136" y="0"/>
                  </a:moveTo>
                  <a:cubicBezTo>
                    <a:pt x="88" y="122"/>
                    <a:pt x="54" y="258"/>
                    <a:pt x="27" y="387"/>
                  </a:cubicBezTo>
                  <a:cubicBezTo>
                    <a:pt x="0" y="529"/>
                    <a:pt x="54" y="671"/>
                    <a:pt x="163" y="760"/>
                  </a:cubicBezTo>
                  <a:cubicBezTo>
                    <a:pt x="244" y="827"/>
                    <a:pt x="339" y="882"/>
                    <a:pt x="427" y="929"/>
                  </a:cubicBezTo>
                  <a:cubicBezTo>
                    <a:pt x="780" y="407"/>
                    <a:pt x="414" y="109"/>
                    <a:pt x="136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3316;p57">
              <a:extLst>
                <a:ext uri="{FF2B5EF4-FFF2-40B4-BE49-F238E27FC236}">
                  <a16:creationId xmlns:a16="http://schemas.microsoft.com/office/drawing/2014/main" xmlns="" id="{02533334-7B6B-4E81-9803-34B37A31C45B}"/>
                </a:ext>
              </a:extLst>
            </p:cNvPr>
            <p:cNvSpPr/>
            <p:nvPr/>
          </p:nvSpPr>
          <p:spPr>
            <a:xfrm>
              <a:off x="3744856" y="2237660"/>
              <a:ext cx="88421" cy="88789"/>
            </a:xfrm>
            <a:custGeom>
              <a:avLst/>
              <a:gdLst/>
              <a:ahLst/>
              <a:cxnLst/>
              <a:rect l="l" t="t" r="r" b="b"/>
              <a:pathLst>
                <a:path w="3371" h="3385" extrusionOk="0">
                  <a:moveTo>
                    <a:pt x="719" y="1"/>
                  </a:moveTo>
                  <a:lnTo>
                    <a:pt x="719" y="1"/>
                  </a:lnTo>
                  <a:cubicBezTo>
                    <a:pt x="1" y="1249"/>
                    <a:pt x="570" y="2300"/>
                    <a:pt x="1214" y="2930"/>
                  </a:cubicBezTo>
                  <a:lnTo>
                    <a:pt x="1221" y="2930"/>
                  </a:lnTo>
                  <a:cubicBezTo>
                    <a:pt x="1397" y="3100"/>
                    <a:pt x="1587" y="3256"/>
                    <a:pt x="1798" y="3384"/>
                  </a:cubicBezTo>
                  <a:lnTo>
                    <a:pt x="3066" y="3384"/>
                  </a:lnTo>
                  <a:cubicBezTo>
                    <a:pt x="3371" y="3384"/>
                    <a:pt x="3371" y="2930"/>
                    <a:pt x="3066" y="2930"/>
                  </a:cubicBezTo>
                  <a:lnTo>
                    <a:pt x="3011" y="2930"/>
                  </a:lnTo>
                  <a:cubicBezTo>
                    <a:pt x="2999" y="2930"/>
                    <a:pt x="2988" y="2930"/>
                    <a:pt x="2976" y="2930"/>
                  </a:cubicBezTo>
                  <a:cubicBezTo>
                    <a:pt x="2561" y="2930"/>
                    <a:pt x="2154" y="2815"/>
                    <a:pt x="1798" y="2598"/>
                  </a:cubicBezTo>
                  <a:cubicBezTo>
                    <a:pt x="760" y="1927"/>
                    <a:pt x="618" y="618"/>
                    <a:pt x="719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3317;p57">
              <a:extLst>
                <a:ext uri="{FF2B5EF4-FFF2-40B4-BE49-F238E27FC236}">
                  <a16:creationId xmlns:a16="http://schemas.microsoft.com/office/drawing/2014/main" xmlns="" id="{B2D13AB4-75FD-4C88-BF4C-F137BC6E6F5E}"/>
                </a:ext>
              </a:extLst>
            </p:cNvPr>
            <p:cNvSpPr/>
            <p:nvPr/>
          </p:nvSpPr>
          <p:spPr>
            <a:xfrm>
              <a:off x="3829159" y="1998626"/>
              <a:ext cx="144816" cy="333147"/>
            </a:xfrm>
            <a:custGeom>
              <a:avLst/>
              <a:gdLst/>
              <a:ahLst/>
              <a:cxnLst/>
              <a:rect l="l" t="t" r="r" b="b"/>
              <a:pathLst>
                <a:path w="5521" h="12701" extrusionOk="0">
                  <a:moveTo>
                    <a:pt x="2155" y="0"/>
                  </a:moveTo>
                  <a:cubicBezTo>
                    <a:pt x="1629" y="0"/>
                    <a:pt x="1147" y="218"/>
                    <a:pt x="848" y="665"/>
                  </a:cubicBezTo>
                  <a:cubicBezTo>
                    <a:pt x="1" y="1920"/>
                    <a:pt x="516" y="3764"/>
                    <a:pt x="1899" y="5215"/>
                  </a:cubicBezTo>
                  <a:cubicBezTo>
                    <a:pt x="2747" y="6097"/>
                    <a:pt x="5520" y="9989"/>
                    <a:pt x="3147" y="12701"/>
                  </a:cubicBezTo>
                  <a:cubicBezTo>
                    <a:pt x="4232" y="11948"/>
                    <a:pt x="4862" y="10646"/>
                    <a:pt x="4862" y="9080"/>
                  </a:cubicBezTo>
                  <a:cubicBezTo>
                    <a:pt x="4862" y="6436"/>
                    <a:pt x="2299" y="4618"/>
                    <a:pt x="2130" y="2794"/>
                  </a:cubicBezTo>
                  <a:cubicBezTo>
                    <a:pt x="2034" y="1751"/>
                    <a:pt x="2632" y="1243"/>
                    <a:pt x="3421" y="1243"/>
                  </a:cubicBezTo>
                  <a:cubicBezTo>
                    <a:pt x="3637" y="1243"/>
                    <a:pt x="3868" y="1281"/>
                    <a:pt x="4103" y="1357"/>
                  </a:cubicBezTo>
                  <a:cubicBezTo>
                    <a:pt x="4120" y="1362"/>
                    <a:pt x="4137" y="1365"/>
                    <a:pt x="4154" y="1365"/>
                  </a:cubicBezTo>
                  <a:cubicBezTo>
                    <a:pt x="4206" y="1365"/>
                    <a:pt x="4256" y="1342"/>
                    <a:pt x="4286" y="1296"/>
                  </a:cubicBezTo>
                  <a:cubicBezTo>
                    <a:pt x="3748" y="443"/>
                    <a:pt x="2906" y="0"/>
                    <a:pt x="2155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13361;p57">
            <a:extLst>
              <a:ext uri="{FF2B5EF4-FFF2-40B4-BE49-F238E27FC236}">
                <a16:creationId xmlns:a16="http://schemas.microsoft.com/office/drawing/2014/main" xmlns="" id="{2F58AABF-555A-43FB-827F-1C152B1B3DFB}"/>
              </a:ext>
            </a:extLst>
          </p:cNvPr>
          <p:cNvGrpSpPr/>
          <p:nvPr/>
        </p:nvGrpSpPr>
        <p:grpSpPr>
          <a:xfrm>
            <a:off x="9466240" y="5897917"/>
            <a:ext cx="649310" cy="554397"/>
            <a:chOff x="6324130" y="1566303"/>
            <a:chExt cx="370630" cy="261802"/>
          </a:xfrm>
          <a:solidFill>
            <a:srgbClr val="ED7D31"/>
          </a:solidFill>
        </p:grpSpPr>
        <p:sp>
          <p:nvSpPr>
            <p:cNvPr id="70" name="Google Shape;13362;p57">
              <a:extLst>
                <a:ext uri="{FF2B5EF4-FFF2-40B4-BE49-F238E27FC236}">
                  <a16:creationId xmlns:a16="http://schemas.microsoft.com/office/drawing/2014/main" xmlns="" id="{683D03CD-2D21-41A1-99D5-DEEA892E81CD}"/>
                </a:ext>
              </a:extLst>
            </p:cNvPr>
            <p:cNvSpPr/>
            <p:nvPr/>
          </p:nvSpPr>
          <p:spPr>
            <a:xfrm>
              <a:off x="6536147" y="1780418"/>
              <a:ext cx="57286" cy="47686"/>
            </a:xfrm>
            <a:custGeom>
              <a:avLst/>
              <a:gdLst/>
              <a:ahLst/>
              <a:cxnLst/>
              <a:rect l="l" t="t" r="r" b="b"/>
              <a:pathLst>
                <a:path w="2184" h="1818" extrusionOk="0">
                  <a:moveTo>
                    <a:pt x="814" y="0"/>
                  </a:moveTo>
                  <a:lnTo>
                    <a:pt x="814" y="1051"/>
                  </a:lnTo>
                  <a:lnTo>
                    <a:pt x="448" y="1092"/>
                  </a:lnTo>
                  <a:cubicBezTo>
                    <a:pt x="0" y="1153"/>
                    <a:pt x="41" y="1811"/>
                    <a:pt x="495" y="1817"/>
                  </a:cubicBezTo>
                  <a:lnTo>
                    <a:pt x="1722" y="1817"/>
                  </a:lnTo>
                  <a:cubicBezTo>
                    <a:pt x="1973" y="1817"/>
                    <a:pt x="2184" y="1614"/>
                    <a:pt x="2184" y="1363"/>
                  </a:cubicBezTo>
                  <a:lnTo>
                    <a:pt x="2184" y="0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363;p57">
              <a:extLst>
                <a:ext uri="{FF2B5EF4-FFF2-40B4-BE49-F238E27FC236}">
                  <a16:creationId xmlns:a16="http://schemas.microsoft.com/office/drawing/2014/main" xmlns="" id="{9CABE0FC-D647-4F38-8F50-7CCEB1EC2A18}"/>
                </a:ext>
              </a:extLst>
            </p:cNvPr>
            <p:cNvSpPr/>
            <p:nvPr/>
          </p:nvSpPr>
          <p:spPr>
            <a:xfrm>
              <a:off x="6404525" y="1787343"/>
              <a:ext cx="51253" cy="40761"/>
            </a:xfrm>
            <a:custGeom>
              <a:avLst/>
              <a:gdLst/>
              <a:ahLst/>
              <a:cxnLst/>
              <a:rect l="l" t="t" r="r" b="b"/>
              <a:pathLst>
                <a:path w="1954" h="1554" extrusionOk="0">
                  <a:moveTo>
                    <a:pt x="814" y="1"/>
                  </a:moveTo>
                  <a:lnTo>
                    <a:pt x="814" y="787"/>
                  </a:lnTo>
                  <a:lnTo>
                    <a:pt x="448" y="828"/>
                  </a:lnTo>
                  <a:cubicBezTo>
                    <a:pt x="0" y="889"/>
                    <a:pt x="41" y="1547"/>
                    <a:pt x="495" y="1553"/>
                  </a:cubicBezTo>
                  <a:lnTo>
                    <a:pt x="1499" y="1553"/>
                  </a:lnTo>
                  <a:cubicBezTo>
                    <a:pt x="1750" y="1553"/>
                    <a:pt x="1953" y="1350"/>
                    <a:pt x="1953" y="1099"/>
                  </a:cubicBezTo>
                  <a:lnTo>
                    <a:pt x="1953" y="1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364;p57">
              <a:extLst>
                <a:ext uri="{FF2B5EF4-FFF2-40B4-BE49-F238E27FC236}">
                  <a16:creationId xmlns:a16="http://schemas.microsoft.com/office/drawing/2014/main" xmlns="" id="{E5A1AB02-FAFC-431F-85F6-8F66B225A85E}"/>
                </a:ext>
              </a:extLst>
            </p:cNvPr>
            <p:cNvSpPr/>
            <p:nvPr/>
          </p:nvSpPr>
          <p:spPr>
            <a:xfrm>
              <a:off x="6566023" y="1780418"/>
              <a:ext cx="57286" cy="47686"/>
            </a:xfrm>
            <a:custGeom>
              <a:avLst/>
              <a:gdLst/>
              <a:ahLst/>
              <a:cxnLst/>
              <a:rect l="l" t="t" r="r" b="b"/>
              <a:pathLst>
                <a:path w="2184" h="1818" extrusionOk="0">
                  <a:moveTo>
                    <a:pt x="814" y="0"/>
                  </a:moveTo>
                  <a:lnTo>
                    <a:pt x="814" y="1051"/>
                  </a:lnTo>
                  <a:lnTo>
                    <a:pt x="448" y="1092"/>
                  </a:lnTo>
                  <a:cubicBezTo>
                    <a:pt x="0" y="1153"/>
                    <a:pt x="41" y="1811"/>
                    <a:pt x="495" y="1817"/>
                  </a:cubicBezTo>
                  <a:lnTo>
                    <a:pt x="1723" y="1817"/>
                  </a:lnTo>
                  <a:cubicBezTo>
                    <a:pt x="1980" y="1817"/>
                    <a:pt x="2184" y="1614"/>
                    <a:pt x="2184" y="1363"/>
                  </a:cubicBezTo>
                  <a:lnTo>
                    <a:pt x="2184" y="0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365;p57">
              <a:extLst>
                <a:ext uri="{FF2B5EF4-FFF2-40B4-BE49-F238E27FC236}">
                  <a16:creationId xmlns:a16="http://schemas.microsoft.com/office/drawing/2014/main" xmlns="" id="{F917140D-445A-47B4-B85E-CEF0366E4588}"/>
                </a:ext>
              </a:extLst>
            </p:cNvPr>
            <p:cNvSpPr/>
            <p:nvPr/>
          </p:nvSpPr>
          <p:spPr>
            <a:xfrm>
              <a:off x="6434401" y="1787343"/>
              <a:ext cx="51253" cy="40761"/>
            </a:xfrm>
            <a:custGeom>
              <a:avLst/>
              <a:gdLst/>
              <a:ahLst/>
              <a:cxnLst/>
              <a:rect l="l" t="t" r="r" b="b"/>
              <a:pathLst>
                <a:path w="1954" h="1554" extrusionOk="0">
                  <a:moveTo>
                    <a:pt x="814" y="1"/>
                  </a:moveTo>
                  <a:lnTo>
                    <a:pt x="814" y="787"/>
                  </a:lnTo>
                  <a:lnTo>
                    <a:pt x="448" y="828"/>
                  </a:lnTo>
                  <a:cubicBezTo>
                    <a:pt x="1" y="889"/>
                    <a:pt x="41" y="1547"/>
                    <a:pt x="496" y="1553"/>
                  </a:cubicBezTo>
                  <a:lnTo>
                    <a:pt x="1499" y="1553"/>
                  </a:lnTo>
                  <a:cubicBezTo>
                    <a:pt x="1750" y="1553"/>
                    <a:pt x="1953" y="1350"/>
                    <a:pt x="1953" y="1099"/>
                  </a:cubicBezTo>
                  <a:lnTo>
                    <a:pt x="1953" y="1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366;p57">
              <a:extLst>
                <a:ext uri="{FF2B5EF4-FFF2-40B4-BE49-F238E27FC236}">
                  <a16:creationId xmlns:a16="http://schemas.microsoft.com/office/drawing/2014/main" xmlns="" id="{AEB4346A-5995-438A-9DDB-AAC674EAA031}"/>
                </a:ext>
              </a:extLst>
            </p:cNvPr>
            <p:cNvSpPr/>
            <p:nvPr/>
          </p:nvSpPr>
          <p:spPr>
            <a:xfrm>
              <a:off x="6324314" y="1684889"/>
              <a:ext cx="362315" cy="112212"/>
            </a:xfrm>
            <a:custGeom>
              <a:avLst/>
              <a:gdLst/>
              <a:ahLst/>
              <a:cxnLst/>
              <a:rect l="l" t="t" r="r" b="b"/>
              <a:pathLst>
                <a:path w="13813" h="4278" extrusionOk="0">
                  <a:moveTo>
                    <a:pt x="3722" y="0"/>
                  </a:moveTo>
                  <a:cubicBezTo>
                    <a:pt x="2781" y="0"/>
                    <a:pt x="2161" y="766"/>
                    <a:pt x="678" y="903"/>
                  </a:cubicBezTo>
                  <a:cubicBezTo>
                    <a:pt x="245" y="943"/>
                    <a:pt x="89" y="1215"/>
                    <a:pt x="28" y="1398"/>
                  </a:cubicBezTo>
                  <a:cubicBezTo>
                    <a:pt x="0" y="1506"/>
                    <a:pt x="7" y="1615"/>
                    <a:pt x="61" y="1710"/>
                  </a:cubicBezTo>
                  <a:cubicBezTo>
                    <a:pt x="1015" y="3349"/>
                    <a:pt x="4230" y="4277"/>
                    <a:pt x="7360" y="4277"/>
                  </a:cubicBezTo>
                  <a:cubicBezTo>
                    <a:pt x="10106" y="4277"/>
                    <a:pt x="12786" y="3563"/>
                    <a:pt x="13813" y="1988"/>
                  </a:cubicBezTo>
                  <a:lnTo>
                    <a:pt x="12497" y="672"/>
                  </a:lnTo>
                  <a:lnTo>
                    <a:pt x="3994" y="21"/>
                  </a:lnTo>
                  <a:cubicBezTo>
                    <a:pt x="3900" y="7"/>
                    <a:pt x="3809" y="0"/>
                    <a:pt x="3722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3367;p57">
              <a:extLst>
                <a:ext uri="{FF2B5EF4-FFF2-40B4-BE49-F238E27FC236}">
                  <a16:creationId xmlns:a16="http://schemas.microsoft.com/office/drawing/2014/main" xmlns="" id="{B2074FEB-5B87-4F54-AE59-45F57DEA6B60}"/>
                </a:ext>
              </a:extLst>
            </p:cNvPr>
            <p:cNvSpPr/>
            <p:nvPr/>
          </p:nvSpPr>
          <p:spPr>
            <a:xfrm>
              <a:off x="6324314" y="1715316"/>
              <a:ext cx="362315" cy="81785"/>
            </a:xfrm>
            <a:custGeom>
              <a:avLst/>
              <a:gdLst/>
              <a:ahLst/>
              <a:cxnLst/>
              <a:rect l="l" t="t" r="r" b="b"/>
              <a:pathLst>
                <a:path w="13813" h="3118" extrusionOk="0">
                  <a:moveTo>
                    <a:pt x="156" y="0"/>
                  </a:moveTo>
                  <a:cubicBezTo>
                    <a:pt x="95" y="75"/>
                    <a:pt x="55" y="150"/>
                    <a:pt x="28" y="238"/>
                  </a:cubicBezTo>
                  <a:cubicBezTo>
                    <a:pt x="0" y="346"/>
                    <a:pt x="7" y="455"/>
                    <a:pt x="61" y="550"/>
                  </a:cubicBezTo>
                  <a:cubicBezTo>
                    <a:pt x="1015" y="2189"/>
                    <a:pt x="4230" y="3117"/>
                    <a:pt x="7360" y="3117"/>
                  </a:cubicBezTo>
                  <a:cubicBezTo>
                    <a:pt x="10106" y="3117"/>
                    <a:pt x="12786" y="2403"/>
                    <a:pt x="13813" y="828"/>
                  </a:cubicBezTo>
                  <a:lnTo>
                    <a:pt x="13602" y="617"/>
                  </a:lnTo>
                  <a:cubicBezTo>
                    <a:pt x="11662" y="1981"/>
                    <a:pt x="9562" y="2467"/>
                    <a:pt x="7604" y="2467"/>
                  </a:cubicBezTo>
                  <a:cubicBezTo>
                    <a:pt x="4042" y="2467"/>
                    <a:pt x="953" y="858"/>
                    <a:pt x="156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368;p57">
              <a:extLst>
                <a:ext uri="{FF2B5EF4-FFF2-40B4-BE49-F238E27FC236}">
                  <a16:creationId xmlns:a16="http://schemas.microsoft.com/office/drawing/2014/main" xmlns="" id="{FBA83B0F-B0C0-491E-ADEC-B16FF33C59A9}"/>
                </a:ext>
              </a:extLst>
            </p:cNvPr>
            <p:cNvSpPr/>
            <p:nvPr/>
          </p:nvSpPr>
          <p:spPr>
            <a:xfrm>
              <a:off x="6324130" y="1684836"/>
              <a:ext cx="117405" cy="98258"/>
            </a:xfrm>
            <a:custGeom>
              <a:avLst/>
              <a:gdLst/>
              <a:ahLst/>
              <a:cxnLst/>
              <a:rect l="l" t="t" r="r" b="b"/>
              <a:pathLst>
                <a:path w="4476" h="3746" extrusionOk="0">
                  <a:moveTo>
                    <a:pt x="3739" y="1"/>
                  </a:moveTo>
                  <a:cubicBezTo>
                    <a:pt x="3677" y="1"/>
                    <a:pt x="3615" y="4"/>
                    <a:pt x="3554" y="10"/>
                  </a:cubicBezTo>
                  <a:lnTo>
                    <a:pt x="3276" y="57"/>
                  </a:lnTo>
                  <a:cubicBezTo>
                    <a:pt x="2557" y="240"/>
                    <a:pt x="1920" y="789"/>
                    <a:pt x="685" y="905"/>
                  </a:cubicBezTo>
                  <a:cubicBezTo>
                    <a:pt x="252" y="945"/>
                    <a:pt x="96" y="1217"/>
                    <a:pt x="35" y="1407"/>
                  </a:cubicBezTo>
                  <a:cubicBezTo>
                    <a:pt x="1" y="1508"/>
                    <a:pt x="14" y="1623"/>
                    <a:pt x="68" y="1712"/>
                  </a:cubicBezTo>
                  <a:cubicBezTo>
                    <a:pt x="597" y="2620"/>
                    <a:pt x="1818" y="3312"/>
                    <a:pt x="3337" y="3746"/>
                  </a:cubicBezTo>
                  <a:cubicBezTo>
                    <a:pt x="3994" y="3278"/>
                    <a:pt x="4381" y="2519"/>
                    <a:pt x="4381" y="1712"/>
                  </a:cubicBezTo>
                  <a:cubicBezTo>
                    <a:pt x="4381" y="1108"/>
                    <a:pt x="4116" y="661"/>
                    <a:pt x="4476" y="64"/>
                  </a:cubicBezTo>
                  <a:lnTo>
                    <a:pt x="4001" y="23"/>
                  </a:lnTo>
                  <a:cubicBezTo>
                    <a:pt x="3914" y="7"/>
                    <a:pt x="3826" y="1"/>
                    <a:pt x="3739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369;p57">
              <a:extLst>
                <a:ext uri="{FF2B5EF4-FFF2-40B4-BE49-F238E27FC236}">
                  <a16:creationId xmlns:a16="http://schemas.microsoft.com/office/drawing/2014/main" xmlns="" id="{362DC964-321C-4B57-AB15-972284044349}"/>
                </a:ext>
              </a:extLst>
            </p:cNvPr>
            <p:cNvSpPr/>
            <p:nvPr/>
          </p:nvSpPr>
          <p:spPr>
            <a:xfrm>
              <a:off x="6382833" y="1566303"/>
              <a:ext cx="311927" cy="177498"/>
            </a:xfrm>
            <a:custGeom>
              <a:avLst/>
              <a:gdLst/>
              <a:ahLst/>
              <a:cxnLst/>
              <a:rect l="l" t="t" r="r" b="b"/>
              <a:pathLst>
                <a:path w="11892" h="6767" extrusionOk="0">
                  <a:moveTo>
                    <a:pt x="5358" y="1"/>
                  </a:moveTo>
                  <a:cubicBezTo>
                    <a:pt x="5346" y="1"/>
                    <a:pt x="5335" y="2"/>
                    <a:pt x="5323" y="6"/>
                  </a:cubicBezTo>
                  <a:cubicBezTo>
                    <a:pt x="4835" y="155"/>
                    <a:pt x="3485" y="650"/>
                    <a:pt x="2367" y="1796"/>
                  </a:cubicBezTo>
                  <a:lnTo>
                    <a:pt x="2204" y="1335"/>
                  </a:lnTo>
                  <a:cubicBezTo>
                    <a:pt x="2186" y="1289"/>
                    <a:pt x="2142" y="1262"/>
                    <a:pt x="2097" y="1262"/>
                  </a:cubicBezTo>
                  <a:cubicBezTo>
                    <a:pt x="2076" y="1262"/>
                    <a:pt x="2054" y="1268"/>
                    <a:pt x="2034" y="1281"/>
                  </a:cubicBezTo>
                  <a:cubicBezTo>
                    <a:pt x="1587" y="1586"/>
                    <a:pt x="0" y="2806"/>
                    <a:pt x="448" y="4800"/>
                  </a:cubicBezTo>
                  <a:cubicBezTo>
                    <a:pt x="817" y="4689"/>
                    <a:pt x="1197" y="4641"/>
                    <a:pt x="1578" y="4641"/>
                  </a:cubicBezTo>
                  <a:cubicBezTo>
                    <a:pt x="3613" y="4641"/>
                    <a:pt x="5668" y="6013"/>
                    <a:pt x="6279" y="6448"/>
                  </a:cubicBezTo>
                  <a:cubicBezTo>
                    <a:pt x="6297" y="6459"/>
                    <a:pt x="6317" y="6464"/>
                    <a:pt x="6338" y="6464"/>
                  </a:cubicBezTo>
                  <a:cubicBezTo>
                    <a:pt x="6381" y="6464"/>
                    <a:pt x="6424" y="6441"/>
                    <a:pt x="6442" y="6400"/>
                  </a:cubicBezTo>
                  <a:lnTo>
                    <a:pt x="6889" y="5424"/>
                  </a:lnTo>
                  <a:cubicBezTo>
                    <a:pt x="6889" y="5424"/>
                    <a:pt x="7873" y="5803"/>
                    <a:pt x="9296" y="6665"/>
                  </a:cubicBezTo>
                  <a:cubicBezTo>
                    <a:pt x="9314" y="6675"/>
                    <a:pt x="9333" y="6679"/>
                    <a:pt x="9352" y="6679"/>
                  </a:cubicBezTo>
                  <a:cubicBezTo>
                    <a:pt x="9397" y="6679"/>
                    <a:pt x="9440" y="6652"/>
                    <a:pt x="9459" y="6604"/>
                  </a:cubicBezTo>
                  <a:lnTo>
                    <a:pt x="9697" y="5858"/>
                  </a:lnTo>
                  <a:cubicBezTo>
                    <a:pt x="10422" y="6034"/>
                    <a:pt x="11100" y="6339"/>
                    <a:pt x="11717" y="6746"/>
                  </a:cubicBezTo>
                  <a:cubicBezTo>
                    <a:pt x="11737" y="6760"/>
                    <a:pt x="11758" y="6766"/>
                    <a:pt x="11779" y="6766"/>
                  </a:cubicBezTo>
                  <a:cubicBezTo>
                    <a:pt x="11838" y="6766"/>
                    <a:pt x="11892" y="6716"/>
                    <a:pt x="11887" y="6651"/>
                  </a:cubicBezTo>
                  <a:cubicBezTo>
                    <a:pt x="11853" y="6251"/>
                    <a:pt x="11717" y="5417"/>
                    <a:pt x="11215" y="4739"/>
                  </a:cubicBezTo>
                  <a:lnTo>
                    <a:pt x="11812" y="4149"/>
                  </a:lnTo>
                  <a:cubicBezTo>
                    <a:pt x="11860" y="4102"/>
                    <a:pt x="11860" y="4020"/>
                    <a:pt x="11805" y="3979"/>
                  </a:cubicBezTo>
                  <a:cubicBezTo>
                    <a:pt x="11500" y="3756"/>
                    <a:pt x="10578" y="3098"/>
                    <a:pt x="9771" y="2901"/>
                  </a:cubicBezTo>
                  <a:lnTo>
                    <a:pt x="10429" y="2488"/>
                  </a:lnTo>
                  <a:cubicBezTo>
                    <a:pt x="10503" y="2447"/>
                    <a:pt x="10497" y="2339"/>
                    <a:pt x="10422" y="2298"/>
                  </a:cubicBezTo>
                  <a:cubicBezTo>
                    <a:pt x="9541" y="1891"/>
                    <a:pt x="8598" y="1667"/>
                    <a:pt x="7628" y="1633"/>
                  </a:cubicBezTo>
                  <a:lnTo>
                    <a:pt x="8259" y="1044"/>
                  </a:lnTo>
                  <a:cubicBezTo>
                    <a:pt x="8327" y="989"/>
                    <a:pt x="8300" y="888"/>
                    <a:pt x="8218" y="860"/>
                  </a:cubicBezTo>
                  <a:cubicBezTo>
                    <a:pt x="7970" y="790"/>
                    <a:pt x="7490" y="679"/>
                    <a:pt x="6891" y="679"/>
                  </a:cubicBezTo>
                  <a:cubicBezTo>
                    <a:pt x="6392" y="679"/>
                    <a:pt x="5812" y="756"/>
                    <a:pt x="5215" y="996"/>
                  </a:cubicBezTo>
                  <a:lnTo>
                    <a:pt x="5465" y="142"/>
                  </a:lnTo>
                  <a:cubicBezTo>
                    <a:pt x="5483" y="71"/>
                    <a:pt x="5429" y="1"/>
                    <a:pt x="5358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370;p57">
              <a:extLst>
                <a:ext uri="{FF2B5EF4-FFF2-40B4-BE49-F238E27FC236}">
                  <a16:creationId xmlns:a16="http://schemas.microsoft.com/office/drawing/2014/main" xmlns="" id="{80E8A167-33B9-477D-9BED-B791D09DF31C}"/>
                </a:ext>
              </a:extLst>
            </p:cNvPr>
            <p:cNvSpPr/>
            <p:nvPr/>
          </p:nvSpPr>
          <p:spPr>
            <a:xfrm>
              <a:off x="6382833" y="1566303"/>
              <a:ext cx="275520" cy="125904"/>
            </a:xfrm>
            <a:custGeom>
              <a:avLst/>
              <a:gdLst/>
              <a:ahLst/>
              <a:cxnLst/>
              <a:rect l="l" t="t" r="r" b="b"/>
              <a:pathLst>
                <a:path w="10504" h="4800" extrusionOk="0">
                  <a:moveTo>
                    <a:pt x="5358" y="1"/>
                  </a:moveTo>
                  <a:cubicBezTo>
                    <a:pt x="5346" y="1"/>
                    <a:pt x="5335" y="2"/>
                    <a:pt x="5323" y="6"/>
                  </a:cubicBezTo>
                  <a:cubicBezTo>
                    <a:pt x="4835" y="155"/>
                    <a:pt x="3485" y="650"/>
                    <a:pt x="2367" y="1796"/>
                  </a:cubicBezTo>
                  <a:lnTo>
                    <a:pt x="2204" y="1335"/>
                  </a:lnTo>
                  <a:cubicBezTo>
                    <a:pt x="2186" y="1289"/>
                    <a:pt x="2142" y="1262"/>
                    <a:pt x="2097" y="1262"/>
                  </a:cubicBezTo>
                  <a:cubicBezTo>
                    <a:pt x="2076" y="1262"/>
                    <a:pt x="2054" y="1268"/>
                    <a:pt x="2034" y="1281"/>
                  </a:cubicBezTo>
                  <a:cubicBezTo>
                    <a:pt x="1587" y="1586"/>
                    <a:pt x="0" y="2806"/>
                    <a:pt x="448" y="4800"/>
                  </a:cubicBezTo>
                  <a:cubicBezTo>
                    <a:pt x="817" y="4689"/>
                    <a:pt x="1199" y="4641"/>
                    <a:pt x="1581" y="4641"/>
                  </a:cubicBezTo>
                  <a:cubicBezTo>
                    <a:pt x="1970" y="4641"/>
                    <a:pt x="2360" y="4691"/>
                    <a:pt x="2740" y="4773"/>
                  </a:cubicBezTo>
                  <a:cubicBezTo>
                    <a:pt x="2740" y="4773"/>
                    <a:pt x="3363" y="3342"/>
                    <a:pt x="4821" y="2671"/>
                  </a:cubicBezTo>
                  <a:lnTo>
                    <a:pt x="5106" y="3444"/>
                  </a:lnTo>
                  <a:cubicBezTo>
                    <a:pt x="5106" y="3444"/>
                    <a:pt x="6353" y="2798"/>
                    <a:pt x="8360" y="2798"/>
                  </a:cubicBezTo>
                  <a:cubicBezTo>
                    <a:pt x="8794" y="2798"/>
                    <a:pt x="9264" y="2828"/>
                    <a:pt x="9764" y="2901"/>
                  </a:cubicBezTo>
                  <a:lnTo>
                    <a:pt x="10429" y="2495"/>
                  </a:lnTo>
                  <a:cubicBezTo>
                    <a:pt x="10503" y="2447"/>
                    <a:pt x="10497" y="2339"/>
                    <a:pt x="10415" y="2298"/>
                  </a:cubicBezTo>
                  <a:cubicBezTo>
                    <a:pt x="9541" y="1891"/>
                    <a:pt x="8591" y="1667"/>
                    <a:pt x="7628" y="1633"/>
                  </a:cubicBezTo>
                  <a:lnTo>
                    <a:pt x="8259" y="1050"/>
                  </a:lnTo>
                  <a:cubicBezTo>
                    <a:pt x="8320" y="989"/>
                    <a:pt x="8300" y="888"/>
                    <a:pt x="8212" y="860"/>
                  </a:cubicBezTo>
                  <a:cubicBezTo>
                    <a:pt x="7967" y="790"/>
                    <a:pt x="7488" y="679"/>
                    <a:pt x="6890" y="679"/>
                  </a:cubicBezTo>
                  <a:cubicBezTo>
                    <a:pt x="6392" y="679"/>
                    <a:pt x="5812" y="756"/>
                    <a:pt x="5215" y="996"/>
                  </a:cubicBezTo>
                  <a:lnTo>
                    <a:pt x="5465" y="142"/>
                  </a:lnTo>
                  <a:cubicBezTo>
                    <a:pt x="5483" y="71"/>
                    <a:pt x="5429" y="1"/>
                    <a:pt x="5358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371;p57">
              <a:extLst>
                <a:ext uri="{FF2B5EF4-FFF2-40B4-BE49-F238E27FC236}">
                  <a16:creationId xmlns:a16="http://schemas.microsoft.com/office/drawing/2014/main" xmlns="" id="{C7F3B1A7-024E-47C6-B506-660EB2D32AB4}"/>
                </a:ext>
              </a:extLst>
            </p:cNvPr>
            <p:cNvSpPr/>
            <p:nvPr/>
          </p:nvSpPr>
          <p:spPr>
            <a:xfrm>
              <a:off x="6389941" y="1714607"/>
              <a:ext cx="24027" cy="23843"/>
            </a:xfrm>
            <a:custGeom>
              <a:avLst/>
              <a:gdLst/>
              <a:ahLst/>
              <a:cxnLst/>
              <a:rect l="l" t="t" r="r" b="b"/>
              <a:pathLst>
                <a:path w="916" h="909" extrusionOk="0">
                  <a:moveTo>
                    <a:pt x="455" y="0"/>
                  </a:moveTo>
                  <a:cubicBezTo>
                    <a:pt x="204" y="0"/>
                    <a:pt x="0" y="204"/>
                    <a:pt x="0" y="455"/>
                  </a:cubicBezTo>
                  <a:cubicBezTo>
                    <a:pt x="0" y="705"/>
                    <a:pt x="204" y="909"/>
                    <a:pt x="455" y="909"/>
                  </a:cubicBezTo>
                  <a:cubicBezTo>
                    <a:pt x="712" y="909"/>
                    <a:pt x="916" y="705"/>
                    <a:pt x="916" y="455"/>
                  </a:cubicBezTo>
                  <a:cubicBezTo>
                    <a:pt x="916" y="204"/>
                    <a:pt x="712" y="0"/>
                    <a:pt x="455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3372;p57">
              <a:extLst>
                <a:ext uri="{FF2B5EF4-FFF2-40B4-BE49-F238E27FC236}">
                  <a16:creationId xmlns:a16="http://schemas.microsoft.com/office/drawing/2014/main" xmlns="" id="{1E38256D-0B36-4933-848E-3D3A280B1A24}"/>
                </a:ext>
              </a:extLst>
            </p:cNvPr>
            <p:cNvSpPr/>
            <p:nvPr/>
          </p:nvSpPr>
          <p:spPr>
            <a:xfrm>
              <a:off x="6456644" y="1601792"/>
              <a:ext cx="49365" cy="43830"/>
            </a:xfrm>
            <a:custGeom>
              <a:avLst/>
              <a:gdLst/>
              <a:ahLst/>
              <a:cxnLst/>
              <a:rect l="l" t="t" r="r" b="b"/>
              <a:pathLst>
                <a:path w="1882" h="1671" extrusionOk="0">
                  <a:moveTo>
                    <a:pt x="1547" y="0"/>
                  </a:moveTo>
                  <a:cubicBezTo>
                    <a:pt x="1506" y="0"/>
                    <a:pt x="1461" y="13"/>
                    <a:pt x="1417" y="43"/>
                  </a:cubicBezTo>
                  <a:cubicBezTo>
                    <a:pt x="916" y="389"/>
                    <a:pt x="475" y="816"/>
                    <a:pt x="115" y="1304"/>
                  </a:cubicBezTo>
                  <a:cubicBezTo>
                    <a:pt x="0" y="1453"/>
                    <a:pt x="109" y="1670"/>
                    <a:pt x="299" y="1670"/>
                  </a:cubicBezTo>
                  <a:cubicBezTo>
                    <a:pt x="366" y="1670"/>
                    <a:pt x="434" y="1637"/>
                    <a:pt x="482" y="1582"/>
                  </a:cubicBezTo>
                  <a:cubicBezTo>
                    <a:pt x="807" y="1135"/>
                    <a:pt x="1214" y="741"/>
                    <a:pt x="1675" y="423"/>
                  </a:cubicBezTo>
                  <a:cubicBezTo>
                    <a:pt x="1882" y="283"/>
                    <a:pt x="1743" y="0"/>
                    <a:pt x="1547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373;p57">
              <a:extLst>
                <a:ext uri="{FF2B5EF4-FFF2-40B4-BE49-F238E27FC236}">
                  <a16:creationId xmlns:a16="http://schemas.microsoft.com/office/drawing/2014/main" xmlns="" id="{798AF141-B541-462C-B845-E143BEA2F050}"/>
                </a:ext>
              </a:extLst>
            </p:cNvPr>
            <p:cNvSpPr/>
            <p:nvPr/>
          </p:nvSpPr>
          <p:spPr>
            <a:xfrm>
              <a:off x="6516763" y="1605753"/>
              <a:ext cx="49286" cy="26519"/>
            </a:xfrm>
            <a:custGeom>
              <a:avLst/>
              <a:gdLst/>
              <a:ahLst/>
              <a:cxnLst/>
              <a:rect l="l" t="t" r="r" b="b"/>
              <a:pathLst>
                <a:path w="1879" h="1011" extrusionOk="0">
                  <a:moveTo>
                    <a:pt x="1558" y="0"/>
                  </a:moveTo>
                  <a:cubicBezTo>
                    <a:pt x="1539" y="0"/>
                    <a:pt x="1519" y="3"/>
                    <a:pt x="1499" y="7"/>
                  </a:cubicBezTo>
                  <a:cubicBezTo>
                    <a:pt x="1031" y="123"/>
                    <a:pt x="583" y="319"/>
                    <a:pt x="183" y="597"/>
                  </a:cubicBezTo>
                  <a:cubicBezTo>
                    <a:pt x="0" y="726"/>
                    <a:pt x="88" y="1011"/>
                    <a:pt x="312" y="1011"/>
                  </a:cubicBezTo>
                  <a:cubicBezTo>
                    <a:pt x="359" y="1011"/>
                    <a:pt x="407" y="997"/>
                    <a:pt x="441" y="970"/>
                  </a:cubicBezTo>
                  <a:cubicBezTo>
                    <a:pt x="793" y="726"/>
                    <a:pt x="1187" y="550"/>
                    <a:pt x="1607" y="455"/>
                  </a:cubicBezTo>
                  <a:cubicBezTo>
                    <a:pt x="1878" y="392"/>
                    <a:pt x="1809" y="0"/>
                    <a:pt x="1558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374;p57">
              <a:extLst>
                <a:ext uri="{FF2B5EF4-FFF2-40B4-BE49-F238E27FC236}">
                  <a16:creationId xmlns:a16="http://schemas.microsoft.com/office/drawing/2014/main" xmlns="" id="{897C8C63-87B4-4CE7-94B6-0D75C5E3003C}"/>
                </a:ext>
              </a:extLst>
            </p:cNvPr>
            <p:cNvSpPr/>
            <p:nvPr/>
          </p:nvSpPr>
          <p:spPr>
            <a:xfrm>
              <a:off x="6575440" y="1631012"/>
              <a:ext cx="44145" cy="13194"/>
            </a:xfrm>
            <a:custGeom>
              <a:avLst/>
              <a:gdLst/>
              <a:ahLst/>
              <a:cxnLst/>
              <a:rect l="l" t="t" r="r" b="b"/>
              <a:pathLst>
                <a:path w="1683" h="503" extrusionOk="0">
                  <a:moveTo>
                    <a:pt x="1049" y="0"/>
                  </a:moveTo>
                  <a:cubicBezTo>
                    <a:pt x="784" y="0"/>
                    <a:pt x="521" y="17"/>
                    <a:pt x="258" y="48"/>
                  </a:cubicBezTo>
                  <a:cubicBezTo>
                    <a:pt x="1" y="102"/>
                    <a:pt x="21" y="475"/>
                    <a:pt x="285" y="502"/>
                  </a:cubicBezTo>
                  <a:lnTo>
                    <a:pt x="313" y="502"/>
                  </a:lnTo>
                  <a:cubicBezTo>
                    <a:pt x="557" y="471"/>
                    <a:pt x="801" y="457"/>
                    <a:pt x="1043" y="457"/>
                  </a:cubicBezTo>
                  <a:cubicBezTo>
                    <a:pt x="1171" y="457"/>
                    <a:pt x="1298" y="461"/>
                    <a:pt x="1425" y="468"/>
                  </a:cubicBezTo>
                  <a:cubicBezTo>
                    <a:pt x="1429" y="469"/>
                    <a:pt x="1434" y="469"/>
                    <a:pt x="1438" y="469"/>
                  </a:cubicBezTo>
                  <a:cubicBezTo>
                    <a:pt x="1561" y="469"/>
                    <a:pt x="1662" y="383"/>
                    <a:pt x="1669" y="265"/>
                  </a:cubicBezTo>
                  <a:cubicBezTo>
                    <a:pt x="1682" y="136"/>
                    <a:pt x="1587" y="28"/>
                    <a:pt x="1465" y="14"/>
                  </a:cubicBezTo>
                  <a:cubicBezTo>
                    <a:pt x="1326" y="5"/>
                    <a:pt x="1187" y="0"/>
                    <a:pt x="1049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375;p57">
              <a:extLst>
                <a:ext uri="{FF2B5EF4-FFF2-40B4-BE49-F238E27FC236}">
                  <a16:creationId xmlns:a16="http://schemas.microsoft.com/office/drawing/2014/main" xmlns="" id="{7E7D23C1-290E-4F19-82CE-9E4FAA0C6E34}"/>
                </a:ext>
              </a:extLst>
            </p:cNvPr>
            <p:cNvSpPr/>
            <p:nvPr/>
          </p:nvSpPr>
          <p:spPr>
            <a:xfrm>
              <a:off x="6632962" y="1667026"/>
              <a:ext cx="32499" cy="19856"/>
            </a:xfrm>
            <a:custGeom>
              <a:avLst/>
              <a:gdLst/>
              <a:ahLst/>
              <a:cxnLst/>
              <a:rect l="l" t="t" r="r" b="b"/>
              <a:pathLst>
                <a:path w="1239" h="757" extrusionOk="0">
                  <a:moveTo>
                    <a:pt x="330" y="1"/>
                  </a:moveTo>
                  <a:cubicBezTo>
                    <a:pt x="100" y="1"/>
                    <a:pt x="1" y="381"/>
                    <a:pt x="283" y="451"/>
                  </a:cubicBezTo>
                  <a:cubicBezTo>
                    <a:pt x="459" y="519"/>
                    <a:pt x="635" y="601"/>
                    <a:pt x="791" y="709"/>
                  </a:cubicBezTo>
                  <a:cubicBezTo>
                    <a:pt x="832" y="736"/>
                    <a:pt x="873" y="750"/>
                    <a:pt x="920" y="750"/>
                  </a:cubicBezTo>
                  <a:lnTo>
                    <a:pt x="927" y="757"/>
                  </a:lnTo>
                  <a:cubicBezTo>
                    <a:pt x="1151" y="757"/>
                    <a:pt x="1239" y="465"/>
                    <a:pt x="1056" y="336"/>
                  </a:cubicBezTo>
                  <a:cubicBezTo>
                    <a:pt x="866" y="214"/>
                    <a:pt x="662" y="106"/>
                    <a:pt x="445" y="31"/>
                  </a:cubicBezTo>
                  <a:cubicBezTo>
                    <a:pt x="404" y="10"/>
                    <a:pt x="365" y="1"/>
                    <a:pt x="330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376;p57">
              <a:extLst>
                <a:ext uri="{FF2B5EF4-FFF2-40B4-BE49-F238E27FC236}">
                  <a16:creationId xmlns:a16="http://schemas.microsoft.com/office/drawing/2014/main" xmlns="" id="{43028328-8C53-44E6-8044-899B45161EBB}"/>
                </a:ext>
              </a:extLst>
            </p:cNvPr>
            <p:cNvSpPr/>
            <p:nvPr/>
          </p:nvSpPr>
          <p:spPr>
            <a:xfrm>
              <a:off x="6428526" y="1678594"/>
              <a:ext cx="52067" cy="35568"/>
            </a:xfrm>
            <a:custGeom>
              <a:avLst/>
              <a:gdLst/>
              <a:ahLst/>
              <a:cxnLst/>
              <a:rect l="l" t="t" r="r" b="b"/>
              <a:pathLst>
                <a:path w="1985" h="1356" extrusionOk="0">
                  <a:moveTo>
                    <a:pt x="940" y="1"/>
                  </a:moveTo>
                  <a:cubicBezTo>
                    <a:pt x="878" y="1"/>
                    <a:pt x="813" y="8"/>
                    <a:pt x="747" y="24"/>
                  </a:cubicBezTo>
                  <a:cubicBezTo>
                    <a:pt x="265" y="132"/>
                    <a:pt x="1" y="648"/>
                    <a:pt x="191" y="1102"/>
                  </a:cubicBezTo>
                  <a:cubicBezTo>
                    <a:pt x="210" y="1145"/>
                    <a:pt x="250" y="1168"/>
                    <a:pt x="290" y="1168"/>
                  </a:cubicBezTo>
                  <a:cubicBezTo>
                    <a:pt x="320" y="1168"/>
                    <a:pt x="351" y="1155"/>
                    <a:pt x="374" y="1129"/>
                  </a:cubicBezTo>
                  <a:cubicBezTo>
                    <a:pt x="488" y="989"/>
                    <a:pt x="649" y="923"/>
                    <a:pt x="809" y="923"/>
                  </a:cubicBezTo>
                  <a:cubicBezTo>
                    <a:pt x="1030" y="923"/>
                    <a:pt x="1249" y="1049"/>
                    <a:pt x="1343" y="1285"/>
                  </a:cubicBezTo>
                  <a:cubicBezTo>
                    <a:pt x="1363" y="1331"/>
                    <a:pt x="1406" y="1356"/>
                    <a:pt x="1450" y="1356"/>
                  </a:cubicBezTo>
                  <a:cubicBezTo>
                    <a:pt x="1483" y="1356"/>
                    <a:pt x="1517" y="1342"/>
                    <a:pt x="1540" y="1312"/>
                  </a:cubicBezTo>
                  <a:cubicBezTo>
                    <a:pt x="1985" y="775"/>
                    <a:pt x="1580" y="1"/>
                    <a:pt x="940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377;p57">
              <a:extLst>
                <a:ext uri="{FF2B5EF4-FFF2-40B4-BE49-F238E27FC236}">
                  <a16:creationId xmlns:a16="http://schemas.microsoft.com/office/drawing/2014/main" xmlns="" id="{CAD6953B-AB91-47FC-9FF2-9F6B5BC74C12}"/>
                </a:ext>
              </a:extLst>
            </p:cNvPr>
            <p:cNvSpPr/>
            <p:nvPr/>
          </p:nvSpPr>
          <p:spPr>
            <a:xfrm>
              <a:off x="6324314" y="1715316"/>
              <a:ext cx="103713" cy="67778"/>
            </a:xfrm>
            <a:custGeom>
              <a:avLst/>
              <a:gdLst/>
              <a:ahLst/>
              <a:cxnLst/>
              <a:rect l="l" t="t" r="r" b="b"/>
              <a:pathLst>
                <a:path w="3954" h="2584" extrusionOk="0">
                  <a:moveTo>
                    <a:pt x="156" y="0"/>
                  </a:moveTo>
                  <a:cubicBezTo>
                    <a:pt x="95" y="75"/>
                    <a:pt x="55" y="156"/>
                    <a:pt x="28" y="238"/>
                  </a:cubicBezTo>
                  <a:cubicBezTo>
                    <a:pt x="0" y="346"/>
                    <a:pt x="7" y="455"/>
                    <a:pt x="61" y="550"/>
                  </a:cubicBezTo>
                  <a:cubicBezTo>
                    <a:pt x="590" y="1458"/>
                    <a:pt x="1818" y="2143"/>
                    <a:pt x="3330" y="2584"/>
                  </a:cubicBezTo>
                  <a:cubicBezTo>
                    <a:pt x="3574" y="2408"/>
                    <a:pt x="3784" y="2184"/>
                    <a:pt x="3954" y="1933"/>
                  </a:cubicBezTo>
                  <a:cubicBezTo>
                    <a:pt x="2082" y="1384"/>
                    <a:pt x="658" y="543"/>
                    <a:pt x="156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378;p57">
              <a:extLst>
                <a:ext uri="{FF2B5EF4-FFF2-40B4-BE49-F238E27FC236}">
                  <a16:creationId xmlns:a16="http://schemas.microsoft.com/office/drawing/2014/main" xmlns="" id="{228531CB-4451-4FAC-8D0D-40CA4C457EE6}"/>
                </a:ext>
              </a:extLst>
            </p:cNvPr>
            <p:cNvSpPr/>
            <p:nvPr/>
          </p:nvSpPr>
          <p:spPr>
            <a:xfrm>
              <a:off x="6324130" y="1708024"/>
              <a:ext cx="24210" cy="30086"/>
            </a:xfrm>
            <a:custGeom>
              <a:avLst/>
              <a:gdLst/>
              <a:ahLst/>
              <a:cxnLst/>
              <a:rect l="l" t="t" r="r" b="b"/>
              <a:pathLst>
                <a:path w="923" h="1147" extrusionOk="0">
                  <a:moveTo>
                    <a:pt x="875" y="0"/>
                  </a:moveTo>
                  <a:cubicBezTo>
                    <a:pt x="814" y="7"/>
                    <a:pt x="753" y="14"/>
                    <a:pt x="685" y="21"/>
                  </a:cubicBezTo>
                  <a:cubicBezTo>
                    <a:pt x="252" y="61"/>
                    <a:pt x="96" y="333"/>
                    <a:pt x="35" y="516"/>
                  </a:cubicBezTo>
                  <a:cubicBezTo>
                    <a:pt x="1" y="624"/>
                    <a:pt x="14" y="733"/>
                    <a:pt x="68" y="828"/>
                  </a:cubicBezTo>
                  <a:cubicBezTo>
                    <a:pt x="136" y="943"/>
                    <a:pt x="211" y="1045"/>
                    <a:pt x="285" y="1146"/>
                  </a:cubicBezTo>
                  <a:cubicBezTo>
                    <a:pt x="665" y="1018"/>
                    <a:pt x="923" y="665"/>
                    <a:pt x="923" y="265"/>
                  </a:cubicBezTo>
                  <a:cubicBezTo>
                    <a:pt x="923" y="177"/>
                    <a:pt x="909" y="82"/>
                    <a:pt x="875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13745;p57">
            <a:extLst>
              <a:ext uri="{FF2B5EF4-FFF2-40B4-BE49-F238E27FC236}">
                <a16:creationId xmlns:a16="http://schemas.microsoft.com/office/drawing/2014/main" xmlns="" id="{D2C5A90F-4302-4310-B737-D92577717260}"/>
              </a:ext>
            </a:extLst>
          </p:cNvPr>
          <p:cNvGrpSpPr/>
          <p:nvPr/>
        </p:nvGrpSpPr>
        <p:grpSpPr>
          <a:xfrm>
            <a:off x="10526368" y="5794855"/>
            <a:ext cx="648438" cy="694926"/>
            <a:chOff x="2493999" y="2927037"/>
            <a:chExt cx="370132" cy="328164"/>
          </a:xfrm>
          <a:solidFill>
            <a:srgbClr val="ED7D31"/>
          </a:solidFill>
        </p:grpSpPr>
        <p:sp>
          <p:nvSpPr>
            <p:cNvPr id="88" name="Google Shape;13746;p57">
              <a:extLst>
                <a:ext uri="{FF2B5EF4-FFF2-40B4-BE49-F238E27FC236}">
                  <a16:creationId xmlns:a16="http://schemas.microsoft.com/office/drawing/2014/main" xmlns="" id="{A27F8D99-1DDC-4AEE-BF73-38711D53E267}"/>
                </a:ext>
              </a:extLst>
            </p:cNvPr>
            <p:cNvSpPr/>
            <p:nvPr/>
          </p:nvSpPr>
          <p:spPr>
            <a:xfrm>
              <a:off x="2538826" y="2932807"/>
              <a:ext cx="27804" cy="89759"/>
            </a:xfrm>
            <a:custGeom>
              <a:avLst/>
              <a:gdLst/>
              <a:ahLst/>
              <a:cxnLst/>
              <a:rect l="l" t="t" r="r" b="b"/>
              <a:pathLst>
                <a:path w="1060" h="3422" extrusionOk="0">
                  <a:moveTo>
                    <a:pt x="793" y="1"/>
                  </a:moveTo>
                  <a:cubicBezTo>
                    <a:pt x="691" y="1"/>
                    <a:pt x="590" y="63"/>
                    <a:pt x="570" y="201"/>
                  </a:cubicBezTo>
                  <a:lnTo>
                    <a:pt x="20" y="3157"/>
                  </a:lnTo>
                  <a:cubicBezTo>
                    <a:pt x="0" y="3279"/>
                    <a:pt x="81" y="3395"/>
                    <a:pt x="204" y="3422"/>
                  </a:cubicBezTo>
                  <a:lnTo>
                    <a:pt x="244" y="3422"/>
                  </a:lnTo>
                  <a:cubicBezTo>
                    <a:pt x="353" y="3422"/>
                    <a:pt x="448" y="3347"/>
                    <a:pt x="468" y="3239"/>
                  </a:cubicBezTo>
                  <a:lnTo>
                    <a:pt x="1017" y="282"/>
                  </a:lnTo>
                  <a:cubicBezTo>
                    <a:pt x="1059" y="106"/>
                    <a:pt x="926" y="1"/>
                    <a:pt x="793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747;p57">
              <a:extLst>
                <a:ext uri="{FF2B5EF4-FFF2-40B4-BE49-F238E27FC236}">
                  <a16:creationId xmlns:a16="http://schemas.microsoft.com/office/drawing/2014/main" xmlns="" id="{81B4CE93-3C5C-4F81-BC45-18A6A6574464}"/>
                </a:ext>
              </a:extLst>
            </p:cNvPr>
            <p:cNvSpPr/>
            <p:nvPr/>
          </p:nvSpPr>
          <p:spPr>
            <a:xfrm>
              <a:off x="2505173" y="2932965"/>
              <a:ext cx="27804" cy="89602"/>
            </a:xfrm>
            <a:custGeom>
              <a:avLst/>
              <a:gdLst/>
              <a:ahLst/>
              <a:cxnLst/>
              <a:rect l="l" t="t" r="r" b="b"/>
              <a:pathLst>
                <a:path w="1060" h="3416" extrusionOk="0">
                  <a:moveTo>
                    <a:pt x="259" y="1"/>
                  </a:moveTo>
                  <a:cubicBezTo>
                    <a:pt x="130" y="1"/>
                    <a:pt x="1" y="100"/>
                    <a:pt x="35" y="269"/>
                  </a:cubicBezTo>
                  <a:lnTo>
                    <a:pt x="591" y="3233"/>
                  </a:lnTo>
                  <a:cubicBezTo>
                    <a:pt x="612" y="3334"/>
                    <a:pt x="700" y="3416"/>
                    <a:pt x="815" y="3416"/>
                  </a:cubicBezTo>
                  <a:cubicBezTo>
                    <a:pt x="958" y="3416"/>
                    <a:pt x="1059" y="3287"/>
                    <a:pt x="1039" y="3144"/>
                  </a:cubicBezTo>
                  <a:lnTo>
                    <a:pt x="483" y="188"/>
                  </a:lnTo>
                  <a:cubicBezTo>
                    <a:pt x="457" y="59"/>
                    <a:pt x="358" y="1"/>
                    <a:pt x="259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748;p57">
              <a:extLst>
                <a:ext uri="{FF2B5EF4-FFF2-40B4-BE49-F238E27FC236}">
                  <a16:creationId xmlns:a16="http://schemas.microsoft.com/office/drawing/2014/main" xmlns="" id="{2B5C4E8F-EF77-450E-B46F-F320C5BC8916}"/>
                </a:ext>
              </a:extLst>
            </p:cNvPr>
            <p:cNvSpPr/>
            <p:nvPr/>
          </p:nvSpPr>
          <p:spPr>
            <a:xfrm>
              <a:off x="2493999" y="3004573"/>
              <a:ext cx="362682" cy="250628"/>
            </a:xfrm>
            <a:custGeom>
              <a:avLst/>
              <a:gdLst/>
              <a:ahLst/>
              <a:cxnLst/>
              <a:rect l="l" t="t" r="r" b="b"/>
              <a:pathLst>
                <a:path w="13827" h="9555" extrusionOk="0">
                  <a:moveTo>
                    <a:pt x="685" y="1"/>
                  </a:moveTo>
                  <a:cubicBezTo>
                    <a:pt x="306" y="1"/>
                    <a:pt x="0" y="306"/>
                    <a:pt x="0" y="686"/>
                  </a:cubicBezTo>
                  <a:lnTo>
                    <a:pt x="0" y="909"/>
                  </a:lnTo>
                  <a:cubicBezTo>
                    <a:pt x="0" y="1486"/>
                    <a:pt x="367" y="2001"/>
                    <a:pt x="916" y="2198"/>
                  </a:cubicBezTo>
                  <a:lnTo>
                    <a:pt x="916" y="5005"/>
                  </a:lnTo>
                  <a:cubicBezTo>
                    <a:pt x="916" y="7520"/>
                    <a:pt x="2950" y="9555"/>
                    <a:pt x="5466" y="9555"/>
                  </a:cubicBezTo>
                  <a:lnTo>
                    <a:pt x="13216" y="9555"/>
                  </a:lnTo>
                  <a:cubicBezTo>
                    <a:pt x="13650" y="9555"/>
                    <a:pt x="13826" y="8985"/>
                    <a:pt x="13460" y="8741"/>
                  </a:cubicBezTo>
                  <a:lnTo>
                    <a:pt x="13460" y="8741"/>
                  </a:lnTo>
                  <a:lnTo>
                    <a:pt x="13460" y="8748"/>
                  </a:lnTo>
                  <a:lnTo>
                    <a:pt x="12287" y="7968"/>
                  </a:lnTo>
                  <a:lnTo>
                    <a:pt x="3391" y="5263"/>
                  </a:lnTo>
                  <a:cubicBezTo>
                    <a:pt x="2984" y="5018"/>
                    <a:pt x="2733" y="4578"/>
                    <a:pt x="2733" y="4096"/>
                  </a:cubicBezTo>
                  <a:lnTo>
                    <a:pt x="2733" y="1140"/>
                  </a:lnTo>
                  <a:cubicBezTo>
                    <a:pt x="2733" y="509"/>
                    <a:pt x="2224" y="1"/>
                    <a:pt x="1601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749;p57">
              <a:extLst>
                <a:ext uri="{FF2B5EF4-FFF2-40B4-BE49-F238E27FC236}">
                  <a16:creationId xmlns:a16="http://schemas.microsoft.com/office/drawing/2014/main" xmlns="" id="{A108A578-5FA4-4D60-8202-A50C4351AE96}"/>
                </a:ext>
              </a:extLst>
            </p:cNvPr>
            <p:cNvSpPr/>
            <p:nvPr/>
          </p:nvSpPr>
          <p:spPr>
            <a:xfrm>
              <a:off x="2547718" y="2927037"/>
              <a:ext cx="23843" cy="23869"/>
            </a:xfrm>
            <a:custGeom>
              <a:avLst/>
              <a:gdLst/>
              <a:ahLst/>
              <a:cxnLst/>
              <a:rect l="l" t="t" r="r" b="b"/>
              <a:pathLst>
                <a:path w="909" h="910" extrusionOk="0">
                  <a:moveTo>
                    <a:pt x="454" y="0"/>
                  </a:moveTo>
                  <a:cubicBezTo>
                    <a:pt x="204" y="0"/>
                    <a:pt x="0" y="204"/>
                    <a:pt x="0" y="455"/>
                  </a:cubicBezTo>
                  <a:cubicBezTo>
                    <a:pt x="0" y="706"/>
                    <a:pt x="204" y="909"/>
                    <a:pt x="454" y="909"/>
                  </a:cubicBezTo>
                  <a:cubicBezTo>
                    <a:pt x="705" y="909"/>
                    <a:pt x="909" y="706"/>
                    <a:pt x="909" y="455"/>
                  </a:cubicBezTo>
                  <a:cubicBezTo>
                    <a:pt x="909" y="204"/>
                    <a:pt x="705" y="0"/>
                    <a:pt x="454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750;p57">
              <a:extLst>
                <a:ext uri="{FF2B5EF4-FFF2-40B4-BE49-F238E27FC236}">
                  <a16:creationId xmlns:a16="http://schemas.microsoft.com/office/drawing/2014/main" xmlns="" id="{52DFBED1-650B-4527-80FE-B4B833827354}"/>
                </a:ext>
              </a:extLst>
            </p:cNvPr>
            <p:cNvSpPr/>
            <p:nvPr/>
          </p:nvSpPr>
          <p:spPr>
            <a:xfrm>
              <a:off x="2557135" y="2932204"/>
              <a:ext cx="10177" cy="10151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0" y="0"/>
                  </a:moveTo>
                  <a:cubicBezTo>
                    <a:pt x="89" y="0"/>
                    <a:pt x="1" y="88"/>
                    <a:pt x="1" y="197"/>
                  </a:cubicBezTo>
                  <a:cubicBezTo>
                    <a:pt x="1" y="298"/>
                    <a:pt x="89" y="387"/>
                    <a:pt x="190" y="387"/>
                  </a:cubicBezTo>
                  <a:cubicBezTo>
                    <a:pt x="299" y="387"/>
                    <a:pt x="387" y="298"/>
                    <a:pt x="387" y="197"/>
                  </a:cubicBezTo>
                  <a:cubicBezTo>
                    <a:pt x="387" y="88"/>
                    <a:pt x="299" y="0"/>
                    <a:pt x="190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3751;p57">
              <a:extLst>
                <a:ext uri="{FF2B5EF4-FFF2-40B4-BE49-F238E27FC236}">
                  <a16:creationId xmlns:a16="http://schemas.microsoft.com/office/drawing/2014/main" xmlns="" id="{BEFE5C72-5341-4968-8318-DE1A8669379F}"/>
                </a:ext>
              </a:extLst>
            </p:cNvPr>
            <p:cNvSpPr/>
            <p:nvPr/>
          </p:nvSpPr>
          <p:spPr>
            <a:xfrm>
              <a:off x="2500032" y="2927037"/>
              <a:ext cx="23869" cy="23869"/>
            </a:xfrm>
            <a:custGeom>
              <a:avLst/>
              <a:gdLst/>
              <a:ahLst/>
              <a:cxnLst/>
              <a:rect l="l" t="t" r="r" b="b"/>
              <a:pathLst>
                <a:path w="910" h="910" extrusionOk="0">
                  <a:moveTo>
                    <a:pt x="455" y="0"/>
                  </a:moveTo>
                  <a:cubicBezTo>
                    <a:pt x="204" y="0"/>
                    <a:pt x="1" y="204"/>
                    <a:pt x="1" y="455"/>
                  </a:cubicBezTo>
                  <a:cubicBezTo>
                    <a:pt x="1" y="706"/>
                    <a:pt x="204" y="909"/>
                    <a:pt x="455" y="909"/>
                  </a:cubicBezTo>
                  <a:cubicBezTo>
                    <a:pt x="706" y="909"/>
                    <a:pt x="910" y="706"/>
                    <a:pt x="910" y="455"/>
                  </a:cubicBezTo>
                  <a:cubicBezTo>
                    <a:pt x="910" y="204"/>
                    <a:pt x="706" y="0"/>
                    <a:pt x="455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3752;p57">
              <a:extLst>
                <a:ext uri="{FF2B5EF4-FFF2-40B4-BE49-F238E27FC236}">
                  <a16:creationId xmlns:a16="http://schemas.microsoft.com/office/drawing/2014/main" xmlns="" id="{B0783DFD-4756-44A6-92C4-78B11272A63B}"/>
                </a:ext>
              </a:extLst>
            </p:cNvPr>
            <p:cNvSpPr/>
            <p:nvPr/>
          </p:nvSpPr>
          <p:spPr>
            <a:xfrm>
              <a:off x="2508583" y="2932204"/>
              <a:ext cx="10151" cy="10151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0" y="0"/>
                  </a:moveTo>
                  <a:cubicBezTo>
                    <a:pt x="89" y="0"/>
                    <a:pt x="0" y="88"/>
                    <a:pt x="0" y="197"/>
                  </a:cubicBezTo>
                  <a:cubicBezTo>
                    <a:pt x="0" y="298"/>
                    <a:pt x="89" y="387"/>
                    <a:pt x="190" y="387"/>
                  </a:cubicBezTo>
                  <a:cubicBezTo>
                    <a:pt x="299" y="387"/>
                    <a:pt x="387" y="298"/>
                    <a:pt x="387" y="197"/>
                  </a:cubicBezTo>
                  <a:cubicBezTo>
                    <a:pt x="387" y="88"/>
                    <a:pt x="299" y="0"/>
                    <a:pt x="190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3753;p57">
              <a:extLst>
                <a:ext uri="{FF2B5EF4-FFF2-40B4-BE49-F238E27FC236}">
                  <a16:creationId xmlns:a16="http://schemas.microsoft.com/office/drawing/2014/main" xmlns="" id="{BA72F6C0-E3B4-4379-A7DA-6BDD2AE26E66}"/>
                </a:ext>
              </a:extLst>
            </p:cNvPr>
            <p:cNvSpPr/>
            <p:nvPr/>
          </p:nvSpPr>
          <p:spPr>
            <a:xfrm>
              <a:off x="2493999" y="3004573"/>
              <a:ext cx="342223" cy="250628"/>
            </a:xfrm>
            <a:custGeom>
              <a:avLst/>
              <a:gdLst/>
              <a:ahLst/>
              <a:cxnLst/>
              <a:rect l="l" t="t" r="r" b="b"/>
              <a:pathLst>
                <a:path w="13047" h="9555" extrusionOk="0">
                  <a:moveTo>
                    <a:pt x="685" y="1"/>
                  </a:moveTo>
                  <a:cubicBezTo>
                    <a:pt x="306" y="1"/>
                    <a:pt x="0" y="306"/>
                    <a:pt x="0" y="686"/>
                  </a:cubicBezTo>
                  <a:lnTo>
                    <a:pt x="0" y="909"/>
                  </a:lnTo>
                  <a:cubicBezTo>
                    <a:pt x="0" y="1486"/>
                    <a:pt x="367" y="2001"/>
                    <a:pt x="916" y="2198"/>
                  </a:cubicBezTo>
                  <a:lnTo>
                    <a:pt x="916" y="5005"/>
                  </a:lnTo>
                  <a:cubicBezTo>
                    <a:pt x="916" y="7520"/>
                    <a:pt x="2950" y="9555"/>
                    <a:pt x="5466" y="9555"/>
                  </a:cubicBezTo>
                  <a:lnTo>
                    <a:pt x="12748" y="9555"/>
                  </a:lnTo>
                  <a:cubicBezTo>
                    <a:pt x="13046" y="9555"/>
                    <a:pt x="13046" y="9100"/>
                    <a:pt x="12748" y="9100"/>
                  </a:cubicBezTo>
                  <a:lnTo>
                    <a:pt x="12748" y="9107"/>
                  </a:lnTo>
                  <a:lnTo>
                    <a:pt x="6374" y="9107"/>
                  </a:lnTo>
                  <a:cubicBezTo>
                    <a:pt x="3859" y="9107"/>
                    <a:pt x="1824" y="7066"/>
                    <a:pt x="1824" y="4557"/>
                  </a:cubicBezTo>
                  <a:lnTo>
                    <a:pt x="1824" y="2340"/>
                  </a:lnTo>
                  <a:cubicBezTo>
                    <a:pt x="1818" y="2171"/>
                    <a:pt x="1729" y="2021"/>
                    <a:pt x="1580" y="1940"/>
                  </a:cubicBezTo>
                  <a:cubicBezTo>
                    <a:pt x="1167" y="1696"/>
                    <a:pt x="909" y="1248"/>
                    <a:pt x="909" y="767"/>
                  </a:cubicBezTo>
                  <a:lnTo>
                    <a:pt x="909" y="1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3754;p57">
              <a:extLst>
                <a:ext uri="{FF2B5EF4-FFF2-40B4-BE49-F238E27FC236}">
                  <a16:creationId xmlns:a16="http://schemas.microsoft.com/office/drawing/2014/main" xmlns="" id="{9AD6BEC5-B913-4128-A73C-31780BE6C5D3}"/>
                </a:ext>
              </a:extLst>
            </p:cNvPr>
            <p:cNvSpPr/>
            <p:nvPr/>
          </p:nvSpPr>
          <p:spPr>
            <a:xfrm>
              <a:off x="2576519" y="2987497"/>
              <a:ext cx="287612" cy="244044"/>
            </a:xfrm>
            <a:custGeom>
              <a:avLst/>
              <a:gdLst/>
              <a:ahLst/>
              <a:cxnLst/>
              <a:rect l="l" t="t" r="r" b="b"/>
              <a:pathLst>
                <a:path w="10965" h="9304" extrusionOk="0">
                  <a:moveTo>
                    <a:pt x="5798" y="1"/>
                  </a:moveTo>
                  <a:cubicBezTo>
                    <a:pt x="2231" y="1"/>
                    <a:pt x="1" y="2896"/>
                    <a:pt x="292" y="6131"/>
                  </a:cubicBezTo>
                  <a:cubicBezTo>
                    <a:pt x="359" y="6810"/>
                    <a:pt x="1048" y="8074"/>
                    <a:pt x="2399" y="8074"/>
                  </a:cubicBezTo>
                  <a:cubicBezTo>
                    <a:pt x="2841" y="8074"/>
                    <a:pt x="3355" y="7938"/>
                    <a:pt x="3940" y="7602"/>
                  </a:cubicBezTo>
                  <a:cubicBezTo>
                    <a:pt x="4523" y="8646"/>
                    <a:pt x="5629" y="9297"/>
                    <a:pt x="6829" y="9304"/>
                  </a:cubicBezTo>
                  <a:cubicBezTo>
                    <a:pt x="9114" y="9304"/>
                    <a:pt x="10965" y="7453"/>
                    <a:pt x="10965" y="5168"/>
                  </a:cubicBezTo>
                  <a:cubicBezTo>
                    <a:pt x="10958" y="2313"/>
                    <a:pt x="8646" y="1"/>
                    <a:pt x="5798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3755;p57">
              <a:extLst>
                <a:ext uri="{FF2B5EF4-FFF2-40B4-BE49-F238E27FC236}">
                  <a16:creationId xmlns:a16="http://schemas.microsoft.com/office/drawing/2014/main" xmlns="" id="{91E2495E-29E1-4592-9329-9E54A2DF3988}"/>
                </a:ext>
              </a:extLst>
            </p:cNvPr>
            <p:cNvSpPr/>
            <p:nvPr/>
          </p:nvSpPr>
          <p:spPr>
            <a:xfrm>
              <a:off x="2576519" y="2987497"/>
              <a:ext cx="227860" cy="211676"/>
            </a:xfrm>
            <a:custGeom>
              <a:avLst/>
              <a:gdLst/>
              <a:ahLst/>
              <a:cxnLst/>
              <a:rect l="l" t="t" r="r" b="b"/>
              <a:pathLst>
                <a:path w="8687" h="8070" extrusionOk="0">
                  <a:moveTo>
                    <a:pt x="5798" y="1"/>
                  </a:moveTo>
                  <a:cubicBezTo>
                    <a:pt x="2231" y="1"/>
                    <a:pt x="1" y="2896"/>
                    <a:pt x="299" y="6131"/>
                  </a:cubicBezTo>
                  <a:cubicBezTo>
                    <a:pt x="360" y="6788"/>
                    <a:pt x="1011" y="7995"/>
                    <a:pt x="2286" y="8070"/>
                  </a:cubicBezTo>
                  <a:cubicBezTo>
                    <a:pt x="1899" y="7656"/>
                    <a:pt x="1696" y="7141"/>
                    <a:pt x="1662" y="6788"/>
                  </a:cubicBezTo>
                  <a:cubicBezTo>
                    <a:pt x="1364" y="3547"/>
                    <a:pt x="3594" y="652"/>
                    <a:pt x="7161" y="652"/>
                  </a:cubicBezTo>
                  <a:cubicBezTo>
                    <a:pt x="7676" y="652"/>
                    <a:pt x="8192" y="733"/>
                    <a:pt x="8687" y="882"/>
                  </a:cubicBezTo>
                  <a:cubicBezTo>
                    <a:pt x="7832" y="306"/>
                    <a:pt x="6829" y="1"/>
                    <a:pt x="5798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3756;p57">
              <a:extLst>
                <a:ext uri="{FF2B5EF4-FFF2-40B4-BE49-F238E27FC236}">
                  <a16:creationId xmlns:a16="http://schemas.microsoft.com/office/drawing/2014/main" xmlns="" id="{643A2BF5-0470-445D-BDFF-E233BD497305}"/>
                </a:ext>
              </a:extLst>
            </p:cNvPr>
            <p:cNvSpPr/>
            <p:nvPr/>
          </p:nvSpPr>
          <p:spPr>
            <a:xfrm>
              <a:off x="2651930" y="3069308"/>
              <a:ext cx="146573" cy="122940"/>
            </a:xfrm>
            <a:custGeom>
              <a:avLst/>
              <a:gdLst/>
              <a:ahLst/>
              <a:cxnLst/>
              <a:rect l="l" t="t" r="r" b="b"/>
              <a:pathLst>
                <a:path w="5588" h="4687" extrusionOk="0">
                  <a:moveTo>
                    <a:pt x="3249" y="1"/>
                  </a:moveTo>
                  <a:cubicBezTo>
                    <a:pt x="2259" y="1"/>
                    <a:pt x="1275" y="591"/>
                    <a:pt x="740" y="1499"/>
                  </a:cubicBezTo>
                  <a:cubicBezTo>
                    <a:pt x="407" y="2049"/>
                    <a:pt x="1" y="3167"/>
                    <a:pt x="658" y="4686"/>
                  </a:cubicBezTo>
                  <a:cubicBezTo>
                    <a:pt x="801" y="4625"/>
                    <a:pt x="936" y="4557"/>
                    <a:pt x="1065" y="4476"/>
                  </a:cubicBezTo>
                  <a:cubicBezTo>
                    <a:pt x="645" y="3479"/>
                    <a:pt x="658" y="2517"/>
                    <a:pt x="1126" y="1730"/>
                  </a:cubicBezTo>
                  <a:cubicBezTo>
                    <a:pt x="1581" y="971"/>
                    <a:pt x="2435" y="462"/>
                    <a:pt x="3249" y="462"/>
                  </a:cubicBezTo>
                  <a:cubicBezTo>
                    <a:pt x="4293" y="462"/>
                    <a:pt x="5134" y="1303"/>
                    <a:pt x="5134" y="2347"/>
                  </a:cubicBezTo>
                  <a:cubicBezTo>
                    <a:pt x="5134" y="3154"/>
                    <a:pt x="4483" y="3812"/>
                    <a:pt x="3669" y="3812"/>
                  </a:cubicBezTo>
                  <a:cubicBezTo>
                    <a:pt x="3045" y="3812"/>
                    <a:pt x="2543" y="3310"/>
                    <a:pt x="2543" y="2686"/>
                  </a:cubicBezTo>
                  <a:cubicBezTo>
                    <a:pt x="2523" y="2252"/>
                    <a:pt x="2855" y="1879"/>
                    <a:pt x="3289" y="1852"/>
                  </a:cubicBezTo>
                  <a:cubicBezTo>
                    <a:pt x="3311" y="1850"/>
                    <a:pt x="3333" y="1849"/>
                    <a:pt x="3355" y="1849"/>
                  </a:cubicBezTo>
                  <a:cubicBezTo>
                    <a:pt x="3651" y="1849"/>
                    <a:pt x="3972" y="2023"/>
                    <a:pt x="4042" y="2503"/>
                  </a:cubicBezTo>
                  <a:cubicBezTo>
                    <a:pt x="4060" y="2635"/>
                    <a:pt x="4159" y="2696"/>
                    <a:pt x="4260" y="2696"/>
                  </a:cubicBezTo>
                  <a:cubicBezTo>
                    <a:pt x="4387" y="2696"/>
                    <a:pt x="4516" y="2601"/>
                    <a:pt x="4489" y="2435"/>
                  </a:cubicBezTo>
                  <a:cubicBezTo>
                    <a:pt x="4387" y="1707"/>
                    <a:pt x="3858" y="1394"/>
                    <a:pt x="3349" y="1394"/>
                  </a:cubicBezTo>
                  <a:cubicBezTo>
                    <a:pt x="3318" y="1394"/>
                    <a:pt x="3287" y="1395"/>
                    <a:pt x="3255" y="1398"/>
                  </a:cubicBezTo>
                  <a:cubicBezTo>
                    <a:pt x="2584" y="1438"/>
                    <a:pt x="2069" y="2008"/>
                    <a:pt x="2089" y="2686"/>
                  </a:cubicBezTo>
                  <a:cubicBezTo>
                    <a:pt x="2089" y="3561"/>
                    <a:pt x="2794" y="4266"/>
                    <a:pt x="3669" y="4266"/>
                  </a:cubicBezTo>
                  <a:cubicBezTo>
                    <a:pt x="4734" y="4266"/>
                    <a:pt x="5588" y="3405"/>
                    <a:pt x="5588" y="2347"/>
                  </a:cubicBezTo>
                  <a:cubicBezTo>
                    <a:pt x="5588" y="1052"/>
                    <a:pt x="4537" y="1"/>
                    <a:pt x="3249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3757;p57">
              <a:extLst>
                <a:ext uri="{FF2B5EF4-FFF2-40B4-BE49-F238E27FC236}">
                  <a16:creationId xmlns:a16="http://schemas.microsoft.com/office/drawing/2014/main" xmlns="" id="{A05C2F8B-90A2-4988-A917-A87D9349A3A0}"/>
                </a:ext>
              </a:extLst>
            </p:cNvPr>
            <p:cNvSpPr/>
            <p:nvPr/>
          </p:nvSpPr>
          <p:spPr>
            <a:xfrm>
              <a:off x="2517842" y="3062200"/>
              <a:ext cx="19935" cy="14610"/>
            </a:xfrm>
            <a:custGeom>
              <a:avLst/>
              <a:gdLst/>
              <a:ahLst/>
              <a:cxnLst/>
              <a:rect l="l" t="t" r="r" b="b"/>
              <a:pathLst>
                <a:path w="760" h="557" extrusionOk="0">
                  <a:moveTo>
                    <a:pt x="0" y="1"/>
                  </a:moveTo>
                  <a:lnTo>
                    <a:pt x="0" y="489"/>
                  </a:lnTo>
                  <a:cubicBezTo>
                    <a:pt x="149" y="530"/>
                    <a:pt x="305" y="550"/>
                    <a:pt x="461" y="557"/>
                  </a:cubicBezTo>
                  <a:cubicBezTo>
                    <a:pt x="759" y="557"/>
                    <a:pt x="759" y="96"/>
                    <a:pt x="461" y="96"/>
                  </a:cubicBezTo>
                  <a:cubicBezTo>
                    <a:pt x="298" y="96"/>
                    <a:pt x="149" y="62"/>
                    <a:pt x="0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4048;p57">
            <a:extLst>
              <a:ext uri="{FF2B5EF4-FFF2-40B4-BE49-F238E27FC236}">
                <a16:creationId xmlns:a16="http://schemas.microsoft.com/office/drawing/2014/main" xmlns="" id="{B6938B92-B156-4FD0-A158-2C3F05695193}"/>
              </a:ext>
            </a:extLst>
          </p:cNvPr>
          <p:cNvGrpSpPr/>
          <p:nvPr/>
        </p:nvGrpSpPr>
        <p:grpSpPr>
          <a:xfrm>
            <a:off x="8272918" y="5809379"/>
            <a:ext cx="648438" cy="707757"/>
            <a:chOff x="4946819" y="3383229"/>
            <a:chExt cx="370132" cy="334223"/>
          </a:xfrm>
          <a:solidFill>
            <a:srgbClr val="ED7D31"/>
          </a:solidFill>
        </p:grpSpPr>
        <p:sp>
          <p:nvSpPr>
            <p:cNvPr id="101" name="Google Shape;14049;p57">
              <a:extLst>
                <a:ext uri="{FF2B5EF4-FFF2-40B4-BE49-F238E27FC236}">
                  <a16:creationId xmlns:a16="http://schemas.microsoft.com/office/drawing/2014/main" xmlns="" id="{E23A8C86-A7AB-4419-A030-DB09C2BFC3C0}"/>
                </a:ext>
              </a:extLst>
            </p:cNvPr>
            <p:cNvSpPr/>
            <p:nvPr/>
          </p:nvSpPr>
          <p:spPr>
            <a:xfrm>
              <a:off x="4946819" y="3383229"/>
              <a:ext cx="370132" cy="179125"/>
            </a:xfrm>
            <a:custGeom>
              <a:avLst/>
              <a:gdLst/>
              <a:ahLst/>
              <a:cxnLst/>
              <a:rect l="l" t="t" r="r" b="b"/>
              <a:pathLst>
                <a:path w="14111" h="6829" extrusionOk="0">
                  <a:moveTo>
                    <a:pt x="7052" y="1"/>
                  </a:moveTo>
                  <a:cubicBezTo>
                    <a:pt x="3160" y="1"/>
                    <a:pt x="0" y="2550"/>
                    <a:pt x="0" y="5690"/>
                  </a:cubicBezTo>
                  <a:lnTo>
                    <a:pt x="0" y="5703"/>
                  </a:lnTo>
                  <a:cubicBezTo>
                    <a:pt x="14" y="6327"/>
                    <a:pt x="522" y="6829"/>
                    <a:pt x="1153" y="6829"/>
                  </a:cubicBezTo>
                  <a:lnTo>
                    <a:pt x="12951" y="6829"/>
                  </a:lnTo>
                  <a:cubicBezTo>
                    <a:pt x="12955" y="6829"/>
                    <a:pt x="12960" y="6829"/>
                    <a:pt x="12964" y="6829"/>
                  </a:cubicBezTo>
                  <a:cubicBezTo>
                    <a:pt x="13589" y="6829"/>
                    <a:pt x="14097" y="6323"/>
                    <a:pt x="14111" y="5703"/>
                  </a:cubicBezTo>
                  <a:lnTo>
                    <a:pt x="14111" y="5690"/>
                  </a:lnTo>
                  <a:cubicBezTo>
                    <a:pt x="14111" y="2550"/>
                    <a:pt x="10951" y="1"/>
                    <a:pt x="7052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4050;p57">
              <a:extLst>
                <a:ext uri="{FF2B5EF4-FFF2-40B4-BE49-F238E27FC236}">
                  <a16:creationId xmlns:a16="http://schemas.microsoft.com/office/drawing/2014/main" xmlns="" id="{DE2D56C4-C0E5-401D-8E99-E08A772E8B69}"/>
                </a:ext>
              </a:extLst>
            </p:cNvPr>
            <p:cNvSpPr/>
            <p:nvPr/>
          </p:nvSpPr>
          <p:spPr>
            <a:xfrm>
              <a:off x="4946819" y="3383229"/>
              <a:ext cx="200817" cy="179125"/>
            </a:xfrm>
            <a:custGeom>
              <a:avLst/>
              <a:gdLst/>
              <a:ahLst/>
              <a:cxnLst/>
              <a:rect l="l" t="t" r="r" b="b"/>
              <a:pathLst>
                <a:path w="7656" h="6829" extrusionOk="0">
                  <a:moveTo>
                    <a:pt x="7059" y="1"/>
                  </a:moveTo>
                  <a:cubicBezTo>
                    <a:pt x="3160" y="1"/>
                    <a:pt x="0" y="2543"/>
                    <a:pt x="0" y="5690"/>
                  </a:cubicBezTo>
                  <a:lnTo>
                    <a:pt x="0" y="5703"/>
                  </a:lnTo>
                  <a:cubicBezTo>
                    <a:pt x="14" y="6327"/>
                    <a:pt x="522" y="6829"/>
                    <a:pt x="1153" y="6829"/>
                  </a:cubicBezTo>
                  <a:lnTo>
                    <a:pt x="4916" y="6829"/>
                  </a:lnTo>
                  <a:cubicBezTo>
                    <a:pt x="4598" y="6829"/>
                    <a:pt x="4326" y="6327"/>
                    <a:pt x="4326" y="5703"/>
                  </a:cubicBezTo>
                  <a:lnTo>
                    <a:pt x="4326" y="5690"/>
                  </a:lnTo>
                  <a:cubicBezTo>
                    <a:pt x="4326" y="2713"/>
                    <a:pt x="5791" y="265"/>
                    <a:pt x="7656" y="21"/>
                  </a:cubicBezTo>
                  <a:cubicBezTo>
                    <a:pt x="7459" y="7"/>
                    <a:pt x="7256" y="1"/>
                    <a:pt x="7059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4051;p57">
              <a:extLst>
                <a:ext uri="{FF2B5EF4-FFF2-40B4-BE49-F238E27FC236}">
                  <a16:creationId xmlns:a16="http://schemas.microsoft.com/office/drawing/2014/main" xmlns="" id="{3739B7D7-D4CD-4075-BB40-BC1B39BB7064}"/>
                </a:ext>
              </a:extLst>
            </p:cNvPr>
            <p:cNvSpPr/>
            <p:nvPr/>
          </p:nvSpPr>
          <p:spPr>
            <a:xfrm>
              <a:off x="5063149" y="3562327"/>
              <a:ext cx="137314" cy="155124"/>
            </a:xfrm>
            <a:custGeom>
              <a:avLst/>
              <a:gdLst/>
              <a:ahLst/>
              <a:cxnLst/>
              <a:rect l="l" t="t" r="r" b="b"/>
              <a:pathLst>
                <a:path w="5235" h="5914" extrusionOk="0">
                  <a:moveTo>
                    <a:pt x="705" y="1"/>
                  </a:moveTo>
                  <a:lnTo>
                    <a:pt x="135" y="4103"/>
                  </a:lnTo>
                  <a:cubicBezTo>
                    <a:pt x="0" y="5062"/>
                    <a:pt x="747" y="5913"/>
                    <a:pt x="1711" y="5913"/>
                  </a:cubicBezTo>
                  <a:cubicBezTo>
                    <a:pt x="1714" y="5913"/>
                    <a:pt x="1718" y="5913"/>
                    <a:pt x="1722" y="5913"/>
                  </a:cubicBezTo>
                  <a:lnTo>
                    <a:pt x="3526" y="5913"/>
                  </a:lnTo>
                  <a:cubicBezTo>
                    <a:pt x="4489" y="5913"/>
                    <a:pt x="5234" y="5059"/>
                    <a:pt x="5099" y="4103"/>
                  </a:cubicBezTo>
                  <a:lnTo>
                    <a:pt x="4536" y="1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4052;p57">
              <a:extLst>
                <a:ext uri="{FF2B5EF4-FFF2-40B4-BE49-F238E27FC236}">
                  <a16:creationId xmlns:a16="http://schemas.microsoft.com/office/drawing/2014/main" xmlns="" id="{359B7F9F-EB7C-49EB-815F-4163D20919C5}"/>
                </a:ext>
              </a:extLst>
            </p:cNvPr>
            <p:cNvSpPr/>
            <p:nvPr/>
          </p:nvSpPr>
          <p:spPr>
            <a:xfrm>
              <a:off x="5063149" y="3562327"/>
              <a:ext cx="122206" cy="155124"/>
            </a:xfrm>
            <a:custGeom>
              <a:avLst/>
              <a:gdLst/>
              <a:ahLst/>
              <a:cxnLst/>
              <a:rect l="l" t="t" r="r" b="b"/>
              <a:pathLst>
                <a:path w="4659" h="5914" extrusionOk="0">
                  <a:moveTo>
                    <a:pt x="705" y="1"/>
                  </a:moveTo>
                  <a:lnTo>
                    <a:pt x="135" y="4103"/>
                  </a:lnTo>
                  <a:cubicBezTo>
                    <a:pt x="0" y="5062"/>
                    <a:pt x="747" y="5913"/>
                    <a:pt x="1711" y="5913"/>
                  </a:cubicBezTo>
                  <a:cubicBezTo>
                    <a:pt x="1714" y="5913"/>
                    <a:pt x="1718" y="5913"/>
                    <a:pt x="1722" y="5913"/>
                  </a:cubicBezTo>
                  <a:lnTo>
                    <a:pt x="1865" y="5913"/>
                  </a:lnTo>
                  <a:cubicBezTo>
                    <a:pt x="1729" y="5635"/>
                    <a:pt x="1681" y="5323"/>
                    <a:pt x="1722" y="5018"/>
                  </a:cubicBezTo>
                  <a:lnTo>
                    <a:pt x="2183" y="1696"/>
                  </a:lnTo>
                  <a:cubicBezTo>
                    <a:pt x="2244" y="1242"/>
                    <a:pt x="2631" y="909"/>
                    <a:pt x="3085" y="909"/>
                  </a:cubicBezTo>
                  <a:lnTo>
                    <a:pt x="4658" y="909"/>
                  </a:lnTo>
                  <a:lnTo>
                    <a:pt x="4536" y="1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4053;p57">
              <a:extLst>
                <a:ext uri="{FF2B5EF4-FFF2-40B4-BE49-F238E27FC236}">
                  <a16:creationId xmlns:a16="http://schemas.microsoft.com/office/drawing/2014/main" xmlns="" id="{CD1A60C1-F509-462A-8C5E-EC76862B7DE8}"/>
                </a:ext>
              </a:extLst>
            </p:cNvPr>
            <p:cNvSpPr/>
            <p:nvPr/>
          </p:nvSpPr>
          <p:spPr>
            <a:xfrm>
              <a:off x="5048382" y="3425039"/>
              <a:ext cx="95530" cy="83595"/>
            </a:xfrm>
            <a:custGeom>
              <a:avLst/>
              <a:gdLst/>
              <a:ahLst/>
              <a:cxnLst/>
              <a:rect l="l" t="t" r="r" b="b"/>
              <a:pathLst>
                <a:path w="3642" h="3187" extrusionOk="0">
                  <a:moveTo>
                    <a:pt x="1817" y="0"/>
                  </a:moveTo>
                  <a:cubicBezTo>
                    <a:pt x="814" y="0"/>
                    <a:pt x="0" y="712"/>
                    <a:pt x="0" y="1594"/>
                  </a:cubicBezTo>
                  <a:cubicBezTo>
                    <a:pt x="0" y="2475"/>
                    <a:pt x="814" y="3187"/>
                    <a:pt x="1817" y="3187"/>
                  </a:cubicBezTo>
                  <a:cubicBezTo>
                    <a:pt x="2821" y="3187"/>
                    <a:pt x="3641" y="2475"/>
                    <a:pt x="3641" y="1594"/>
                  </a:cubicBezTo>
                  <a:cubicBezTo>
                    <a:pt x="3641" y="712"/>
                    <a:pt x="2821" y="0"/>
                    <a:pt x="1817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4054;p57">
              <a:extLst>
                <a:ext uri="{FF2B5EF4-FFF2-40B4-BE49-F238E27FC236}">
                  <a16:creationId xmlns:a16="http://schemas.microsoft.com/office/drawing/2014/main" xmlns="" id="{E9ECADF2-FF87-40ED-9F47-2DFD38F5EB2E}"/>
                </a:ext>
              </a:extLst>
            </p:cNvPr>
            <p:cNvSpPr/>
            <p:nvPr/>
          </p:nvSpPr>
          <p:spPr>
            <a:xfrm>
              <a:off x="5197604" y="3396580"/>
              <a:ext cx="82362" cy="64237"/>
            </a:xfrm>
            <a:custGeom>
              <a:avLst/>
              <a:gdLst/>
              <a:ahLst/>
              <a:cxnLst/>
              <a:rect l="l" t="t" r="r" b="b"/>
              <a:pathLst>
                <a:path w="3140" h="2449" extrusionOk="0">
                  <a:moveTo>
                    <a:pt x="414" y="0"/>
                  </a:moveTo>
                  <a:cubicBezTo>
                    <a:pt x="149" y="258"/>
                    <a:pt x="0" y="604"/>
                    <a:pt x="0" y="970"/>
                  </a:cubicBezTo>
                  <a:cubicBezTo>
                    <a:pt x="0" y="1790"/>
                    <a:pt x="759" y="2448"/>
                    <a:pt x="1702" y="2448"/>
                  </a:cubicBezTo>
                  <a:cubicBezTo>
                    <a:pt x="1716" y="2448"/>
                    <a:pt x="1731" y="2448"/>
                    <a:pt x="1745" y="2448"/>
                  </a:cubicBezTo>
                  <a:cubicBezTo>
                    <a:pt x="2292" y="2448"/>
                    <a:pt x="2803" y="2199"/>
                    <a:pt x="3139" y="1770"/>
                  </a:cubicBezTo>
                  <a:cubicBezTo>
                    <a:pt x="2380" y="977"/>
                    <a:pt x="1451" y="373"/>
                    <a:pt x="414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4055;p57">
              <a:extLst>
                <a:ext uri="{FF2B5EF4-FFF2-40B4-BE49-F238E27FC236}">
                  <a16:creationId xmlns:a16="http://schemas.microsoft.com/office/drawing/2014/main" xmlns="" id="{B261F284-0001-4E4F-AF0C-29C02BB294C7}"/>
                </a:ext>
              </a:extLst>
            </p:cNvPr>
            <p:cNvSpPr/>
            <p:nvPr/>
          </p:nvSpPr>
          <p:spPr>
            <a:xfrm>
              <a:off x="5157394" y="3496700"/>
              <a:ext cx="115989" cy="65654"/>
            </a:xfrm>
            <a:custGeom>
              <a:avLst/>
              <a:gdLst/>
              <a:ahLst/>
              <a:cxnLst/>
              <a:rect l="l" t="t" r="r" b="b"/>
              <a:pathLst>
                <a:path w="4422" h="2503" extrusionOk="0">
                  <a:moveTo>
                    <a:pt x="2211" y="1"/>
                  </a:moveTo>
                  <a:cubicBezTo>
                    <a:pt x="991" y="1"/>
                    <a:pt x="1" y="916"/>
                    <a:pt x="1" y="2048"/>
                  </a:cubicBezTo>
                  <a:cubicBezTo>
                    <a:pt x="1" y="2198"/>
                    <a:pt x="21" y="2354"/>
                    <a:pt x="62" y="2503"/>
                  </a:cubicBezTo>
                  <a:lnTo>
                    <a:pt x="4367" y="2503"/>
                  </a:lnTo>
                  <a:cubicBezTo>
                    <a:pt x="4401" y="2354"/>
                    <a:pt x="4422" y="2198"/>
                    <a:pt x="4422" y="2048"/>
                  </a:cubicBezTo>
                  <a:cubicBezTo>
                    <a:pt x="4422" y="916"/>
                    <a:pt x="3432" y="1"/>
                    <a:pt x="2211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4056;p57">
              <a:extLst>
                <a:ext uri="{FF2B5EF4-FFF2-40B4-BE49-F238E27FC236}">
                  <a16:creationId xmlns:a16="http://schemas.microsoft.com/office/drawing/2014/main" xmlns="" id="{3AC37ECC-BC9A-4EA2-ABFD-913E869375D3}"/>
                </a:ext>
              </a:extLst>
            </p:cNvPr>
            <p:cNvSpPr/>
            <p:nvPr/>
          </p:nvSpPr>
          <p:spPr>
            <a:xfrm>
              <a:off x="4947344" y="3455807"/>
              <a:ext cx="58545" cy="70690"/>
            </a:xfrm>
            <a:custGeom>
              <a:avLst/>
              <a:gdLst/>
              <a:ahLst/>
              <a:cxnLst/>
              <a:rect l="l" t="t" r="r" b="b"/>
              <a:pathLst>
                <a:path w="2232" h="2695" extrusionOk="0">
                  <a:moveTo>
                    <a:pt x="984" y="0"/>
                  </a:moveTo>
                  <a:cubicBezTo>
                    <a:pt x="428" y="732"/>
                    <a:pt x="82" y="1607"/>
                    <a:pt x="1" y="2522"/>
                  </a:cubicBezTo>
                  <a:cubicBezTo>
                    <a:pt x="213" y="2639"/>
                    <a:pt x="440" y="2694"/>
                    <a:pt x="663" y="2694"/>
                  </a:cubicBezTo>
                  <a:cubicBezTo>
                    <a:pt x="1205" y="2694"/>
                    <a:pt x="1722" y="2371"/>
                    <a:pt x="1933" y="1824"/>
                  </a:cubicBezTo>
                  <a:cubicBezTo>
                    <a:pt x="2231" y="1051"/>
                    <a:pt x="1784" y="197"/>
                    <a:pt x="984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4057;p57">
              <a:extLst>
                <a:ext uri="{FF2B5EF4-FFF2-40B4-BE49-F238E27FC236}">
                  <a16:creationId xmlns:a16="http://schemas.microsoft.com/office/drawing/2014/main" xmlns="" id="{4896FF4A-E7BC-4EA0-8FD2-9CB3B02D740E}"/>
                </a:ext>
              </a:extLst>
            </p:cNvPr>
            <p:cNvSpPr/>
            <p:nvPr/>
          </p:nvSpPr>
          <p:spPr>
            <a:xfrm>
              <a:off x="5048198" y="3425564"/>
              <a:ext cx="41102" cy="71529"/>
            </a:xfrm>
            <a:custGeom>
              <a:avLst/>
              <a:gdLst/>
              <a:ahLst/>
              <a:cxnLst/>
              <a:rect l="l" t="t" r="r" b="b"/>
              <a:pathLst>
                <a:path w="1567" h="2727" extrusionOk="0">
                  <a:moveTo>
                    <a:pt x="1567" y="0"/>
                  </a:moveTo>
                  <a:lnTo>
                    <a:pt x="1567" y="0"/>
                  </a:lnTo>
                  <a:cubicBezTo>
                    <a:pt x="685" y="109"/>
                    <a:pt x="0" y="767"/>
                    <a:pt x="0" y="1574"/>
                  </a:cubicBezTo>
                  <a:cubicBezTo>
                    <a:pt x="7" y="2021"/>
                    <a:pt x="210" y="2441"/>
                    <a:pt x="563" y="2726"/>
                  </a:cubicBezTo>
                  <a:cubicBezTo>
                    <a:pt x="726" y="1668"/>
                    <a:pt x="1078" y="733"/>
                    <a:pt x="1567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3390;p57">
            <a:extLst>
              <a:ext uri="{FF2B5EF4-FFF2-40B4-BE49-F238E27FC236}">
                <a16:creationId xmlns:a16="http://schemas.microsoft.com/office/drawing/2014/main" xmlns="" id="{8FC42495-48A1-4C73-87AB-0E3315697CC4}"/>
              </a:ext>
            </a:extLst>
          </p:cNvPr>
          <p:cNvGrpSpPr/>
          <p:nvPr/>
        </p:nvGrpSpPr>
        <p:grpSpPr>
          <a:xfrm>
            <a:off x="783688" y="1203416"/>
            <a:ext cx="379548" cy="365331"/>
            <a:chOff x="7968961" y="2435329"/>
            <a:chExt cx="379548" cy="365331"/>
          </a:xfrm>
          <a:solidFill>
            <a:srgbClr val="ED7D31"/>
          </a:solidFill>
        </p:grpSpPr>
        <p:sp>
          <p:nvSpPr>
            <p:cNvPr id="111" name="Google Shape;13391;p57">
              <a:extLst>
                <a:ext uri="{FF2B5EF4-FFF2-40B4-BE49-F238E27FC236}">
                  <a16:creationId xmlns:a16="http://schemas.microsoft.com/office/drawing/2014/main" xmlns="" id="{8B27B05F-725B-4A7D-AAA8-458D4264EEAD}"/>
                </a:ext>
              </a:extLst>
            </p:cNvPr>
            <p:cNvSpPr/>
            <p:nvPr/>
          </p:nvSpPr>
          <p:spPr>
            <a:xfrm>
              <a:off x="8154276" y="2638638"/>
              <a:ext cx="118297" cy="162023"/>
            </a:xfrm>
            <a:custGeom>
              <a:avLst/>
              <a:gdLst/>
              <a:ahLst/>
              <a:cxnLst/>
              <a:rect l="l" t="t" r="r" b="b"/>
              <a:pathLst>
                <a:path w="4510" h="6177" extrusionOk="0">
                  <a:moveTo>
                    <a:pt x="462" y="1"/>
                  </a:moveTo>
                  <a:cubicBezTo>
                    <a:pt x="409" y="1"/>
                    <a:pt x="355" y="47"/>
                    <a:pt x="360" y="113"/>
                  </a:cubicBezTo>
                  <a:cubicBezTo>
                    <a:pt x="590" y="1720"/>
                    <a:pt x="0" y="3700"/>
                    <a:pt x="590" y="5035"/>
                  </a:cubicBezTo>
                  <a:cubicBezTo>
                    <a:pt x="911" y="5752"/>
                    <a:pt x="1613" y="6176"/>
                    <a:pt x="2350" y="6176"/>
                  </a:cubicBezTo>
                  <a:cubicBezTo>
                    <a:pt x="2609" y="6176"/>
                    <a:pt x="2873" y="6123"/>
                    <a:pt x="3126" y="6012"/>
                  </a:cubicBezTo>
                  <a:lnTo>
                    <a:pt x="3133" y="6005"/>
                  </a:lnTo>
                  <a:cubicBezTo>
                    <a:pt x="4089" y="5564"/>
                    <a:pt x="4510" y="4425"/>
                    <a:pt x="4076" y="3462"/>
                  </a:cubicBezTo>
                  <a:cubicBezTo>
                    <a:pt x="3459" y="2133"/>
                    <a:pt x="1594" y="1272"/>
                    <a:pt x="529" y="31"/>
                  </a:cubicBezTo>
                  <a:cubicBezTo>
                    <a:pt x="510" y="10"/>
                    <a:pt x="486" y="1"/>
                    <a:pt x="4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3392;p57">
              <a:extLst>
                <a:ext uri="{FF2B5EF4-FFF2-40B4-BE49-F238E27FC236}">
                  <a16:creationId xmlns:a16="http://schemas.microsoft.com/office/drawing/2014/main" xmlns="" id="{0D4959B6-DCEE-44F2-BECA-6BE4C67F2FE2}"/>
                </a:ext>
              </a:extLst>
            </p:cNvPr>
            <p:cNvSpPr/>
            <p:nvPr/>
          </p:nvSpPr>
          <p:spPr>
            <a:xfrm>
              <a:off x="8154276" y="2638638"/>
              <a:ext cx="107805" cy="162023"/>
            </a:xfrm>
            <a:custGeom>
              <a:avLst/>
              <a:gdLst/>
              <a:ahLst/>
              <a:cxnLst/>
              <a:rect l="l" t="t" r="r" b="b"/>
              <a:pathLst>
                <a:path w="4110" h="6177" extrusionOk="0">
                  <a:moveTo>
                    <a:pt x="462" y="1"/>
                  </a:moveTo>
                  <a:cubicBezTo>
                    <a:pt x="409" y="1"/>
                    <a:pt x="355" y="47"/>
                    <a:pt x="360" y="113"/>
                  </a:cubicBezTo>
                  <a:cubicBezTo>
                    <a:pt x="590" y="1720"/>
                    <a:pt x="0" y="3700"/>
                    <a:pt x="590" y="5035"/>
                  </a:cubicBezTo>
                  <a:cubicBezTo>
                    <a:pt x="911" y="5752"/>
                    <a:pt x="1613" y="6176"/>
                    <a:pt x="2350" y="6176"/>
                  </a:cubicBezTo>
                  <a:cubicBezTo>
                    <a:pt x="2609" y="6176"/>
                    <a:pt x="2873" y="6123"/>
                    <a:pt x="3126" y="6012"/>
                  </a:cubicBezTo>
                  <a:lnTo>
                    <a:pt x="3133" y="6005"/>
                  </a:lnTo>
                  <a:cubicBezTo>
                    <a:pt x="3581" y="5802"/>
                    <a:pt x="3933" y="5429"/>
                    <a:pt x="4110" y="4968"/>
                  </a:cubicBezTo>
                  <a:lnTo>
                    <a:pt x="4110" y="4968"/>
                  </a:lnTo>
                  <a:cubicBezTo>
                    <a:pt x="4035" y="5022"/>
                    <a:pt x="3947" y="5069"/>
                    <a:pt x="3865" y="5103"/>
                  </a:cubicBezTo>
                  <a:lnTo>
                    <a:pt x="3852" y="5110"/>
                  </a:lnTo>
                  <a:cubicBezTo>
                    <a:pt x="3601" y="5221"/>
                    <a:pt x="3338" y="5274"/>
                    <a:pt x="3079" y="5274"/>
                  </a:cubicBezTo>
                  <a:cubicBezTo>
                    <a:pt x="2346" y="5274"/>
                    <a:pt x="1643" y="4850"/>
                    <a:pt x="1323" y="4134"/>
                  </a:cubicBezTo>
                  <a:cubicBezTo>
                    <a:pt x="902" y="3171"/>
                    <a:pt x="1079" y="1882"/>
                    <a:pt x="1133" y="635"/>
                  </a:cubicBezTo>
                  <a:cubicBezTo>
                    <a:pt x="923" y="452"/>
                    <a:pt x="719" y="248"/>
                    <a:pt x="529" y="31"/>
                  </a:cubicBezTo>
                  <a:cubicBezTo>
                    <a:pt x="510" y="10"/>
                    <a:pt x="486" y="1"/>
                    <a:pt x="4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3393;p57">
              <a:extLst>
                <a:ext uri="{FF2B5EF4-FFF2-40B4-BE49-F238E27FC236}">
                  <a16:creationId xmlns:a16="http://schemas.microsoft.com/office/drawing/2014/main" xmlns="" id="{F693586B-E745-4281-B56A-B542626F9FE3}"/>
                </a:ext>
              </a:extLst>
            </p:cNvPr>
            <p:cNvSpPr/>
            <p:nvPr/>
          </p:nvSpPr>
          <p:spPr>
            <a:xfrm>
              <a:off x="8145332" y="2435382"/>
              <a:ext cx="203178" cy="195886"/>
            </a:xfrm>
            <a:custGeom>
              <a:avLst/>
              <a:gdLst/>
              <a:ahLst/>
              <a:cxnLst/>
              <a:rect l="l" t="t" r="r" b="b"/>
              <a:pathLst>
                <a:path w="7746" h="7468" extrusionOk="0">
                  <a:moveTo>
                    <a:pt x="182" y="1"/>
                  </a:moveTo>
                  <a:cubicBezTo>
                    <a:pt x="83" y="1"/>
                    <a:pt x="1" y="106"/>
                    <a:pt x="57" y="206"/>
                  </a:cubicBezTo>
                  <a:cubicBezTo>
                    <a:pt x="1162" y="2241"/>
                    <a:pt x="1365" y="5163"/>
                    <a:pt x="2823" y="6655"/>
                  </a:cubicBezTo>
                  <a:cubicBezTo>
                    <a:pt x="3358" y="7196"/>
                    <a:pt x="4063" y="7468"/>
                    <a:pt x="4768" y="7468"/>
                  </a:cubicBezTo>
                  <a:cubicBezTo>
                    <a:pt x="5458" y="7468"/>
                    <a:pt x="6148" y="7208"/>
                    <a:pt x="6681" y="6689"/>
                  </a:cubicBezTo>
                  <a:lnTo>
                    <a:pt x="6695" y="6675"/>
                  </a:lnTo>
                  <a:cubicBezTo>
                    <a:pt x="7746" y="5604"/>
                    <a:pt x="7739" y="3881"/>
                    <a:pt x="6681" y="2817"/>
                  </a:cubicBezTo>
                  <a:cubicBezTo>
                    <a:pt x="5196" y="1346"/>
                    <a:pt x="2274" y="1135"/>
                    <a:pt x="247" y="17"/>
                  </a:cubicBezTo>
                  <a:cubicBezTo>
                    <a:pt x="225" y="6"/>
                    <a:pt x="203" y="1"/>
                    <a:pt x="1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3394;p57">
              <a:extLst>
                <a:ext uri="{FF2B5EF4-FFF2-40B4-BE49-F238E27FC236}">
                  <a16:creationId xmlns:a16="http://schemas.microsoft.com/office/drawing/2014/main" xmlns="" id="{D78453C2-4B5A-4F9C-86A0-A365CD1AA2D8}"/>
                </a:ext>
              </a:extLst>
            </p:cNvPr>
            <p:cNvSpPr/>
            <p:nvPr/>
          </p:nvSpPr>
          <p:spPr>
            <a:xfrm>
              <a:off x="8145489" y="2435329"/>
              <a:ext cx="196095" cy="195886"/>
            </a:xfrm>
            <a:custGeom>
              <a:avLst/>
              <a:gdLst/>
              <a:ahLst/>
              <a:cxnLst/>
              <a:rect l="l" t="t" r="r" b="b"/>
              <a:pathLst>
                <a:path w="7476" h="7468" extrusionOk="0">
                  <a:moveTo>
                    <a:pt x="173" y="0"/>
                  </a:moveTo>
                  <a:cubicBezTo>
                    <a:pt x="77" y="0"/>
                    <a:pt x="1" y="109"/>
                    <a:pt x="51" y="208"/>
                  </a:cubicBezTo>
                  <a:cubicBezTo>
                    <a:pt x="1163" y="2243"/>
                    <a:pt x="1359" y="5165"/>
                    <a:pt x="2824" y="6657"/>
                  </a:cubicBezTo>
                  <a:cubicBezTo>
                    <a:pt x="3360" y="7196"/>
                    <a:pt x="4066" y="7467"/>
                    <a:pt x="4772" y="7467"/>
                  </a:cubicBezTo>
                  <a:cubicBezTo>
                    <a:pt x="5461" y="7467"/>
                    <a:pt x="6150" y="7209"/>
                    <a:pt x="6682" y="6691"/>
                  </a:cubicBezTo>
                  <a:lnTo>
                    <a:pt x="6696" y="6677"/>
                  </a:lnTo>
                  <a:cubicBezTo>
                    <a:pt x="7191" y="6182"/>
                    <a:pt x="7469" y="5511"/>
                    <a:pt x="7475" y="4806"/>
                  </a:cubicBezTo>
                  <a:lnTo>
                    <a:pt x="7475" y="4806"/>
                  </a:lnTo>
                  <a:cubicBezTo>
                    <a:pt x="7401" y="4914"/>
                    <a:pt x="7313" y="5016"/>
                    <a:pt x="7218" y="5111"/>
                  </a:cubicBezTo>
                  <a:lnTo>
                    <a:pt x="7204" y="5124"/>
                  </a:lnTo>
                  <a:cubicBezTo>
                    <a:pt x="6671" y="5641"/>
                    <a:pt x="5981" y="5898"/>
                    <a:pt x="5291" y="5898"/>
                  </a:cubicBezTo>
                  <a:cubicBezTo>
                    <a:pt x="4586" y="5898"/>
                    <a:pt x="3881" y="5629"/>
                    <a:pt x="3346" y="5090"/>
                  </a:cubicBezTo>
                  <a:cubicBezTo>
                    <a:pt x="2295" y="4019"/>
                    <a:pt x="1895" y="2209"/>
                    <a:pt x="1346" y="520"/>
                  </a:cubicBezTo>
                  <a:cubicBezTo>
                    <a:pt x="966" y="378"/>
                    <a:pt x="600" y="208"/>
                    <a:pt x="241" y="19"/>
                  </a:cubicBezTo>
                  <a:cubicBezTo>
                    <a:pt x="218" y="6"/>
                    <a:pt x="19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3395;p57">
              <a:extLst>
                <a:ext uri="{FF2B5EF4-FFF2-40B4-BE49-F238E27FC236}">
                  <a16:creationId xmlns:a16="http://schemas.microsoft.com/office/drawing/2014/main" xmlns="" id="{F8EE7C01-F16A-41B6-AB3D-E53A99459C52}"/>
                </a:ext>
              </a:extLst>
            </p:cNvPr>
            <p:cNvSpPr/>
            <p:nvPr/>
          </p:nvSpPr>
          <p:spPr>
            <a:xfrm>
              <a:off x="7968961" y="2488183"/>
              <a:ext cx="136606" cy="226968"/>
            </a:xfrm>
            <a:custGeom>
              <a:avLst/>
              <a:gdLst/>
              <a:ahLst/>
              <a:cxnLst/>
              <a:rect l="l" t="t" r="r" b="b"/>
              <a:pathLst>
                <a:path w="5208" h="8653" extrusionOk="0">
                  <a:moveTo>
                    <a:pt x="2251" y="1"/>
                  </a:moveTo>
                  <a:cubicBezTo>
                    <a:pt x="2194" y="1"/>
                    <a:pt x="2137" y="37"/>
                    <a:pt x="2122" y="106"/>
                  </a:cubicBezTo>
                  <a:cubicBezTo>
                    <a:pt x="1648" y="2187"/>
                    <a:pt x="0" y="4343"/>
                    <a:pt x="102" y="6262"/>
                  </a:cubicBezTo>
                  <a:cubicBezTo>
                    <a:pt x="181" y="7610"/>
                    <a:pt x="1299" y="8652"/>
                    <a:pt x="2634" y="8652"/>
                  </a:cubicBezTo>
                  <a:cubicBezTo>
                    <a:pt x="2676" y="8652"/>
                    <a:pt x="2718" y="8651"/>
                    <a:pt x="2760" y="8649"/>
                  </a:cubicBezTo>
                  <a:lnTo>
                    <a:pt x="2773" y="8649"/>
                  </a:lnTo>
                  <a:cubicBezTo>
                    <a:pt x="4157" y="8547"/>
                    <a:pt x="5208" y="7347"/>
                    <a:pt x="5119" y="5964"/>
                  </a:cubicBezTo>
                  <a:cubicBezTo>
                    <a:pt x="4991" y="4038"/>
                    <a:pt x="3092" y="2099"/>
                    <a:pt x="2373" y="85"/>
                  </a:cubicBezTo>
                  <a:cubicBezTo>
                    <a:pt x="2351" y="28"/>
                    <a:pt x="2301" y="1"/>
                    <a:pt x="22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3396;p57">
              <a:extLst>
                <a:ext uri="{FF2B5EF4-FFF2-40B4-BE49-F238E27FC236}">
                  <a16:creationId xmlns:a16="http://schemas.microsoft.com/office/drawing/2014/main" xmlns="" id="{EB94BFB3-3AB5-4CD4-AA21-2B7E698CF4ED}"/>
                </a:ext>
              </a:extLst>
            </p:cNvPr>
            <p:cNvSpPr/>
            <p:nvPr/>
          </p:nvSpPr>
          <p:spPr>
            <a:xfrm>
              <a:off x="7968961" y="2488104"/>
              <a:ext cx="117038" cy="227047"/>
            </a:xfrm>
            <a:custGeom>
              <a:avLst/>
              <a:gdLst/>
              <a:ahLst/>
              <a:cxnLst/>
              <a:rect l="l" t="t" r="r" b="b"/>
              <a:pathLst>
                <a:path w="4462" h="8656" extrusionOk="0">
                  <a:moveTo>
                    <a:pt x="2247" y="1"/>
                  </a:moveTo>
                  <a:cubicBezTo>
                    <a:pt x="2191" y="1"/>
                    <a:pt x="2136" y="35"/>
                    <a:pt x="2122" y="102"/>
                  </a:cubicBezTo>
                  <a:cubicBezTo>
                    <a:pt x="1648" y="2190"/>
                    <a:pt x="0" y="4340"/>
                    <a:pt x="102" y="6265"/>
                  </a:cubicBezTo>
                  <a:cubicBezTo>
                    <a:pt x="181" y="7613"/>
                    <a:pt x="1299" y="8655"/>
                    <a:pt x="2634" y="8655"/>
                  </a:cubicBezTo>
                  <a:cubicBezTo>
                    <a:pt x="2676" y="8655"/>
                    <a:pt x="2718" y="8654"/>
                    <a:pt x="2760" y="8652"/>
                  </a:cubicBezTo>
                  <a:lnTo>
                    <a:pt x="2773" y="8652"/>
                  </a:lnTo>
                  <a:cubicBezTo>
                    <a:pt x="3417" y="8605"/>
                    <a:pt x="4028" y="8313"/>
                    <a:pt x="4462" y="7832"/>
                  </a:cubicBezTo>
                  <a:lnTo>
                    <a:pt x="4462" y="7832"/>
                  </a:lnTo>
                  <a:cubicBezTo>
                    <a:pt x="4340" y="7859"/>
                    <a:pt x="4218" y="7872"/>
                    <a:pt x="4096" y="7879"/>
                  </a:cubicBezTo>
                  <a:lnTo>
                    <a:pt x="4082" y="7879"/>
                  </a:lnTo>
                  <a:cubicBezTo>
                    <a:pt x="4040" y="7881"/>
                    <a:pt x="3998" y="7882"/>
                    <a:pt x="3956" y="7882"/>
                  </a:cubicBezTo>
                  <a:cubicBezTo>
                    <a:pt x="2621" y="7882"/>
                    <a:pt x="1503" y="6840"/>
                    <a:pt x="1424" y="5499"/>
                  </a:cubicBezTo>
                  <a:cubicBezTo>
                    <a:pt x="1356" y="4116"/>
                    <a:pt x="2183" y="2617"/>
                    <a:pt x="2828" y="1112"/>
                  </a:cubicBezTo>
                  <a:cubicBezTo>
                    <a:pt x="2651" y="780"/>
                    <a:pt x="2502" y="434"/>
                    <a:pt x="2373" y="88"/>
                  </a:cubicBezTo>
                  <a:cubicBezTo>
                    <a:pt x="2351" y="30"/>
                    <a:pt x="2298" y="1"/>
                    <a:pt x="2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13390;p57">
            <a:extLst>
              <a:ext uri="{FF2B5EF4-FFF2-40B4-BE49-F238E27FC236}">
                <a16:creationId xmlns:a16="http://schemas.microsoft.com/office/drawing/2014/main" xmlns="" id="{CE380C25-3085-4C09-AFBF-875E5EB93234}"/>
              </a:ext>
            </a:extLst>
          </p:cNvPr>
          <p:cNvGrpSpPr/>
          <p:nvPr/>
        </p:nvGrpSpPr>
        <p:grpSpPr>
          <a:xfrm flipH="1">
            <a:off x="11332562" y="890860"/>
            <a:ext cx="379548" cy="365331"/>
            <a:chOff x="7968961" y="2435329"/>
            <a:chExt cx="379548" cy="365331"/>
          </a:xfrm>
          <a:solidFill>
            <a:srgbClr val="ED7D31"/>
          </a:solidFill>
        </p:grpSpPr>
        <p:sp>
          <p:nvSpPr>
            <p:cNvPr id="118" name="Google Shape;13391;p57">
              <a:extLst>
                <a:ext uri="{FF2B5EF4-FFF2-40B4-BE49-F238E27FC236}">
                  <a16:creationId xmlns:a16="http://schemas.microsoft.com/office/drawing/2014/main" xmlns="" id="{8AB3FF60-FDAA-4D67-9471-E2470CC7BCE9}"/>
                </a:ext>
              </a:extLst>
            </p:cNvPr>
            <p:cNvSpPr/>
            <p:nvPr/>
          </p:nvSpPr>
          <p:spPr>
            <a:xfrm>
              <a:off x="8154276" y="2638638"/>
              <a:ext cx="118297" cy="162023"/>
            </a:xfrm>
            <a:custGeom>
              <a:avLst/>
              <a:gdLst/>
              <a:ahLst/>
              <a:cxnLst/>
              <a:rect l="l" t="t" r="r" b="b"/>
              <a:pathLst>
                <a:path w="4510" h="6177" extrusionOk="0">
                  <a:moveTo>
                    <a:pt x="462" y="1"/>
                  </a:moveTo>
                  <a:cubicBezTo>
                    <a:pt x="409" y="1"/>
                    <a:pt x="355" y="47"/>
                    <a:pt x="360" y="113"/>
                  </a:cubicBezTo>
                  <a:cubicBezTo>
                    <a:pt x="590" y="1720"/>
                    <a:pt x="0" y="3700"/>
                    <a:pt x="590" y="5035"/>
                  </a:cubicBezTo>
                  <a:cubicBezTo>
                    <a:pt x="911" y="5752"/>
                    <a:pt x="1613" y="6176"/>
                    <a:pt x="2350" y="6176"/>
                  </a:cubicBezTo>
                  <a:cubicBezTo>
                    <a:pt x="2609" y="6176"/>
                    <a:pt x="2873" y="6123"/>
                    <a:pt x="3126" y="6012"/>
                  </a:cubicBezTo>
                  <a:lnTo>
                    <a:pt x="3133" y="6005"/>
                  </a:lnTo>
                  <a:cubicBezTo>
                    <a:pt x="4089" y="5564"/>
                    <a:pt x="4510" y="4425"/>
                    <a:pt x="4076" y="3462"/>
                  </a:cubicBezTo>
                  <a:cubicBezTo>
                    <a:pt x="3459" y="2133"/>
                    <a:pt x="1594" y="1272"/>
                    <a:pt x="529" y="31"/>
                  </a:cubicBezTo>
                  <a:cubicBezTo>
                    <a:pt x="510" y="10"/>
                    <a:pt x="486" y="1"/>
                    <a:pt x="4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3392;p57">
              <a:extLst>
                <a:ext uri="{FF2B5EF4-FFF2-40B4-BE49-F238E27FC236}">
                  <a16:creationId xmlns:a16="http://schemas.microsoft.com/office/drawing/2014/main" xmlns="" id="{92B26E95-74FB-4535-B85C-3B2361896EDE}"/>
                </a:ext>
              </a:extLst>
            </p:cNvPr>
            <p:cNvSpPr/>
            <p:nvPr/>
          </p:nvSpPr>
          <p:spPr>
            <a:xfrm>
              <a:off x="8154276" y="2638638"/>
              <a:ext cx="107805" cy="162023"/>
            </a:xfrm>
            <a:custGeom>
              <a:avLst/>
              <a:gdLst/>
              <a:ahLst/>
              <a:cxnLst/>
              <a:rect l="l" t="t" r="r" b="b"/>
              <a:pathLst>
                <a:path w="4110" h="6177" extrusionOk="0">
                  <a:moveTo>
                    <a:pt x="462" y="1"/>
                  </a:moveTo>
                  <a:cubicBezTo>
                    <a:pt x="409" y="1"/>
                    <a:pt x="355" y="47"/>
                    <a:pt x="360" y="113"/>
                  </a:cubicBezTo>
                  <a:cubicBezTo>
                    <a:pt x="590" y="1720"/>
                    <a:pt x="0" y="3700"/>
                    <a:pt x="590" y="5035"/>
                  </a:cubicBezTo>
                  <a:cubicBezTo>
                    <a:pt x="911" y="5752"/>
                    <a:pt x="1613" y="6176"/>
                    <a:pt x="2350" y="6176"/>
                  </a:cubicBezTo>
                  <a:cubicBezTo>
                    <a:pt x="2609" y="6176"/>
                    <a:pt x="2873" y="6123"/>
                    <a:pt x="3126" y="6012"/>
                  </a:cubicBezTo>
                  <a:lnTo>
                    <a:pt x="3133" y="6005"/>
                  </a:lnTo>
                  <a:cubicBezTo>
                    <a:pt x="3581" y="5802"/>
                    <a:pt x="3933" y="5429"/>
                    <a:pt x="4110" y="4968"/>
                  </a:cubicBezTo>
                  <a:lnTo>
                    <a:pt x="4110" y="4968"/>
                  </a:lnTo>
                  <a:cubicBezTo>
                    <a:pt x="4035" y="5022"/>
                    <a:pt x="3947" y="5069"/>
                    <a:pt x="3865" y="5103"/>
                  </a:cubicBezTo>
                  <a:lnTo>
                    <a:pt x="3852" y="5110"/>
                  </a:lnTo>
                  <a:cubicBezTo>
                    <a:pt x="3601" y="5221"/>
                    <a:pt x="3338" y="5274"/>
                    <a:pt x="3079" y="5274"/>
                  </a:cubicBezTo>
                  <a:cubicBezTo>
                    <a:pt x="2346" y="5274"/>
                    <a:pt x="1643" y="4850"/>
                    <a:pt x="1323" y="4134"/>
                  </a:cubicBezTo>
                  <a:cubicBezTo>
                    <a:pt x="902" y="3171"/>
                    <a:pt x="1079" y="1882"/>
                    <a:pt x="1133" y="635"/>
                  </a:cubicBezTo>
                  <a:cubicBezTo>
                    <a:pt x="923" y="452"/>
                    <a:pt x="719" y="248"/>
                    <a:pt x="529" y="31"/>
                  </a:cubicBezTo>
                  <a:cubicBezTo>
                    <a:pt x="510" y="10"/>
                    <a:pt x="486" y="1"/>
                    <a:pt x="4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3393;p57">
              <a:extLst>
                <a:ext uri="{FF2B5EF4-FFF2-40B4-BE49-F238E27FC236}">
                  <a16:creationId xmlns:a16="http://schemas.microsoft.com/office/drawing/2014/main" xmlns="" id="{E2CA617B-2E38-45A9-9952-DE49AB5281C8}"/>
                </a:ext>
              </a:extLst>
            </p:cNvPr>
            <p:cNvSpPr/>
            <p:nvPr/>
          </p:nvSpPr>
          <p:spPr>
            <a:xfrm>
              <a:off x="8145332" y="2435382"/>
              <a:ext cx="203178" cy="195886"/>
            </a:xfrm>
            <a:custGeom>
              <a:avLst/>
              <a:gdLst/>
              <a:ahLst/>
              <a:cxnLst/>
              <a:rect l="l" t="t" r="r" b="b"/>
              <a:pathLst>
                <a:path w="7746" h="7468" extrusionOk="0">
                  <a:moveTo>
                    <a:pt x="182" y="1"/>
                  </a:moveTo>
                  <a:cubicBezTo>
                    <a:pt x="83" y="1"/>
                    <a:pt x="1" y="106"/>
                    <a:pt x="57" y="206"/>
                  </a:cubicBezTo>
                  <a:cubicBezTo>
                    <a:pt x="1162" y="2241"/>
                    <a:pt x="1365" y="5163"/>
                    <a:pt x="2823" y="6655"/>
                  </a:cubicBezTo>
                  <a:cubicBezTo>
                    <a:pt x="3358" y="7196"/>
                    <a:pt x="4063" y="7468"/>
                    <a:pt x="4768" y="7468"/>
                  </a:cubicBezTo>
                  <a:cubicBezTo>
                    <a:pt x="5458" y="7468"/>
                    <a:pt x="6148" y="7208"/>
                    <a:pt x="6681" y="6689"/>
                  </a:cubicBezTo>
                  <a:lnTo>
                    <a:pt x="6695" y="6675"/>
                  </a:lnTo>
                  <a:cubicBezTo>
                    <a:pt x="7746" y="5604"/>
                    <a:pt x="7739" y="3881"/>
                    <a:pt x="6681" y="2817"/>
                  </a:cubicBezTo>
                  <a:cubicBezTo>
                    <a:pt x="5196" y="1346"/>
                    <a:pt x="2274" y="1135"/>
                    <a:pt x="247" y="17"/>
                  </a:cubicBezTo>
                  <a:cubicBezTo>
                    <a:pt x="225" y="6"/>
                    <a:pt x="203" y="1"/>
                    <a:pt x="1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3394;p57">
              <a:extLst>
                <a:ext uri="{FF2B5EF4-FFF2-40B4-BE49-F238E27FC236}">
                  <a16:creationId xmlns:a16="http://schemas.microsoft.com/office/drawing/2014/main" xmlns="" id="{DEBB8297-0436-4324-8645-B2D81BDAEEB5}"/>
                </a:ext>
              </a:extLst>
            </p:cNvPr>
            <p:cNvSpPr/>
            <p:nvPr/>
          </p:nvSpPr>
          <p:spPr>
            <a:xfrm>
              <a:off x="8145489" y="2435329"/>
              <a:ext cx="196095" cy="195886"/>
            </a:xfrm>
            <a:custGeom>
              <a:avLst/>
              <a:gdLst/>
              <a:ahLst/>
              <a:cxnLst/>
              <a:rect l="l" t="t" r="r" b="b"/>
              <a:pathLst>
                <a:path w="7476" h="7468" extrusionOk="0">
                  <a:moveTo>
                    <a:pt x="173" y="0"/>
                  </a:moveTo>
                  <a:cubicBezTo>
                    <a:pt x="77" y="0"/>
                    <a:pt x="1" y="109"/>
                    <a:pt x="51" y="208"/>
                  </a:cubicBezTo>
                  <a:cubicBezTo>
                    <a:pt x="1163" y="2243"/>
                    <a:pt x="1359" y="5165"/>
                    <a:pt x="2824" y="6657"/>
                  </a:cubicBezTo>
                  <a:cubicBezTo>
                    <a:pt x="3360" y="7196"/>
                    <a:pt x="4066" y="7467"/>
                    <a:pt x="4772" y="7467"/>
                  </a:cubicBezTo>
                  <a:cubicBezTo>
                    <a:pt x="5461" y="7467"/>
                    <a:pt x="6150" y="7209"/>
                    <a:pt x="6682" y="6691"/>
                  </a:cubicBezTo>
                  <a:lnTo>
                    <a:pt x="6696" y="6677"/>
                  </a:lnTo>
                  <a:cubicBezTo>
                    <a:pt x="7191" y="6182"/>
                    <a:pt x="7469" y="5511"/>
                    <a:pt x="7475" y="4806"/>
                  </a:cubicBezTo>
                  <a:lnTo>
                    <a:pt x="7475" y="4806"/>
                  </a:lnTo>
                  <a:cubicBezTo>
                    <a:pt x="7401" y="4914"/>
                    <a:pt x="7313" y="5016"/>
                    <a:pt x="7218" y="5111"/>
                  </a:cubicBezTo>
                  <a:lnTo>
                    <a:pt x="7204" y="5124"/>
                  </a:lnTo>
                  <a:cubicBezTo>
                    <a:pt x="6671" y="5641"/>
                    <a:pt x="5981" y="5898"/>
                    <a:pt x="5291" y="5898"/>
                  </a:cubicBezTo>
                  <a:cubicBezTo>
                    <a:pt x="4586" y="5898"/>
                    <a:pt x="3881" y="5629"/>
                    <a:pt x="3346" y="5090"/>
                  </a:cubicBezTo>
                  <a:cubicBezTo>
                    <a:pt x="2295" y="4019"/>
                    <a:pt x="1895" y="2209"/>
                    <a:pt x="1346" y="520"/>
                  </a:cubicBezTo>
                  <a:cubicBezTo>
                    <a:pt x="966" y="378"/>
                    <a:pt x="600" y="208"/>
                    <a:pt x="241" y="19"/>
                  </a:cubicBezTo>
                  <a:cubicBezTo>
                    <a:pt x="218" y="6"/>
                    <a:pt x="19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3395;p57">
              <a:extLst>
                <a:ext uri="{FF2B5EF4-FFF2-40B4-BE49-F238E27FC236}">
                  <a16:creationId xmlns:a16="http://schemas.microsoft.com/office/drawing/2014/main" xmlns="" id="{F36DFBAD-12CE-42C4-88CA-55DD4211E946}"/>
                </a:ext>
              </a:extLst>
            </p:cNvPr>
            <p:cNvSpPr/>
            <p:nvPr/>
          </p:nvSpPr>
          <p:spPr>
            <a:xfrm>
              <a:off x="7968961" y="2488183"/>
              <a:ext cx="136606" cy="226968"/>
            </a:xfrm>
            <a:custGeom>
              <a:avLst/>
              <a:gdLst/>
              <a:ahLst/>
              <a:cxnLst/>
              <a:rect l="l" t="t" r="r" b="b"/>
              <a:pathLst>
                <a:path w="5208" h="8653" extrusionOk="0">
                  <a:moveTo>
                    <a:pt x="2251" y="1"/>
                  </a:moveTo>
                  <a:cubicBezTo>
                    <a:pt x="2194" y="1"/>
                    <a:pt x="2137" y="37"/>
                    <a:pt x="2122" y="106"/>
                  </a:cubicBezTo>
                  <a:cubicBezTo>
                    <a:pt x="1648" y="2187"/>
                    <a:pt x="0" y="4343"/>
                    <a:pt x="102" y="6262"/>
                  </a:cubicBezTo>
                  <a:cubicBezTo>
                    <a:pt x="181" y="7610"/>
                    <a:pt x="1299" y="8652"/>
                    <a:pt x="2634" y="8652"/>
                  </a:cubicBezTo>
                  <a:cubicBezTo>
                    <a:pt x="2676" y="8652"/>
                    <a:pt x="2718" y="8651"/>
                    <a:pt x="2760" y="8649"/>
                  </a:cubicBezTo>
                  <a:lnTo>
                    <a:pt x="2773" y="8649"/>
                  </a:lnTo>
                  <a:cubicBezTo>
                    <a:pt x="4157" y="8547"/>
                    <a:pt x="5208" y="7347"/>
                    <a:pt x="5119" y="5964"/>
                  </a:cubicBezTo>
                  <a:cubicBezTo>
                    <a:pt x="4991" y="4038"/>
                    <a:pt x="3092" y="2099"/>
                    <a:pt x="2373" y="85"/>
                  </a:cubicBezTo>
                  <a:cubicBezTo>
                    <a:pt x="2351" y="28"/>
                    <a:pt x="2301" y="1"/>
                    <a:pt x="22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3396;p57">
              <a:extLst>
                <a:ext uri="{FF2B5EF4-FFF2-40B4-BE49-F238E27FC236}">
                  <a16:creationId xmlns:a16="http://schemas.microsoft.com/office/drawing/2014/main" xmlns="" id="{0C9E5160-3745-4E72-A837-1F16C626AE15}"/>
                </a:ext>
              </a:extLst>
            </p:cNvPr>
            <p:cNvSpPr/>
            <p:nvPr/>
          </p:nvSpPr>
          <p:spPr>
            <a:xfrm>
              <a:off x="7968961" y="2488104"/>
              <a:ext cx="117038" cy="227047"/>
            </a:xfrm>
            <a:custGeom>
              <a:avLst/>
              <a:gdLst/>
              <a:ahLst/>
              <a:cxnLst/>
              <a:rect l="l" t="t" r="r" b="b"/>
              <a:pathLst>
                <a:path w="4462" h="8656" extrusionOk="0">
                  <a:moveTo>
                    <a:pt x="2247" y="1"/>
                  </a:moveTo>
                  <a:cubicBezTo>
                    <a:pt x="2191" y="1"/>
                    <a:pt x="2136" y="35"/>
                    <a:pt x="2122" y="102"/>
                  </a:cubicBezTo>
                  <a:cubicBezTo>
                    <a:pt x="1648" y="2190"/>
                    <a:pt x="0" y="4340"/>
                    <a:pt x="102" y="6265"/>
                  </a:cubicBezTo>
                  <a:cubicBezTo>
                    <a:pt x="181" y="7613"/>
                    <a:pt x="1299" y="8655"/>
                    <a:pt x="2634" y="8655"/>
                  </a:cubicBezTo>
                  <a:cubicBezTo>
                    <a:pt x="2676" y="8655"/>
                    <a:pt x="2718" y="8654"/>
                    <a:pt x="2760" y="8652"/>
                  </a:cubicBezTo>
                  <a:lnTo>
                    <a:pt x="2773" y="8652"/>
                  </a:lnTo>
                  <a:cubicBezTo>
                    <a:pt x="3417" y="8605"/>
                    <a:pt x="4028" y="8313"/>
                    <a:pt x="4462" y="7832"/>
                  </a:cubicBezTo>
                  <a:lnTo>
                    <a:pt x="4462" y="7832"/>
                  </a:lnTo>
                  <a:cubicBezTo>
                    <a:pt x="4340" y="7859"/>
                    <a:pt x="4218" y="7872"/>
                    <a:pt x="4096" y="7879"/>
                  </a:cubicBezTo>
                  <a:lnTo>
                    <a:pt x="4082" y="7879"/>
                  </a:lnTo>
                  <a:cubicBezTo>
                    <a:pt x="4040" y="7881"/>
                    <a:pt x="3998" y="7882"/>
                    <a:pt x="3956" y="7882"/>
                  </a:cubicBezTo>
                  <a:cubicBezTo>
                    <a:pt x="2621" y="7882"/>
                    <a:pt x="1503" y="6840"/>
                    <a:pt x="1424" y="5499"/>
                  </a:cubicBezTo>
                  <a:cubicBezTo>
                    <a:pt x="1356" y="4116"/>
                    <a:pt x="2183" y="2617"/>
                    <a:pt x="2828" y="1112"/>
                  </a:cubicBezTo>
                  <a:cubicBezTo>
                    <a:pt x="2651" y="780"/>
                    <a:pt x="2502" y="434"/>
                    <a:pt x="2373" y="88"/>
                  </a:cubicBezTo>
                  <a:cubicBezTo>
                    <a:pt x="2351" y="30"/>
                    <a:pt x="2298" y="1"/>
                    <a:pt x="2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343751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xmlns="" id="{2E1D77DE-F23F-443F-8C54-9069BA07C3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69050" b="12994"/>
          <a:stretch/>
        </p:blipFill>
        <p:spPr>
          <a:xfrm>
            <a:off x="1461650" y="1023257"/>
            <a:ext cx="9268699" cy="892629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85474E76-073A-465B-AA94-98C5CB0A7199}"/>
              </a:ext>
            </a:extLst>
          </p:cNvPr>
          <p:cNvSpPr txBox="1"/>
          <p:nvPr/>
        </p:nvSpPr>
        <p:spPr>
          <a:xfrm>
            <a:off x="1461650" y="2311178"/>
            <a:ext cx="92686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hu-HU" sz="2400" b="0" i="0" u="none" strike="noStrike" dirty="0">
                <a:effectLst/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7. Húzd alá az emberek őszi munkáival kapcsolatos mondatokat!</a:t>
            </a:r>
            <a:endParaRPr lang="hu-HU" sz="2400" b="0" dirty="0">
              <a:effectLst/>
              <a:highlight>
                <a:srgbClr val="C0C0C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xmlns="" id="{F22E6FE6-F180-4A0A-98C0-4FF898CB81B5}"/>
              </a:ext>
            </a:extLst>
          </p:cNvPr>
          <p:cNvCxnSpPr/>
          <p:nvPr/>
        </p:nvCxnSpPr>
        <p:spPr>
          <a:xfrm>
            <a:off x="1959429" y="1328057"/>
            <a:ext cx="575854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xmlns="" id="{CA772C94-5F4B-46C4-B821-9856B1A6011F}"/>
              </a:ext>
            </a:extLst>
          </p:cNvPr>
          <p:cNvCxnSpPr>
            <a:cxnSpLocks/>
          </p:cNvCxnSpPr>
          <p:nvPr/>
        </p:nvCxnSpPr>
        <p:spPr>
          <a:xfrm>
            <a:off x="7805057" y="1328057"/>
            <a:ext cx="292529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xmlns="" id="{EEE3A785-E3AD-4737-A19E-6944E6AF8C69}"/>
              </a:ext>
            </a:extLst>
          </p:cNvPr>
          <p:cNvCxnSpPr>
            <a:cxnSpLocks/>
          </p:cNvCxnSpPr>
          <p:nvPr/>
        </p:nvCxnSpPr>
        <p:spPr>
          <a:xfrm>
            <a:off x="1600200" y="1611085"/>
            <a:ext cx="2645229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xmlns="" id="{8FDE8925-7CE9-41F4-96C8-2BA67545BED1}"/>
              </a:ext>
            </a:extLst>
          </p:cNvPr>
          <p:cNvCxnSpPr>
            <a:cxnSpLocks/>
          </p:cNvCxnSpPr>
          <p:nvPr/>
        </p:nvCxnSpPr>
        <p:spPr>
          <a:xfrm>
            <a:off x="4343400" y="1611085"/>
            <a:ext cx="62484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xmlns="" id="{934BC856-5B9C-4B10-97CA-B3F52A5813FC}"/>
              </a:ext>
            </a:extLst>
          </p:cNvPr>
          <p:cNvCxnSpPr>
            <a:cxnSpLocks/>
          </p:cNvCxnSpPr>
          <p:nvPr/>
        </p:nvCxnSpPr>
        <p:spPr>
          <a:xfrm>
            <a:off x="1600199" y="1915886"/>
            <a:ext cx="198120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Ábra 15" descr="Levél">
            <a:extLst>
              <a:ext uri="{FF2B5EF4-FFF2-40B4-BE49-F238E27FC236}">
                <a16:creationId xmlns:a16="http://schemas.microsoft.com/office/drawing/2014/main" xmlns="" id="{CAD33AB5-CD3B-4B97-A01F-A5B589B574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3147937" y="5726084"/>
            <a:ext cx="914400" cy="914400"/>
          </a:xfrm>
          <a:prstGeom prst="rect">
            <a:avLst/>
          </a:prstGeom>
        </p:spPr>
      </p:pic>
      <p:pic>
        <p:nvPicPr>
          <p:cNvPr id="17" name="Ábra 16" descr="Tök">
            <a:extLst>
              <a:ext uri="{FF2B5EF4-FFF2-40B4-BE49-F238E27FC236}">
                <a16:creationId xmlns:a16="http://schemas.microsoft.com/office/drawing/2014/main" xmlns="" id="{A9C3091A-AF3A-48D6-A8D9-6B760B5522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342583" y="5739608"/>
            <a:ext cx="914400" cy="914400"/>
          </a:xfrm>
          <a:prstGeom prst="rect">
            <a:avLst/>
          </a:prstGeom>
        </p:spPr>
      </p:pic>
      <p:pic>
        <p:nvPicPr>
          <p:cNvPr id="18" name="Ábra 17" descr="Juharlevél">
            <a:extLst>
              <a:ext uri="{FF2B5EF4-FFF2-40B4-BE49-F238E27FC236}">
                <a16:creationId xmlns:a16="http://schemas.microsoft.com/office/drawing/2014/main" xmlns="" id="{5E822A4A-3238-4F8F-9863-E9C26EB955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2238404">
            <a:off x="5660549" y="5726085"/>
            <a:ext cx="914400" cy="914400"/>
          </a:xfrm>
          <a:prstGeom prst="rect">
            <a:avLst/>
          </a:prstGeom>
        </p:spPr>
      </p:pic>
      <p:pic>
        <p:nvPicPr>
          <p:cNvPr id="19" name="Ábra 18" descr="Makk">
            <a:extLst>
              <a:ext uri="{FF2B5EF4-FFF2-40B4-BE49-F238E27FC236}">
                <a16:creationId xmlns:a16="http://schemas.microsoft.com/office/drawing/2014/main" xmlns="" id="{B136BF2F-E48F-4A72-8298-CF77FF5B9C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973161" y="5726084"/>
            <a:ext cx="914400" cy="914400"/>
          </a:xfrm>
          <a:prstGeom prst="rect">
            <a:avLst/>
          </a:prstGeom>
        </p:spPr>
      </p:pic>
      <p:grpSp>
        <p:nvGrpSpPr>
          <p:cNvPr id="20" name="Google Shape;5167;p52">
            <a:extLst>
              <a:ext uri="{FF2B5EF4-FFF2-40B4-BE49-F238E27FC236}">
                <a16:creationId xmlns:a16="http://schemas.microsoft.com/office/drawing/2014/main" xmlns="" id="{7BBF2834-2AEE-4310-8925-0ABCD382A884}"/>
              </a:ext>
            </a:extLst>
          </p:cNvPr>
          <p:cNvGrpSpPr/>
          <p:nvPr/>
        </p:nvGrpSpPr>
        <p:grpSpPr>
          <a:xfrm>
            <a:off x="11146976" y="1395714"/>
            <a:ext cx="823896" cy="831572"/>
            <a:chOff x="5292128" y="2299891"/>
            <a:chExt cx="367027" cy="365214"/>
          </a:xfrm>
          <a:solidFill>
            <a:srgbClr val="ED7D31"/>
          </a:solidFill>
        </p:grpSpPr>
        <p:sp>
          <p:nvSpPr>
            <p:cNvPr id="21" name="Google Shape;5168;p52">
              <a:extLst>
                <a:ext uri="{FF2B5EF4-FFF2-40B4-BE49-F238E27FC236}">
                  <a16:creationId xmlns:a16="http://schemas.microsoft.com/office/drawing/2014/main" xmlns="" id="{FED43C5A-C04C-4722-9460-FF09E352A1CE}"/>
                </a:ext>
              </a:extLst>
            </p:cNvPr>
            <p:cNvSpPr/>
            <p:nvPr/>
          </p:nvSpPr>
          <p:spPr>
            <a:xfrm>
              <a:off x="5470361" y="2467772"/>
              <a:ext cx="11323" cy="124243"/>
            </a:xfrm>
            <a:custGeom>
              <a:avLst/>
              <a:gdLst/>
              <a:ahLst/>
              <a:cxnLst/>
              <a:rect l="l" t="t" r="r" b="b"/>
              <a:pathLst>
                <a:path w="431" h="4729" extrusionOk="0">
                  <a:moveTo>
                    <a:pt x="215" y="0"/>
                  </a:moveTo>
                  <a:cubicBezTo>
                    <a:pt x="108" y="0"/>
                    <a:pt x="0" y="71"/>
                    <a:pt x="0" y="213"/>
                  </a:cubicBezTo>
                  <a:lnTo>
                    <a:pt x="0" y="4514"/>
                  </a:lnTo>
                  <a:cubicBezTo>
                    <a:pt x="0" y="4632"/>
                    <a:pt x="97" y="4729"/>
                    <a:pt x="215" y="4729"/>
                  </a:cubicBezTo>
                  <a:cubicBezTo>
                    <a:pt x="333" y="4729"/>
                    <a:pt x="430" y="4632"/>
                    <a:pt x="430" y="4514"/>
                  </a:cubicBezTo>
                  <a:lnTo>
                    <a:pt x="430" y="213"/>
                  </a:lnTo>
                  <a:cubicBezTo>
                    <a:pt x="430" y="71"/>
                    <a:pt x="323" y="0"/>
                    <a:pt x="215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169;p52">
              <a:extLst>
                <a:ext uri="{FF2B5EF4-FFF2-40B4-BE49-F238E27FC236}">
                  <a16:creationId xmlns:a16="http://schemas.microsoft.com/office/drawing/2014/main" xmlns="" id="{581BD7F2-A403-4E03-995D-FD90A1E81A1A}"/>
                </a:ext>
              </a:extLst>
            </p:cNvPr>
            <p:cNvSpPr/>
            <p:nvPr/>
          </p:nvSpPr>
          <p:spPr>
            <a:xfrm>
              <a:off x="5464870" y="2299891"/>
              <a:ext cx="22279" cy="40827"/>
            </a:xfrm>
            <a:custGeom>
              <a:avLst/>
              <a:gdLst/>
              <a:ahLst/>
              <a:cxnLst/>
              <a:rect l="l" t="t" r="r" b="b"/>
              <a:pathLst>
                <a:path w="848" h="1554" extrusionOk="0">
                  <a:moveTo>
                    <a:pt x="424" y="0"/>
                  </a:moveTo>
                  <a:cubicBezTo>
                    <a:pt x="188" y="0"/>
                    <a:pt x="1" y="194"/>
                    <a:pt x="8" y="430"/>
                  </a:cubicBezTo>
                  <a:lnTo>
                    <a:pt x="8" y="1554"/>
                  </a:lnTo>
                  <a:lnTo>
                    <a:pt x="840" y="1554"/>
                  </a:lnTo>
                  <a:lnTo>
                    <a:pt x="840" y="430"/>
                  </a:lnTo>
                  <a:cubicBezTo>
                    <a:pt x="847" y="194"/>
                    <a:pt x="660" y="0"/>
                    <a:pt x="424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170;p52">
              <a:extLst>
                <a:ext uri="{FF2B5EF4-FFF2-40B4-BE49-F238E27FC236}">
                  <a16:creationId xmlns:a16="http://schemas.microsoft.com/office/drawing/2014/main" xmlns="" id="{032101A6-E527-4555-90A9-6FA958E8B03D}"/>
                </a:ext>
              </a:extLst>
            </p:cNvPr>
            <p:cNvSpPr/>
            <p:nvPr/>
          </p:nvSpPr>
          <p:spPr>
            <a:xfrm>
              <a:off x="5292128" y="2316837"/>
              <a:ext cx="367027" cy="184433"/>
            </a:xfrm>
            <a:custGeom>
              <a:avLst/>
              <a:gdLst/>
              <a:ahLst/>
              <a:cxnLst/>
              <a:rect l="l" t="t" r="r" b="b"/>
              <a:pathLst>
                <a:path w="13970" h="7020" extrusionOk="0">
                  <a:moveTo>
                    <a:pt x="6985" y="0"/>
                  </a:moveTo>
                  <a:cubicBezTo>
                    <a:pt x="3122" y="0"/>
                    <a:pt x="0" y="3156"/>
                    <a:pt x="49" y="7020"/>
                  </a:cubicBezTo>
                  <a:lnTo>
                    <a:pt x="56" y="7020"/>
                  </a:lnTo>
                  <a:cubicBezTo>
                    <a:pt x="507" y="6479"/>
                    <a:pt x="1148" y="6208"/>
                    <a:pt x="1790" y="6208"/>
                  </a:cubicBezTo>
                  <a:cubicBezTo>
                    <a:pt x="2432" y="6208"/>
                    <a:pt x="3073" y="6479"/>
                    <a:pt x="3524" y="7020"/>
                  </a:cubicBezTo>
                  <a:cubicBezTo>
                    <a:pt x="3975" y="6479"/>
                    <a:pt x="4616" y="6208"/>
                    <a:pt x="5258" y="6208"/>
                  </a:cubicBezTo>
                  <a:cubicBezTo>
                    <a:pt x="5900" y="6208"/>
                    <a:pt x="6541" y="6479"/>
                    <a:pt x="6992" y="7020"/>
                  </a:cubicBezTo>
                  <a:cubicBezTo>
                    <a:pt x="7443" y="6479"/>
                    <a:pt x="8085" y="6208"/>
                    <a:pt x="8726" y="6208"/>
                  </a:cubicBezTo>
                  <a:cubicBezTo>
                    <a:pt x="9368" y="6208"/>
                    <a:pt x="10009" y="6479"/>
                    <a:pt x="10460" y="7020"/>
                  </a:cubicBezTo>
                  <a:cubicBezTo>
                    <a:pt x="10911" y="6479"/>
                    <a:pt x="11553" y="6208"/>
                    <a:pt x="12194" y="6208"/>
                  </a:cubicBezTo>
                  <a:cubicBezTo>
                    <a:pt x="12836" y="6208"/>
                    <a:pt x="13477" y="6479"/>
                    <a:pt x="13928" y="7020"/>
                  </a:cubicBezTo>
                  <a:cubicBezTo>
                    <a:pt x="13970" y="3156"/>
                    <a:pt x="10849" y="0"/>
                    <a:pt x="6985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171;p52">
              <a:extLst>
                <a:ext uri="{FF2B5EF4-FFF2-40B4-BE49-F238E27FC236}">
                  <a16:creationId xmlns:a16="http://schemas.microsoft.com/office/drawing/2014/main" xmlns="" id="{F828F5B6-418D-4726-B086-E78BBD483F9E}"/>
                </a:ext>
              </a:extLst>
            </p:cNvPr>
            <p:cNvSpPr/>
            <p:nvPr/>
          </p:nvSpPr>
          <p:spPr>
            <a:xfrm>
              <a:off x="5293757" y="2319017"/>
              <a:ext cx="182279" cy="182436"/>
            </a:xfrm>
            <a:custGeom>
              <a:avLst/>
              <a:gdLst/>
              <a:ahLst/>
              <a:cxnLst/>
              <a:rect l="l" t="t" r="r" b="b"/>
              <a:pathLst>
                <a:path w="6938" h="6944" extrusionOk="0">
                  <a:moveTo>
                    <a:pt x="6937" y="0"/>
                  </a:moveTo>
                  <a:cubicBezTo>
                    <a:pt x="3108" y="0"/>
                    <a:pt x="1" y="3108"/>
                    <a:pt x="1" y="6944"/>
                  </a:cubicBezTo>
                  <a:cubicBezTo>
                    <a:pt x="452" y="6399"/>
                    <a:pt x="1093" y="6127"/>
                    <a:pt x="1735" y="6127"/>
                  </a:cubicBezTo>
                  <a:cubicBezTo>
                    <a:pt x="2377" y="6127"/>
                    <a:pt x="3018" y="6399"/>
                    <a:pt x="3469" y="6944"/>
                  </a:cubicBezTo>
                  <a:cubicBezTo>
                    <a:pt x="3469" y="3108"/>
                    <a:pt x="5023" y="0"/>
                    <a:pt x="6937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172;p52">
              <a:extLst>
                <a:ext uri="{FF2B5EF4-FFF2-40B4-BE49-F238E27FC236}">
                  <a16:creationId xmlns:a16="http://schemas.microsoft.com/office/drawing/2014/main" xmlns="" id="{076FE94B-D23D-4AA3-8866-BDE8C6C7E135}"/>
                </a:ext>
              </a:extLst>
            </p:cNvPr>
            <p:cNvSpPr/>
            <p:nvPr/>
          </p:nvSpPr>
          <p:spPr>
            <a:xfrm>
              <a:off x="5476009" y="2319017"/>
              <a:ext cx="91139" cy="182252"/>
            </a:xfrm>
            <a:custGeom>
              <a:avLst/>
              <a:gdLst/>
              <a:ahLst/>
              <a:cxnLst/>
              <a:rect l="l" t="t" r="r" b="b"/>
              <a:pathLst>
                <a:path w="3469" h="6937" extrusionOk="0">
                  <a:moveTo>
                    <a:pt x="0" y="0"/>
                  </a:moveTo>
                  <a:lnTo>
                    <a:pt x="0" y="6937"/>
                  </a:lnTo>
                  <a:cubicBezTo>
                    <a:pt x="451" y="6396"/>
                    <a:pt x="1093" y="6125"/>
                    <a:pt x="1734" y="6125"/>
                  </a:cubicBezTo>
                  <a:cubicBezTo>
                    <a:pt x="2376" y="6125"/>
                    <a:pt x="3017" y="6396"/>
                    <a:pt x="3468" y="6937"/>
                  </a:cubicBezTo>
                  <a:cubicBezTo>
                    <a:pt x="3468" y="3108"/>
                    <a:pt x="1914" y="0"/>
                    <a:pt x="0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173;p52">
              <a:extLst>
                <a:ext uri="{FF2B5EF4-FFF2-40B4-BE49-F238E27FC236}">
                  <a16:creationId xmlns:a16="http://schemas.microsoft.com/office/drawing/2014/main" xmlns="" id="{243CC78B-5403-4C10-8D60-A813B42C2C50}"/>
                </a:ext>
              </a:extLst>
            </p:cNvPr>
            <p:cNvSpPr/>
            <p:nvPr/>
          </p:nvSpPr>
          <p:spPr>
            <a:xfrm>
              <a:off x="5404574" y="2564035"/>
              <a:ext cx="82758" cy="101070"/>
            </a:xfrm>
            <a:custGeom>
              <a:avLst/>
              <a:gdLst/>
              <a:ahLst/>
              <a:cxnLst/>
              <a:rect l="l" t="t" r="r" b="b"/>
              <a:pathLst>
                <a:path w="3150" h="3847" extrusionOk="0">
                  <a:moveTo>
                    <a:pt x="2719" y="0"/>
                  </a:moveTo>
                  <a:cubicBezTo>
                    <a:pt x="2508" y="0"/>
                    <a:pt x="2296" y="142"/>
                    <a:pt x="2296" y="427"/>
                  </a:cubicBezTo>
                  <a:lnTo>
                    <a:pt x="2296" y="2258"/>
                  </a:lnTo>
                  <a:cubicBezTo>
                    <a:pt x="2296" y="2663"/>
                    <a:pt x="1970" y="2993"/>
                    <a:pt x="1573" y="2993"/>
                  </a:cubicBezTo>
                  <a:cubicBezTo>
                    <a:pt x="1569" y="2993"/>
                    <a:pt x="1565" y="2993"/>
                    <a:pt x="1561" y="2993"/>
                  </a:cubicBezTo>
                  <a:cubicBezTo>
                    <a:pt x="1262" y="2993"/>
                    <a:pt x="1006" y="2806"/>
                    <a:pt x="895" y="2535"/>
                  </a:cubicBezTo>
                  <a:cubicBezTo>
                    <a:pt x="832" y="2376"/>
                    <a:pt x="673" y="2272"/>
                    <a:pt x="506" y="2272"/>
                  </a:cubicBezTo>
                  <a:cubicBezTo>
                    <a:pt x="208" y="2272"/>
                    <a:pt x="0" y="2577"/>
                    <a:pt x="111" y="2854"/>
                  </a:cubicBezTo>
                  <a:cubicBezTo>
                    <a:pt x="345" y="3453"/>
                    <a:pt x="933" y="3846"/>
                    <a:pt x="1579" y="3846"/>
                  </a:cubicBezTo>
                  <a:cubicBezTo>
                    <a:pt x="1584" y="3846"/>
                    <a:pt x="1590" y="3846"/>
                    <a:pt x="1595" y="3846"/>
                  </a:cubicBezTo>
                  <a:cubicBezTo>
                    <a:pt x="2462" y="3825"/>
                    <a:pt x="3149" y="3111"/>
                    <a:pt x="3142" y="2244"/>
                  </a:cubicBezTo>
                  <a:lnTo>
                    <a:pt x="3142" y="427"/>
                  </a:lnTo>
                  <a:cubicBezTo>
                    <a:pt x="3142" y="142"/>
                    <a:pt x="2931" y="0"/>
                    <a:pt x="2719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5319;p52">
            <a:extLst>
              <a:ext uri="{FF2B5EF4-FFF2-40B4-BE49-F238E27FC236}">
                <a16:creationId xmlns:a16="http://schemas.microsoft.com/office/drawing/2014/main" xmlns="" id="{DE74DA78-6B20-4FAD-804C-D6EEF70316DB}"/>
              </a:ext>
            </a:extLst>
          </p:cNvPr>
          <p:cNvGrpSpPr/>
          <p:nvPr/>
        </p:nvGrpSpPr>
        <p:grpSpPr>
          <a:xfrm flipH="1">
            <a:off x="1986287" y="5873322"/>
            <a:ext cx="717799" cy="647802"/>
            <a:chOff x="8012645" y="2806477"/>
            <a:chExt cx="319763" cy="284505"/>
          </a:xfrm>
          <a:solidFill>
            <a:srgbClr val="ED7D31"/>
          </a:solidFill>
        </p:grpSpPr>
        <p:sp>
          <p:nvSpPr>
            <p:cNvPr id="28" name="Google Shape;5320;p52">
              <a:extLst>
                <a:ext uri="{FF2B5EF4-FFF2-40B4-BE49-F238E27FC236}">
                  <a16:creationId xmlns:a16="http://schemas.microsoft.com/office/drawing/2014/main" xmlns="" id="{094AFAE8-D0D0-45FC-8924-89566ED00FE2}"/>
                </a:ext>
              </a:extLst>
            </p:cNvPr>
            <p:cNvSpPr/>
            <p:nvPr/>
          </p:nvSpPr>
          <p:spPr>
            <a:xfrm>
              <a:off x="8117446" y="3039252"/>
              <a:ext cx="87855" cy="51731"/>
            </a:xfrm>
            <a:custGeom>
              <a:avLst/>
              <a:gdLst/>
              <a:ahLst/>
              <a:cxnLst/>
              <a:rect l="l" t="t" r="r" b="b"/>
              <a:pathLst>
                <a:path w="3344" h="1969" extrusionOk="0">
                  <a:moveTo>
                    <a:pt x="2235" y="1"/>
                  </a:moveTo>
                  <a:cubicBezTo>
                    <a:pt x="2172" y="1"/>
                    <a:pt x="2108" y="31"/>
                    <a:pt x="2067" y="102"/>
                  </a:cubicBezTo>
                  <a:lnTo>
                    <a:pt x="1346" y="1566"/>
                  </a:lnTo>
                  <a:lnTo>
                    <a:pt x="271" y="1566"/>
                  </a:lnTo>
                  <a:cubicBezTo>
                    <a:pt x="0" y="1566"/>
                    <a:pt x="0" y="1968"/>
                    <a:pt x="271" y="1968"/>
                  </a:cubicBezTo>
                  <a:lnTo>
                    <a:pt x="3073" y="1968"/>
                  </a:lnTo>
                  <a:cubicBezTo>
                    <a:pt x="3343" y="1968"/>
                    <a:pt x="3343" y="1566"/>
                    <a:pt x="3073" y="1566"/>
                  </a:cubicBezTo>
                  <a:lnTo>
                    <a:pt x="1790" y="1566"/>
                  </a:lnTo>
                  <a:lnTo>
                    <a:pt x="2428" y="276"/>
                  </a:lnTo>
                  <a:cubicBezTo>
                    <a:pt x="2488" y="123"/>
                    <a:pt x="2362" y="1"/>
                    <a:pt x="2235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321;p52">
              <a:extLst>
                <a:ext uri="{FF2B5EF4-FFF2-40B4-BE49-F238E27FC236}">
                  <a16:creationId xmlns:a16="http://schemas.microsoft.com/office/drawing/2014/main" xmlns="" id="{F25E35A4-DA27-4432-B919-DDBD51DE1E90}"/>
                </a:ext>
              </a:extLst>
            </p:cNvPr>
            <p:cNvSpPr/>
            <p:nvPr/>
          </p:nvSpPr>
          <p:spPr>
            <a:xfrm>
              <a:off x="8138570" y="3039252"/>
              <a:ext cx="66732" cy="51731"/>
            </a:xfrm>
            <a:custGeom>
              <a:avLst/>
              <a:gdLst/>
              <a:ahLst/>
              <a:cxnLst/>
              <a:rect l="l" t="t" r="r" b="b"/>
              <a:pathLst>
                <a:path w="2540" h="1969" extrusionOk="0">
                  <a:moveTo>
                    <a:pt x="2231" y="1"/>
                  </a:moveTo>
                  <a:cubicBezTo>
                    <a:pt x="2169" y="1"/>
                    <a:pt x="2107" y="31"/>
                    <a:pt x="2068" y="102"/>
                  </a:cubicBezTo>
                  <a:lnTo>
                    <a:pt x="1346" y="1566"/>
                  </a:lnTo>
                  <a:lnTo>
                    <a:pt x="264" y="1566"/>
                  </a:lnTo>
                  <a:cubicBezTo>
                    <a:pt x="1" y="1566"/>
                    <a:pt x="1" y="1968"/>
                    <a:pt x="264" y="1968"/>
                  </a:cubicBezTo>
                  <a:lnTo>
                    <a:pt x="2269" y="1968"/>
                  </a:lnTo>
                  <a:cubicBezTo>
                    <a:pt x="2539" y="1968"/>
                    <a:pt x="2539" y="1566"/>
                    <a:pt x="2269" y="1566"/>
                  </a:cubicBezTo>
                  <a:lnTo>
                    <a:pt x="1790" y="1566"/>
                  </a:lnTo>
                  <a:lnTo>
                    <a:pt x="2421" y="276"/>
                  </a:lnTo>
                  <a:cubicBezTo>
                    <a:pt x="2482" y="123"/>
                    <a:pt x="2356" y="1"/>
                    <a:pt x="2231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322;p52">
              <a:extLst>
                <a:ext uri="{FF2B5EF4-FFF2-40B4-BE49-F238E27FC236}">
                  <a16:creationId xmlns:a16="http://schemas.microsoft.com/office/drawing/2014/main" xmlns="" id="{E75448BC-713D-4F25-8528-5FD67A56F23B}"/>
                </a:ext>
              </a:extLst>
            </p:cNvPr>
            <p:cNvSpPr/>
            <p:nvPr/>
          </p:nvSpPr>
          <p:spPr>
            <a:xfrm>
              <a:off x="8012645" y="2884664"/>
              <a:ext cx="32841" cy="41747"/>
            </a:xfrm>
            <a:custGeom>
              <a:avLst/>
              <a:gdLst/>
              <a:ahLst/>
              <a:cxnLst/>
              <a:rect l="l" t="t" r="r" b="b"/>
              <a:pathLst>
                <a:path w="1250" h="1589" extrusionOk="0">
                  <a:moveTo>
                    <a:pt x="1249" y="0"/>
                  </a:moveTo>
                  <a:lnTo>
                    <a:pt x="181" y="451"/>
                  </a:lnTo>
                  <a:cubicBezTo>
                    <a:pt x="29" y="514"/>
                    <a:pt x="1" y="715"/>
                    <a:pt x="133" y="819"/>
                  </a:cubicBezTo>
                  <a:lnTo>
                    <a:pt x="1104" y="1589"/>
                  </a:lnTo>
                  <a:lnTo>
                    <a:pt x="1249" y="0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323;p52">
              <a:extLst>
                <a:ext uri="{FF2B5EF4-FFF2-40B4-BE49-F238E27FC236}">
                  <a16:creationId xmlns:a16="http://schemas.microsoft.com/office/drawing/2014/main" xmlns="" id="{64B1139B-A227-4934-AACD-58764BBCAB6A}"/>
                </a:ext>
              </a:extLst>
            </p:cNvPr>
            <p:cNvSpPr/>
            <p:nvPr/>
          </p:nvSpPr>
          <p:spPr>
            <a:xfrm>
              <a:off x="8025598" y="2806477"/>
              <a:ext cx="306810" cy="247513"/>
            </a:xfrm>
            <a:custGeom>
              <a:avLst/>
              <a:gdLst/>
              <a:ahLst/>
              <a:cxnLst/>
              <a:rect l="l" t="t" r="r" b="b"/>
              <a:pathLst>
                <a:path w="11678" h="9421" extrusionOk="0">
                  <a:moveTo>
                    <a:pt x="4621" y="1"/>
                  </a:moveTo>
                  <a:cubicBezTo>
                    <a:pt x="4383" y="1"/>
                    <a:pt x="938" y="65"/>
                    <a:pt x="382" y="3809"/>
                  </a:cubicBezTo>
                  <a:cubicBezTo>
                    <a:pt x="0" y="7214"/>
                    <a:pt x="2761" y="9420"/>
                    <a:pt x="5972" y="9420"/>
                  </a:cubicBezTo>
                  <a:cubicBezTo>
                    <a:pt x="8573" y="9420"/>
                    <a:pt x="10828" y="7873"/>
                    <a:pt x="11625" y="5730"/>
                  </a:cubicBezTo>
                  <a:cubicBezTo>
                    <a:pt x="11677" y="5574"/>
                    <a:pt x="11560" y="5427"/>
                    <a:pt x="11416" y="5427"/>
                  </a:cubicBezTo>
                  <a:cubicBezTo>
                    <a:pt x="11387" y="5427"/>
                    <a:pt x="11357" y="5433"/>
                    <a:pt x="11327" y="5446"/>
                  </a:cubicBezTo>
                  <a:cubicBezTo>
                    <a:pt x="10896" y="5625"/>
                    <a:pt x="10433" y="5718"/>
                    <a:pt x="9967" y="5718"/>
                  </a:cubicBezTo>
                  <a:cubicBezTo>
                    <a:pt x="9856" y="5718"/>
                    <a:pt x="9745" y="5713"/>
                    <a:pt x="9635" y="5702"/>
                  </a:cubicBezTo>
                  <a:cubicBezTo>
                    <a:pt x="7984" y="5543"/>
                    <a:pt x="6805" y="3503"/>
                    <a:pt x="6090" y="2276"/>
                  </a:cubicBezTo>
                  <a:cubicBezTo>
                    <a:pt x="5619" y="1457"/>
                    <a:pt x="4980" y="951"/>
                    <a:pt x="4037" y="764"/>
                  </a:cubicBezTo>
                  <a:lnTo>
                    <a:pt x="4634" y="1"/>
                  </a:lnTo>
                  <a:cubicBezTo>
                    <a:pt x="4634" y="1"/>
                    <a:pt x="4629" y="1"/>
                    <a:pt x="4621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24;p52">
              <a:extLst>
                <a:ext uri="{FF2B5EF4-FFF2-40B4-BE49-F238E27FC236}">
                  <a16:creationId xmlns:a16="http://schemas.microsoft.com/office/drawing/2014/main" xmlns="" id="{E47AF473-7DB0-47E9-BB81-130601EBEA64}"/>
                </a:ext>
              </a:extLst>
            </p:cNvPr>
            <p:cNvSpPr/>
            <p:nvPr/>
          </p:nvSpPr>
          <p:spPr>
            <a:xfrm>
              <a:off x="8025598" y="2806477"/>
              <a:ext cx="209576" cy="247671"/>
            </a:xfrm>
            <a:custGeom>
              <a:avLst/>
              <a:gdLst/>
              <a:ahLst/>
              <a:cxnLst/>
              <a:rect l="l" t="t" r="r" b="b"/>
              <a:pathLst>
                <a:path w="7977" h="9427" extrusionOk="0">
                  <a:moveTo>
                    <a:pt x="4623" y="1"/>
                  </a:moveTo>
                  <a:cubicBezTo>
                    <a:pt x="4407" y="1"/>
                    <a:pt x="939" y="59"/>
                    <a:pt x="382" y="3809"/>
                  </a:cubicBezTo>
                  <a:cubicBezTo>
                    <a:pt x="0" y="7221"/>
                    <a:pt x="2761" y="9427"/>
                    <a:pt x="5972" y="9427"/>
                  </a:cubicBezTo>
                  <a:cubicBezTo>
                    <a:pt x="6652" y="9427"/>
                    <a:pt x="7325" y="9316"/>
                    <a:pt x="7977" y="9108"/>
                  </a:cubicBezTo>
                  <a:lnTo>
                    <a:pt x="7977" y="9108"/>
                  </a:lnTo>
                  <a:cubicBezTo>
                    <a:pt x="7824" y="9115"/>
                    <a:pt x="7672" y="9122"/>
                    <a:pt x="7519" y="9122"/>
                  </a:cubicBezTo>
                  <a:cubicBezTo>
                    <a:pt x="4315" y="9122"/>
                    <a:pt x="1547" y="6916"/>
                    <a:pt x="1935" y="3510"/>
                  </a:cubicBezTo>
                  <a:cubicBezTo>
                    <a:pt x="2254" y="1339"/>
                    <a:pt x="3552" y="403"/>
                    <a:pt x="4634" y="1"/>
                  </a:cubicBezTo>
                  <a:cubicBezTo>
                    <a:pt x="4634" y="1"/>
                    <a:pt x="4630" y="1"/>
                    <a:pt x="4623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25;p52">
              <a:extLst>
                <a:ext uri="{FF2B5EF4-FFF2-40B4-BE49-F238E27FC236}">
                  <a16:creationId xmlns:a16="http://schemas.microsoft.com/office/drawing/2014/main" xmlns="" id="{911A96CF-D6CE-4926-8A6B-CB5117A06A61}"/>
                </a:ext>
              </a:extLst>
            </p:cNvPr>
            <p:cNvSpPr/>
            <p:nvPr/>
          </p:nvSpPr>
          <p:spPr>
            <a:xfrm>
              <a:off x="8110274" y="2874865"/>
              <a:ext cx="179205" cy="111290"/>
            </a:xfrm>
            <a:custGeom>
              <a:avLst/>
              <a:gdLst/>
              <a:ahLst/>
              <a:cxnLst/>
              <a:rect l="l" t="t" r="r" b="b"/>
              <a:pathLst>
                <a:path w="6821" h="4236" extrusionOk="0">
                  <a:moveTo>
                    <a:pt x="2513" y="0"/>
                  </a:moveTo>
                  <a:cubicBezTo>
                    <a:pt x="2336" y="0"/>
                    <a:pt x="2157" y="43"/>
                    <a:pt x="1993" y="131"/>
                  </a:cubicBezTo>
                  <a:lnTo>
                    <a:pt x="1986" y="131"/>
                  </a:lnTo>
                  <a:cubicBezTo>
                    <a:pt x="0" y="1212"/>
                    <a:pt x="1031" y="4236"/>
                    <a:pt x="3479" y="4236"/>
                  </a:cubicBezTo>
                  <a:cubicBezTo>
                    <a:pt x="4374" y="4236"/>
                    <a:pt x="5458" y="3831"/>
                    <a:pt x="6654" y="2780"/>
                  </a:cubicBezTo>
                  <a:cubicBezTo>
                    <a:pt x="6821" y="2634"/>
                    <a:pt x="6717" y="2364"/>
                    <a:pt x="6502" y="2364"/>
                  </a:cubicBezTo>
                  <a:cubicBezTo>
                    <a:pt x="5780" y="2364"/>
                    <a:pt x="4629" y="2052"/>
                    <a:pt x="3401" y="443"/>
                  </a:cubicBezTo>
                  <a:cubicBezTo>
                    <a:pt x="3187" y="156"/>
                    <a:pt x="2853" y="0"/>
                    <a:pt x="2513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326;p52">
              <a:extLst>
                <a:ext uri="{FF2B5EF4-FFF2-40B4-BE49-F238E27FC236}">
                  <a16:creationId xmlns:a16="http://schemas.microsoft.com/office/drawing/2014/main" xmlns="" id="{393ABEC8-179E-42AA-854B-64BD8D471635}"/>
                </a:ext>
              </a:extLst>
            </p:cNvPr>
            <p:cNvSpPr/>
            <p:nvPr/>
          </p:nvSpPr>
          <p:spPr>
            <a:xfrm>
              <a:off x="8131397" y="2917084"/>
              <a:ext cx="158082" cy="69175"/>
            </a:xfrm>
            <a:custGeom>
              <a:avLst/>
              <a:gdLst/>
              <a:ahLst/>
              <a:cxnLst/>
              <a:rect l="l" t="t" r="r" b="b"/>
              <a:pathLst>
                <a:path w="6017" h="2633" extrusionOk="0">
                  <a:moveTo>
                    <a:pt x="149" y="1"/>
                  </a:moveTo>
                  <a:cubicBezTo>
                    <a:pt x="0" y="1236"/>
                    <a:pt x="1008" y="2632"/>
                    <a:pt x="2671" y="2632"/>
                  </a:cubicBezTo>
                  <a:cubicBezTo>
                    <a:pt x="3567" y="2632"/>
                    <a:pt x="4653" y="2227"/>
                    <a:pt x="5850" y="1173"/>
                  </a:cubicBezTo>
                  <a:cubicBezTo>
                    <a:pt x="6017" y="1027"/>
                    <a:pt x="5913" y="757"/>
                    <a:pt x="5691" y="757"/>
                  </a:cubicBezTo>
                  <a:cubicBezTo>
                    <a:pt x="5538" y="757"/>
                    <a:pt x="5386" y="743"/>
                    <a:pt x="5240" y="715"/>
                  </a:cubicBezTo>
                  <a:cubicBezTo>
                    <a:pt x="4532" y="1378"/>
                    <a:pt x="3303" y="1901"/>
                    <a:pt x="2228" y="1901"/>
                  </a:cubicBezTo>
                  <a:cubicBezTo>
                    <a:pt x="1166" y="1901"/>
                    <a:pt x="256" y="1390"/>
                    <a:pt x="149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327;p52">
              <a:extLst>
                <a:ext uri="{FF2B5EF4-FFF2-40B4-BE49-F238E27FC236}">
                  <a16:creationId xmlns:a16="http://schemas.microsoft.com/office/drawing/2014/main" xmlns="" id="{F86A3B97-3200-4D82-BAC6-5B6B545AAC0D}"/>
                </a:ext>
              </a:extLst>
            </p:cNvPr>
            <p:cNvSpPr/>
            <p:nvPr/>
          </p:nvSpPr>
          <p:spPr>
            <a:xfrm>
              <a:off x="8066399" y="2869715"/>
              <a:ext cx="31737" cy="36834"/>
            </a:xfrm>
            <a:custGeom>
              <a:avLst/>
              <a:gdLst/>
              <a:ahLst/>
              <a:cxnLst/>
              <a:rect l="l" t="t" r="r" b="b"/>
              <a:pathLst>
                <a:path w="1208" h="1402" extrusionOk="0">
                  <a:moveTo>
                    <a:pt x="604" y="1"/>
                  </a:moveTo>
                  <a:cubicBezTo>
                    <a:pt x="271" y="1"/>
                    <a:pt x="1" y="271"/>
                    <a:pt x="1" y="604"/>
                  </a:cubicBezTo>
                  <a:lnTo>
                    <a:pt x="1" y="798"/>
                  </a:lnTo>
                  <a:cubicBezTo>
                    <a:pt x="1" y="1131"/>
                    <a:pt x="271" y="1402"/>
                    <a:pt x="604" y="1402"/>
                  </a:cubicBezTo>
                  <a:cubicBezTo>
                    <a:pt x="937" y="1402"/>
                    <a:pt x="1208" y="1138"/>
                    <a:pt x="1208" y="805"/>
                  </a:cubicBezTo>
                  <a:lnTo>
                    <a:pt x="1208" y="604"/>
                  </a:lnTo>
                  <a:cubicBezTo>
                    <a:pt x="1208" y="271"/>
                    <a:pt x="937" y="1"/>
                    <a:pt x="604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328;p52">
              <a:extLst>
                <a:ext uri="{FF2B5EF4-FFF2-40B4-BE49-F238E27FC236}">
                  <a16:creationId xmlns:a16="http://schemas.microsoft.com/office/drawing/2014/main" xmlns="" id="{A5A75AAD-287F-4ABE-9535-1F98BBBAEACB}"/>
                </a:ext>
              </a:extLst>
            </p:cNvPr>
            <p:cNvSpPr/>
            <p:nvPr/>
          </p:nvSpPr>
          <p:spPr>
            <a:xfrm>
              <a:off x="8082268" y="2869715"/>
              <a:ext cx="15869" cy="26220"/>
            </a:xfrm>
            <a:custGeom>
              <a:avLst/>
              <a:gdLst/>
              <a:ahLst/>
              <a:cxnLst/>
              <a:rect l="l" t="t" r="r" b="b"/>
              <a:pathLst>
                <a:path w="604" h="998" extrusionOk="0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lnTo>
                    <a:pt x="0" y="701"/>
                  </a:lnTo>
                  <a:cubicBezTo>
                    <a:pt x="0" y="899"/>
                    <a:pt x="151" y="998"/>
                    <a:pt x="302" y="998"/>
                  </a:cubicBezTo>
                  <a:cubicBezTo>
                    <a:pt x="453" y="998"/>
                    <a:pt x="604" y="899"/>
                    <a:pt x="604" y="701"/>
                  </a:cubicBezTo>
                  <a:lnTo>
                    <a:pt x="604" y="604"/>
                  </a:lnTo>
                  <a:cubicBezTo>
                    <a:pt x="604" y="275"/>
                    <a:pt x="340" y="0"/>
                    <a:pt x="13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329;p52">
              <a:extLst>
                <a:ext uri="{FF2B5EF4-FFF2-40B4-BE49-F238E27FC236}">
                  <a16:creationId xmlns:a16="http://schemas.microsoft.com/office/drawing/2014/main" xmlns="" id="{D3170E76-1804-4249-A6D4-CF523E63EED9}"/>
                </a:ext>
              </a:extLst>
            </p:cNvPr>
            <p:cNvSpPr/>
            <p:nvPr/>
          </p:nvSpPr>
          <p:spPr>
            <a:xfrm>
              <a:off x="8076987" y="2874996"/>
              <a:ext cx="10588" cy="10430"/>
            </a:xfrm>
            <a:custGeom>
              <a:avLst/>
              <a:gdLst/>
              <a:ahLst/>
              <a:cxnLst/>
              <a:rect l="l" t="t" r="r" b="b"/>
              <a:pathLst>
                <a:path w="403" h="397" extrusionOk="0">
                  <a:moveTo>
                    <a:pt x="201" y="1"/>
                  </a:moveTo>
                  <a:cubicBezTo>
                    <a:pt x="90" y="1"/>
                    <a:pt x="0" y="91"/>
                    <a:pt x="0" y="202"/>
                  </a:cubicBezTo>
                  <a:cubicBezTo>
                    <a:pt x="0" y="306"/>
                    <a:pt x="90" y="396"/>
                    <a:pt x="201" y="396"/>
                  </a:cubicBezTo>
                  <a:cubicBezTo>
                    <a:pt x="312" y="396"/>
                    <a:pt x="403" y="306"/>
                    <a:pt x="403" y="202"/>
                  </a:cubicBezTo>
                  <a:cubicBezTo>
                    <a:pt x="403" y="91"/>
                    <a:pt x="312" y="1"/>
                    <a:pt x="201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5370;p52">
            <a:extLst>
              <a:ext uri="{FF2B5EF4-FFF2-40B4-BE49-F238E27FC236}">
                <a16:creationId xmlns:a16="http://schemas.microsoft.com/office/drawing/2014/main" xmlns="" id="{0094B583-A061-430D-A98B-FAD86A9DCEDD}"/>
              </a:ext>
            </a:extLst>
          </p:cNvPr>
          <p:cNvGrpSpPr/>
          <p:nvPr/>
        </p:nvGrpSpPr>
        <p:grpSpPr>
          <a:xfrm>
            <a:off x="599060" y="206177"/>
            <a:ext cx="968328" cy="865669"/>
            <a:chOff x="1356297" y="3210890"/>
            <a:chExt cx="431368" cy="380189"/>
          </a:xfrm>
          <a:solidFill>
            <a:srgbClr val="ED7D31"/>
          </a:solidFill>
        </p:grpSpPr>
        <p:sp>
          <p:nvSpPr>
            <p:cNvPr id="39" name="Google Shape;5371;p52">
              <a:extLst>
                <a:ext uri="{FF2B5EF4-FFF2-40B4-BE49-F238E27FC236}">
                  <a16:creationId xmlns:a16="http://schemas.microsoft.com/office/drawing/2014/main" xmlns="" id="{09D5B15B-F7C8-4BCC-9480-C532C75B2EF3}"/>
                </a:ext>
              </a:extLst>
            </p:cNvPr>
            <p:cNvSpPr/>
            <p:nvPr/>
          </p:nvSpPr>
          <p:spPr>
            <a:xfrm>
              <a:off x="1418432" y="3271343"/>
              <a:ext cx="191369" cy="190843"/>
            </a:xfrm>
            <a:custGeom>
              <a:avLst/>
              <a:gdLst/>
              <a:ahLst/>
              <a:cxnLst/>
              <a:rect l="l" t="t" r="r" b="b"/>
              <a:pathLst>
                <a:path w="7284" h="7264" extrusionOk="0">
                  <a:moveTo>
                    <a:pt x="3642" y="1"/>
                  </a:moveTo>
                  <a:cubicBezTo>
                    <a:pt x="1631" y="1"/>
                    <a:pt x="1" y="1631"/>
                    <a:pt x="1" y="3642"/>
                  </a:cubicBezTo>
                  <a:lnTo>
                    <a:pt x="1" y="3739"/>
                  </a:lnTo>
                  <a:lnTo>
                    <a:pt x="1" y="3774"/>
                  </a:lnTo>
                  <a:lnTo>
                    <a:pt x="1" y="3837"/>
                  </a:lnTo>
                  <a:lnTo>
                    <a:pt x="1" y="3878"/>
                  </a:lnTo>
                  <a:lnTo>
                    <a:pt x="1" y="3934"/>
                  </a:lnTo>
                  <a:lnTo>
                    <a:pt x="1" y="3975"/>
                  </a:lnTo>
                  <a:cubicBezTo>
                    <a:pt x="1" y="3989"/>
                    <a:pt x="1" y="4010"/>
                    <a:pt x="1" y="4031"/>
                  </a:cubicBezTo>
                  <a:lnTo>
                    <a:pt x="8" y="4072"/>
                  </a:lnTo>
                  <a:cubicBezTo>
                    <a:pt x="8" y="4093"/>
                    <a:pt x="8" y="4114"/>
                    <a:pt x="15" y="4128"/>
                  </a:cubicBezTo>
                  <a:lnTo>
                    <a:pt x="22" y="4170"/>
                  </a:lnTo>
                  <a:cubicBezTo>
                    <a:pt x="22" y="4190"/>
                    <a:pt x="29" y="4204"/>
                    <a:pt x="29" y="4225"/>
                  </a:cubicBezTo>
                  <a:lnTo>
                    <a:pt x="36" y="4267"/>
                  </a:lnTo>
                  <a:lnTo>
                    <a:pt x="43" y="4322"/>
                  </a:lnTo>
                  <a:lnTo>
                    <a:pt x="56" y="4357"/>
                  </a:lnTo>
                  <a:cubicBezTo>
                    <a:pt x="56" y="4378"/>
                    <a:pt x="63" y="4398"/>
                    <a:pt x="63" y="4412"/>
                  </a:cubicBezTo>
                  <a:lnTo>
                    <a:pt x="70" y="4454"/>
                  </a:lnTo>
                  <a:cubicBezTo>
                    <a:pt x="77" y="4475"/>
                    <a:pt x="84" y="4496"/>
                    <a:pt x="84" y="4509"/>
                  </a:cubicBezTo>
                  <a:lnTo>
                    <a:pt x="98" y="4544"/>
                  </a:lnTo>
                  <a:cubicBezTo>
                    <a:pt x="98" y="4572"/>
                    <a:pt x="105" y="4593"/>
                    <a:pt x="112" y="4613"/>
                  </a:cubicBezTo>
                  <a:lnTo>
                    <a:pt x="119" y="4634"/>
                  </a:lnTo>
                  <a:cubicBezTo>
                    <a:pt x="126" y="4669"/>
                    <a:pt x="140" y="4697"/>
                    <a:pt x="147" y="4724"/>
                  </a:cubicBezTo>
                  <a:lnTo>
                    <a:pt x="154" y="4745"/>
                  </a:lnTo>
                  <a:cubicBezTo>
                    <a:pt x="160" y="4773"/>
                    <a:pt x="167" y="4794"/>
                    <a:pt x="174" y="4815"/>
                  </a:cubicBezTo>
                  <a:lnTo>
                    <a:pt x="188" y="4849"/>
                  </a:lnTo>
                  <a:lnTo>
                    <a:pt x="209" y="4898"/>
                  </a:lnTo>
                  <a:lnTo>
                    <a:pt x="223" y="4939"/>
                  </a:lnTo>
                  <a:lnTo>
                    <a:pt x="244" y="4988"/>
                  </a:lnTo>
                  <a:lnTo>
                    <a:pt x="258" y="5023"/>
                  </a:lnTo>
                  <a:lnTo>
                    <a:pt x="278" y="5078"/>
                  </a:lnTo>
                  <a:lnTo>
                    <a:pt x="292" y="5113"/>
                  </a:lnTo>
                  <a:lnTo>
                    <a:pt x="313" y="5161"/>
                  </a:lnTo>
                  <a:lnTo>
                    <a:pt x="334" y="5196"/>
                  </a:lnTo>
                  <a:lnTo>
                    <a:pt x="355" y="5245"/>
                  </a:lnTo>
                  <a:lnTo>
                    <a:pt x="376" y="5279"/>
                  </a:lnTo>
                  <a:lnTo>
                    <a:pt x="403" y="5328"/>
                  </a:lnTo>
                  <a:lnTo>
                    <a:pt x="417" y="5363"/>
                  </a:lnTo>
                  <a:lnTo>
                    <a:pt x="445" y="5411"/>
                  </a:lnTo>
                  <a:lnTo>
                    <a:pt x="466" y="5446"/>
                  </a:lnTo>
                  <a:lnTo>
                    <a:pt x="493" y="5501"/>
                  </a:lnTo>
                  <a:lnTo>
                    <a:pt x="507" y="5522"/>
                  </a:lnTo>
                  <a:lnTo>
                    <a:pt x="556" y="5598"/>
                  </a:lnTo>
                  <a:lnTo>
                    <a:pt x="563" y="5612"/>
                  </a:lnTo>
                  <a:lnTo>
                    <a:pt x="611" y="5675"/>
                  </a:lnTo>
                  <a:lnTo>
                    <a:pt x="625" y="5702"/>
                  </a:lnTo>
                  <a:lnTo>
                    <a:pt x="660" y="5751"/>
                  </a:lnTo>
                  <a:lnTo>
                    <a:pt x="681" y="5786"/>
                  </a:lnTo>
                  <a:lnTo>
                    <a:pt x="715" y="5827"/>
                  </a:lnTo>
                  <a:lnTo>
                    <a:pt x="736" y="5855"/>
                  </a:lnTo>
                  <a:lnTo>
                    <a:pt x="771" y="5904"/>
                  </a:lnTo>
                  <a:lnTo>
                    <a:pt x="799" y="5931"/>
                  </a:lnTo>
                  <a:lnTo>
                    <a:pt x="833" y="5973"/>
                  </a:lnTo>
                  <a:lnTo>
                    <a:pt x="854" y="6001"/>
                  </a:lnTo>
                  <a:lnTo>
                    <a:pt x="889" y="6042"/>
                  </a:lnTo>
                  <a:lnTo>
                    <a:pt x="917" y="6070"/>
                  </a:lnTo>
                  <a:lnTo>
                    <a:pt x="951" y="6112"/>
                  </a:lnTo>
                  <a:lnTo>
                    <a:pt x="979" y="6139"/>
                  </a:lnTo>
                  <a:lnTo>
                    <a:pt x="1021" y="6181"/>
                  </a:lnTo>
                  <a:lnTo>
                    <a:pt x="1041" y="6202"/>
                  </a:lnTo>
                  <a:lnTo>
                    <a:pt x="1090" y="6250"/>
                  </a:lnTo>
                  <a:lnTo>
                    <a:pt x="1104" y="6271"/>
                  </a:lnTo>
                  <a:lnTo>
                    <a:pt x="1173" y="6334"/>
                  </a:lnTo>
                  <a:lnTo>
                    <a:pt x="1243" y="6396"/>
                  </a:lnTo>
                  <a:cubicBezTo>
                    <a:pt x="1409" y="6535"/>
                    <a:pt x="1582" y="6660"/>
                    <a:pt x="1770" y="6771"/>
                  </a:cubicBezTo>
                  <a:lnTo>
                    <a:pt x="1784" y="6778"/>
                  </a:lnTo>
                  <a:lnTo>
                    <a:pt x="1860" y="6819"/>
                  </a:lnTo>
                  <a:lnTo>
                    <a:pt x="1881" y="6833"/>
                  </a:lnTo>
                  <a:lnTo>
                    <a:pt x="1971" y="6882"/>
                  </a:lnTo>
                  <a:lnTo>
                    <a:pt x="1992" y="6895"/>
                  </a:lnTo>
                  <a:lnTo>
                    <a:pt x="2068" y="6930"/>
                  </a:lnTo>
                  <a:lnTo>
                    <a:pt x="2096" y="6944"/>
                  </a:lnTo>
                  <a:lnTo>
                    <a:pt x="2179" y="6979"/>
                  </a:lnTo>
                  <a:lnTo>
                    <a:pt x="2200" y="6986"/>
                  </a:lnTo>
                  <a:lnTo>
                    <a:pt x="2297" y="7027"/>
                  </a:lnTo>
                  <a:lnTo>
                    <a:pt x="2325" y="7041"/>
                  </a:lnTo>
                  <a:lnTo>
                    <a:pt x="2401" y="7069"/>
                  </a:lnTo>
                  <a:lnTo>
                    <a:pt x="2429" y="7076"/>
                  </a:lnTo>
                  <a:lnTo>
                    <a:pt x="2519" y="7104"/>
                  </a:lnTo>
                  <a:lnTo>
                    <a:pt x="2533" y="7110"/>
                  </a:lnTo>
                  <a:lnTo>
                    <a:pt x="2637" y="7138"/>
                  </a:lnTo>
                  <a:lnTo>
                    <a:pt x="2664" y="7152"/>
                  </a:lnTo>
                  <a:lnTo>
                    <a:pt x="2741" y="7173"/>
                  </a:lnTo>
                  <a:lnTo>
                    <a:pt x="2775" y="7180"/>
                  </a:lnTo>
                  <a:lnTo>
                    <a:pt x="2873" y="7201"/>
                  </a:lnTo>
                  <a:lnTo>
                    <a:pt x="2886" y="7201"/>
                  </a:lnTo>
                  <a:lnTo>
                    <a:pt x="2990" y="7221"/>
                  </a:lnTo>
                  <a:lnTo>
                    <a:pt x="3018" y="7221"/>
                  </a:lnTo>
                  <a:lnTo>
                    <a:pt x="3101" y="7235"/>
                  </a:lnTo>
                  <a:lnTo>
                    <a:pt x="3136" y="7242"/>
                  </a:lnTo>
                  <a:lnTo>
                    <a:pt x="3240" y="7256"/>
                  </a:lnTo>
                  <a:lnTo>
                    <a:pt x="3247" y="7256"/>
                  </a:lnTo>
                  <a:lnTo>
                    <a:pt x="3358" y="7263"/>
                  </a:lnTo>
                  <a:lnTo>
                    <a:pt x="3892" y="7263"/>
                  </a:lnTo>
                  <a:lnTo>
                    <a:pt x="4003" y="7256"/>
                  </a:lnTo>
                  <a:lnTo>
                    <a:pt x="4010" y="7256"/>
                  </a:lnTo>
                  <a:lnTo>
                    <a:pt x="4107" y="7242"/>
                  </a:lnTo>
                  <a:lnTo>
                    <a:pt x="4142" y="7235"/>
                  </a:lnTo>
                  <a:lnTo>
                    <a:pt x="4232" y="7221"/>
                  </a:lnTo>
                  <a:lnTo>
                    <a:pt x="4260" y="7221"/>
                  </a:lnTo>
                  <a:lnTo>
                    <a:pt x="4371" y="7201"/>
                  </a:lnTo>
                  <a:lnTo>
                    <a:pt x="4378" y="7201"/>
                  </a:lnTo>
                  <a:lnTo>
                    <a:pt x="4475" y="7180"/>
                  </a:lnTo>
                  <a:lnTo>
                    <a:pt x="4509" y="7173"/>
                  </a:lnTo>
                  <a:lnTo>
                    <a:pt x="4586" y="7152"/>
                  </a:lnTo>
                  <a:lnTo>
                    <a:pt x="4614" y="7138"/>
                  </a:lnTo>
                  <a:lnTo>
                    <a:pt x="4718" y="7110"/>
                  </a:lnTo>
                  <a:lnTo>
                    <a:pt x="4731" y="7104"/>
                  </a:lnTo>
                  <a:lnTo>
                    <a:pt x="4822" y="7076"/>
                  </a:lnTo>
                  <a:lnTo>
                    <a:pt x="4849" y="7069"/>
                  </a:lnTo>
                  <a:lnTo>
                    <a:pt x="4933" y="7041"/>
                  </a:lnTo>
                  <a:lnTo>
                    <a:pt x="4953" y="7027"/>
                  </a:lnTo>
                  <a:lnTo>
                    <a:pt x="5051" y="6986"/>
                  </a:lnTo>
                  <a:lnTo>
                    <a:pt x="5071" y="6979"/>
                  </a:lnTo>
                  <a:lnTo>
                    <a:pt x="5155" y="6944"/>
                  </a:lnTo>
                  <a:lnTo>
                    <a:pt x="5182" y="6930"/>
                  </a:lnTo>
                  <a:lnTo>
                    <a:pt x="5259" y="6895"/>
                  </a:lnTo>
                  <a:lnTo>
                    <a:pt x="5279" y="6882"/>
                  </a:lnTo>
                  <a:lnTo>
                    <a:pt x="5377" y="6833"/>
                  </a:lnTo>
                  <a:lnTo>
                    <a:pt x="5397" y="6819"/>
                  </a:lnTo>
                  <a:lnTo>
                    <a:pt x="5467" y="6778"/>
                  </a:lnTo>
                  <a:lnTo>
                    <a:pt x="5481" y="6771"/>
                  </a:lnTo>
                  <a:cubicBezTo>
                    <a:pt x="5668" y="6660"/>
                    <a:pt x="5841" y="6535"/>
                    <a:pt x="6008" y="6396"/>
                  </a:cubicBezTo>
                  <a:lnTo>
                    <a:pt x="6077" y="6334"/>
                  </a:lnTo>
                  <a:lnTo>
                    <a:pt x="6146" y="6271"/>
                  </a:lnTo>
                  <a:lnTo>
                    <a:pt x="6160" y="6250"/>
                  </a:lnTo>
                  <a:lnTo>
                    <a:pt x="6209" y="6202"/>
                  </a:lnTo>
                  <a:lnTo>
                    <a:pt x="6257" y="6181"/>
                  </a:lnTo>
                  <a:lnTo>
                    <a:pt x="6299" y="6139"/>
                  </a:lnTo>
                  <a:lnTo>
                    <a:pt x="6320" y="6112"/>
                  </a:lnTo>
                  <a:lnTo>
                    <a:pt x="6361" y="6070"/>
                  </a:lnTo>
                  <a:lnTo>
                    <a:pt x="6382" y="6042"/>
                  </a:lnTo>
                  <a:lnTo>
                    <a:pt x="6424" y="6001"/>
                  </a:lnTo>
                  <a:lnTo>
                    <a:pt x="6445" y="5973"/>
                  </a:lnTo>
                  <a:lnTo>
                    <a:pt x="6479" y="5931"/>
                  </a:lnTo>
                  <a:lnTo>
                    <a:pt x="6507" y="5904"/>
                  </a:lnTo>
                  <a:lnTo>
                    <a:pt x="6535" y="5855"/>
                  </a:lnTo>
                  <a:lnTo>
                    <a:pt x="6563" y="5827"/>
                  </a:lnTo>
                  <a:lnTo>
                    <a:pt x="6590" y="5786"/>
                  </a:lnTo>
                  <a:lnTo>
                    <a:pt x="6618" y="5751"/>
                  </a:lnTo>
                  <a:lnTo>
                    <a:pt x="6653" y="5702"/>
                  </a:lnTo>
                  <a:lnTo>
                    <a:pt x="6667" y="5675"/>
                  </a:lnTo>
                  <a:lnTo>
                    <a:pt x="6708" y="5612"/>
                  </a:lnTo>
                  <a:lnTo>
                    <a:pt x="6715" y="5598"/>
                  </a:lnTo>
                  <a:lnTo>
                    <a:pt x="6764" y="5522"/>
                  </a:lnTo>
                  <a:lnTo>
                    <a:pt x="6785" y="5501"/>
                  </a:lnTo>
                  <a:lnTo>
                    <a:pt x="6812" y="5446"/>
                  </a:lnTo>
                  <a:lnTo>
                    <a:pt x="6833" y="5411"/>
                  </a:lnTo>
                  <a:lnTo>
                    <a:pt x="6861" y="5363"/>
                  </a:lnTo>
                  <a:lnTo>
                    <a:pt x="6875" y="5328"/>
                  </a:lnTo>
                  <a:lnTo>
                    <a:pt x="6902" y="5279"/>
                  </a:lnTo>
                  <a:lnTo>
                    <a:pt x="6923" y="5245"/>
                  </a:lnTo>
                  <a:lnTo>
                    <a:pt x="6944" y="5196"/>
                  </a:lnTo>
                  <a:lnTo>
                    <a:pt x="6958" y="5161"/>
                  </a:lnTo>
                  <a:lnTo>
                    <a:pt x="6986" y="5113"/>
                  </a:lnTo>
                  <a:lnTo>
                    <a:pt x="7000" y="5078"/>
                  </a:lnTo>
                  <a:lnTo>
                    <a:pt x="7020" y="5023"/>
                  </a:lnTo>
                  <a:lnTo>
                    <a:pt x="7034" y="4988"/>
                  </a:lnTo>
                  <a:lnTo>
                    <a:pt x="7055" y="4939"/>
                  </a:lnTo>
                  <a:lnTo>
                    <a:pt x="7069" y="4898"/>
                  </a:lnTo>
                  <a:lnTo>
                    <a:pt x="7090" y="4849"/>
                  </a:lnTo>
                  <a:lnTo>
                    <a:pt x="7104" y="4815"/>
                  </a:lnTo>
                  <a:lnTo>
                    <a:pt x="7124" y="4745"/>
                  </a:lnTo>
                  <a:lnTo>
                    <a:pt x="7131" y="4724"/>
                  </a:lnTo>
                  <a:cubicBezTo>
                    <a:pt x="7138" y="4690"/>
                    <a:pt x="7145" y="4662"/>
                    <a:pt x="7159" y="4634"/>
                  </a:cubicBezTo>
                  <a:lnTo>
                    <a:pt x="7166" y="4613"/>
                  </a:lnTo>
                  <a:cubicBezTo>
                    <a:pt x="7166" y="4593"/>
                    <a:pt x="7173" y="4572"/>
                    <a:pt x="7180" y="4544"/>
                  </a:cubicBezTo>
                  <a:lnTo>
                    <a:pt x="7194" y="4509"/>
                  </a:lnTo>
                  <a:lnTo>
                    <a:pt x="7208" y="4454"/>
                  </a:lnTo>
                  <a:lnTo>
                    <a:pt x="7215" y="4412"/>
                  </a:lnTo>
                  <a:cubicBezTo>
                    <a:pt x="7215" y="4398"/>
                    <a:pt x="7222" y="4378"/>
                    <a:pt x="7228" y="4357"/>
                  </a:cubicBezTo>
                  <a:lnTo>
                    <a:pt x="7235" y="4322"/>
                  </a:lnTo>
                  <a:cubicBezTo>
                    <a:pt x="7235" y="4301"/>
                    <a:pt x="7242" y="4280"/>
                    <a:pt x="7242" y="4267"/>
                  </a:cubicBezTo>
                  <a:lnTo>
                    <a:pt x="7249" y="4225"/>
                  </a:lnTo>
                  <a:lnTo>
                    <a:pt x="7256" y="4170"/>
                  </a:lnTo>
                  <a:lnTo>
                    <a:pt x="7263" y="4128"/>
                  </a:lnTo>
                  <a:cubicBezTo>
                    <a:pt x="7263" y="4107"/>
                    <a:pt x="7270" y="4093"/>
                    <a:pt x="7270" y="4072"/>
                  </a:cubicBezTo>
                  <a:lnTo>
                    <a:pt x="7277" y="4031"/>
                  </a:lnTo>
                  <a:cubicBezTo>
                    <a:pt x="7277" y="4010"/>
                    <a:pt x="7277" y="3996"/>
                    <a:pt x="7284" y="3975"/>
                  </a:cubicBezTo>
                  <a:cubicBezTo>
                    <a:pt x="7284" y="3954"/>
                    <a:pt x="7284" y="3948"/>
                    <a:pt x="7284" y="3934"/>
                  </a:cubicBezTo>
                  <a:lnTo>
                    <a:pt x="7284" y="3878"/>
                  </a:lnTo>
                  <a:lnTo>
                    <a:pt x="7284" y="3837"/>
                  </a:lnTo>
                  <a:lnTo>
                    <a:pt x="7284" y="3774"/>
                  </a:lnTo>
                  <a:lnTo>
                    <a:pt x="7284" y="3739"/>
                  </a:lnTo>
                  <a:lnTo>
                    <a:pt x="7284" y="3642"/>
                  </a:lnTo>
                  <a:cubicBezTo>
                    <a:pt x="7284" y="1631"/>
                    <a:pt x="5647" y="1"/>
                    <a:pt x="3642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372;p52">
              <a:extLst>
                <a:ext uri="{FF2B5EF4-FFF2-40B4-BE49-F238E27FC236}">
                  <a16:creationId xmlns:a16="http://schemas.microsoft.com/office/drawing/2014/main" xmlns="" id="{8345BA42-6E66-4A4E-99B4-41BF275EA98B}"/>
                </a:ext>
              </a:extLst>
            </p:cNvPr>
            <p:cNvSpPr/>
            <p:nvPr/>
          </p:nvSpPr>
          <p:spPr>
            <a:xfrm>
              <a:off x="1462543" y="3271159"/>
              <a:ext cx="147257" cy="177523"/>
            </a:xfrm>
            <a:custGeom>
              <a:avLst/>
              <a:gdLst/>
              <a:ahLst/>
              <a:cxnLst/>
              <a:rect l="l" t="t" r="r" b="b"/>
              <a:pathLst>
                <a:path w="5605" h="6757" extrusionOk="0">
                  <a:moveTo>
                    <a:pt x="2137" y="1"/>
                  </a:moveTo>
                  <a:cubicBezTo>
                    <a:pt x="708" y="806"/>
                    <a:pt x="1" y="2463"/>
                    <a:pt x="403" y="4045"/>
                  </a:cubicBezTo>
                  <a:cubicBezTo>
                    <a:pt x="812" y="5626"/>
                    <a:pt x="2234" y="6743"/>
                    <a:pt x="3871" y="6757"/>
                  </a:cubicBezTo>
                  <a:cubicBezTo>
                    <a:pt x="4037" y="6653"/>
                    <a:pt x="4197" y="6535"/>
                    <a:pt x="4350" y="6403"/>
                  </a:cubicBezTo>
                  <a:lnTo>
                    <a:pt x="4419" y="6341"/>
                  </a:lnTo>
                  <a:lnTo>
                    <a:pt x="4488" y="6278"/>
                  </a:lnTo>
                  <a:lnTo>
                    <a:pt x="4509" y="6257"/>
                  </a:lnTo>
                  <a:lnTo>
                    <a:pt x="4551" y="6216"/>
                  </a:lnTo>
                  <a:lnTo>
                    <a:pt x="4578" y="6188"/>
                  </a:lnTo>
                  <a:lnTo>
                    <a:pt x="4620" y="6146"/>
                  </a:lnTo>
                  <a:lnTo>
                    <a:pt x="4641" y="6119"/>
                  </a:lnTo>
                  <a:lnTo>
                    <a:pt x="4682" y="6084"/>
                  </a:lnTo>
                  <a:lnTo>
                    <a:pt x="4703" y="6049"/>
                  </a:lnTo>
                  <a:lnTo>
                    <a:pt x="4738" y="6015"/>
                  </a:lnTo>
                  <a:lnTo>
                    <a:pt x="4766" y="5980"/>
                  </a:lnTo>
                  <a:lnTo>
                    <a:pt x="4800" y="5938"/>
                  </a:lnTo>
                  <a:lnTo>
                    <a:pt x="4821" y="5911"/>
                  </a:lnTo>
                  <a:lnTo>
                    <a:pt x="4856" y="5869"/>
                  </a:lnTo>
                  <a:lnTo>
                    <a:pt x="4877" y="5834"/>
                  </a:lnTo>
                  <a:lnTo>
                    <a:pt x="4911" y="5793"/>
                  </a:lnTo>
                  <a:lnTo>
                    <a:pt x="4932" y="5765"/>
                  </a:lnTo>
                  <a:lnTo>
                    <a:pt x="4967" y="5716"/>
                  </a:lnTo>
                  <a:lnTo>
                    <a:pt x="4988" y="5689"/>
                  </a:lnTo>
                  <a:lnTo>
                    <a:pt x="5029" y="5619"/>
                  </a:lnTo>
                  <a:lnTo>
                    <a:pt x="5036" y="5612"/>
                  </a:lnTo>
                  <a:lnTo>
                    <a:pt x="5085" y="5536"/>
                  </a:lnTo>
                  <a:lnTo>
                    <a:pt x="5099" y="5508"/>
                  </a:lnTo>
                  <a:lnTo>
                    <a:pt x="5133" y="5453"/>
                  </a:lnTo>
                  <a:lnTo>
                    <a:pt x="5154" y="5425"/>
                  </a:lnTo>
                  <a:lnTo>
                    <a:pt x="5182" y="5370"/>
                  </a:lnTo>
                  <a:lnTo>
                    <a:pt x="5196" y="5342"/>
                  </a:lnTo>
                  <a:lnTo>
                    <a:pt x="5223" y="5293"/>
                  </a:lnTo>
                  <a:lnTo>
                    <a:pt x="5237" y="5252"/>
                  </a:lnTo>
                  <a:lnTo>
                    <a:pt x="5265" y="5210"/>
                  </a:lnTo>
                  <a:lnTo>
                    <a:pt x="5279" y="5168"/>
                  </a:lnTo>
                  <a:lnTo>
                    <a:pt x="5300" y="5120"/>
                  </a:lnTo>
                  <a:lnTo>
                    <a:pt x="5321" y="5085"/>
                  </a:lnTo>
                  <a:lnTo>
                    <a:pt x="5341" y="5037"/>
                  </a:lnTo>
                  <a:lnTo>
                    <a:pt x="5355" y="4995"/>
                  </a:lnTo>
                  <a:lnTo>
                    <a:pt x="5376" y="4946"/>
                  </a:lnTo>
                  <a:lnTo>
                    <a:pt x="5390" y="4912"/>
                  </a:lnTo>
                  <a:lnTo>
                    <a:pt x="5411" y="4856"/>
                  </a:lnTo>
                  <a:lnTo>
                    <a:pt x="5425" y="4822"/>
                  </a:lnTo>
                  <a:lnTo>
                    <a:pt x="5445" y="4759"/>
                  </a:lnTo>
                  <a:lnTo>
                    <a:pt x="5452" y="4731"/>
                  </a:lnTo>
                  <a:cubicBezTo>
                    <a:pt x="5459" y="4704"/>
                    <a:pt x="5466" y="4676"/>
                    <a:pt x="5480" y="4648"/>
                  </a:cubicBezTo>
                  <a:lnTo>
                    <a:pt x="5480" y="4627"/>
                  </a:lnTo>
                  <a:cubicBezTo>
                    <a:pt x="5487" y="4600"/>
                    <a:pt x="5494" y="4579"/>
                    <a:pt x="5501" y="4558"/>
                  </a:cubicBezTo>
                  <a:lnTo>
                    <a:pt x="5508" y="4523"/>
                  </a:lnTo>
                  <a:lnTo>
                    <a:pt x="5522" y="4461"/>
                  </a:lnTo>
                  <a:lnTo>
                    <a:pt x="5536" y="4426"/>
                  </a:lnTo>
                  <a:cubicBezTo>
                    <a:pt x="5536" y="4405"/>
                    <a:pt x="5543" y="4392"/>
                    <a:pt x="5543" y="4371"/>
                  </a:cubicBezTo>
                  <a:lnTo>
                    <a:pt x="5549" y="4329"/>
                  </a:lnTo>
                  <a:cubicBezTo>
                    <a:pt x="5549" y="4308"/>
                    <a:pt x="5556" y="4294"/>
                    <a:pt x="5563" y="4274"/>
                  </a:cubicBezTo>
                  <a:lnTo>
                    <a:pt x="5570" y="4232"/>
                  </a:lnTo>
                  <a:lnTo>
                    <a:pt x="5577" y="4177"/>
                  </a:lnTo>
                  <a:lnTo>
                    <a:pt x="5584" y="4135"/>
                  </a:lnTo>
                  <a:cubicBezTo>
                    <a:pt x="5584" y="4121"/>
                    <a:pt x="5591" y="4100"/>
                    <a:pt x="5591" y="4086"/>
                  </a:cubicBezTo>
                  <a:lnTo>
                    <a:pt x="5598" y="4045"/>
                  </a:lnTo>
                  <a:cubicBezTo>
                    <a:pt x="5598" y="4024"/>
                    <a:pt x="5598" y="4003"/>
                    <a:pt x="5598" y="3982"/>
                  </a:cubicBezTo>
                  <a:cubicBezTo>
                    <a:pt x="5605" y="3968"/>
                    <a:pt x="5598" y="3961"/>
                    <a:pt x="5598" y="3948"/>
                  </a:cubicBezTo>
                  <a:lnTo>
                    <a:pt x="5598" y="3885"/>
                  </a:lnTo>
                  <a:lnTo>
                    <a:pt x="5598" y="3851"/>
                  </a:lnTo>
                  <a:lnTo>
                    <a:pt x="5598" y="3781"/>
                  </a:lnTo>
                  <a:lnTo>
                    <a:pt x="5598" y="3746"/>
                  </a:lnTo>
                  <a:lnTo>
                    <a:pt x="5598" y="3649"/>
                  </a:lnTo>
                  <a:cubicBezTo>
                    <a:pt x="5605" y="2498"/>
                    <a:pt x="5057" y="1416"/>
                    <a:pt x="4134" y="729"/>
                  </a:cubicBezTo>
                  <a:lnTo>
                    <a:pt x="4148" y="722"/>
                  </a:lnTo>
                  <a:cubicBezTo>
                    <a:pt x="3566" y="285"/>
                    <a:pt x="2865" y="36"/>
                    <a:pt x="2137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373;p52">
              <a:extLst>
                <a:ext uri="{FF2B5EF4-FFF2-40B4-BE49-F238E27FC236}">
                  <a16:creationId xmlns:a16="http://schemas.microsoft.com/office/drawing/2014/main" xmlns="" id="{5E192751-8DEC-422A-A468-95CD061C35F3}"/>
                </a:ext>
              </a:extLst>
            </p:cNvPr>
            <p:cNvSpPr/>
            <p:nvPr/>
          </p:nvSpPr>
          <p:spPr>
            <a:xfrm>
              <a:off x="1442681" y="3295408"/>
              <a:ext cx="144000" cy="143264"/>
            </a:xfrm>
            <a:custGeom>
              <a:avLst/>
              <a:gdLst/>
              <a:ahLst/>
              <a:cxnLst/>
              <a:rect l="l" t="t" r="r" b="b"/>
              <a:pathLst>
                <a:path w="5481" h="5453" extrusionOk="0">
                  <a:moveTo>
                    <a:pt x="2331" y="0"/>
                  </a:moveTo>
                  <a:lnTo>
                    <a:pt x="2296" y="7"/>
                  </a:lnTo>
                  <a:lnTo>
                    <a:pt x="2262" y="14"/>
                  </a:lnTo>
                  <a:lnTo>
                    <a:pt x="2234" y="14"/>
                  </a:lnTo>
                  <a:lnTo>
                    <a:pt x="2199" y="21"/>
                  </a:lnTo>
                  <a:lnTo>
                    <a:pt x="2165" y="28"/>
                  </a:lnTo>
                  <a:lnTo>
                    <a:pt x="2130" y="35"/>
                  </a:lnTo>
                  <a:lnTo>
                    <a:pt x="2102" y="42"/>
                  </a:lnTo>
                  <a:lnTo>
                    <a:pt x="2067" y="49"/>
                  </a:lnTo>
                  <a:lnTo>
                    <a:pt x="2040" y="56"/>
                  </a:lnTo>
                  <a:lnTo>
                    <a:pt x="2005" y="70"/>
                  </a:lnTo>
                  <a:lnTo>
                    <a:pt x="1977" y="77"/>
                  </a:lnTo>
                  <a:lnTo>
                    <a:pt x="1943" y="84"/>
                  </a:lnTo>
                  <a:lnTo>
                    <a:pt x="1908" y="98"/>
                  </a:lnTo>
                  <a:lnTo>
                    <a:pt x="1894" y="98"/>
                  </a:lnTo>
                  <a:lnTo>
                    <a:pt x="1873" y="104"/>
                  </a:lnTo>
                  <a:lnTo>
                    <a:pt x="1859" y="111"/>
                  </a:lnTo>
                  <a:lnTo>
                    <a:pt x="1846" y="111"/>
                  </a:lnTo>
                  <a:lnTo>
                    <a:pt x="1811" y="125"/>
                  </a:lnTo>
                  <a:lnTo>
                    <a:pt x="1783" y="139"/>
                  </a:lnTo>
                  <a:lnTo>
                    <a:pt x="1748" y="153"/>
                  </a:lnTo>
                  <a:lnTo>
                    <a:pt x="1728" y="160"/>
                  </a:lnTo>
                  <a:lnTo>
                    <a:pt x="1672" y="181"/>
                  </a:lnTo>
                  <a:lnTo>
                    <a:pt x="1644" y="195"/>
                  </a:lnTo>
                  <a:lnTo>
                    <a:pt x="1624" y="202"/>
                  </a:lnTo>
                  <a:lnTo>
                    <a:pt x="1610" y="209"/>
                  </a:lnTo>
                  <a:lnTo>
                    <a:pt x="1582" y="222"/>
                  </a:lnTo>
                  <a:lnTo>
                    <a:pt x="1561" y="229"/>
                  </a:lnTo>
                  <a:lnTo>
                    <a:pt x="1547" y="236"/>
                  </a:lnTo>
                  <a:lnTo>
                    <a:pt x="1520" y="250"/>
                  </a:lnTo>
                  <a:lnTo>
                    <a:pt x="1492" y="264"/>
                  </a:lnTo>
                  <a:lnTo>
                    <a:pt x="1464" y="278"/>
                  </a:lnTo>
                  <a:lnTo>
                    <a:pt x="1436" y="299"/>
                  </a:lnTo>
                  <a:lnTo>
                    <a:pt x="1402" y="313"/>
                  </a:lnTo>
                  <a:lnTo>
                    <a:pt x="1374" y="326"/>
                  </a:lnTo>
                  <a:lnTo>
                    <a:pt x="1346" y="347"/>
                  </a:lnTo>
                  <a:lnTo>
                    <a:pt x="1318" y="361"/>
                  </a:lnTo>
                  <a:lnTo>
                    <a:pt x="1291" y="375"/>
                  </a:lnTo>
                  <a:lnTo>
                    <a:pt x="1263" y="396"/>
                  </a:lnTo>
                  <a:lnTo>
                    <a:pt x="1235" y="410"/>
                  </a:lnTo>
                  <a:lnTo>
                    <a:pt x="1214" y="430"/>
                  </a:lnTo>
                  <a:lnTo>
                    <a:pt x="1187" y="444"/>
                  </a:lnTo>
                  <a:lnTo>
                    <a:pt x="1159" y="465"/>
                  </a:lnTo>
                  <a:lnTo>
                    <a:pt x="1131" y="486"/>
                  </a:lnTo>
                  <a:lnTo>
                    <a:pt x="1110" y="500"/>
                  </a:lnTo>
                  <a:lnTo>
                    <a:pt x="1083" y="521"/>
                  </a:lnTo>
                  <a:lnTo>
                    <a:pt x="1055" y="541"/>
                  </a:lnTo>
                  <a:lnTo>
                    <a:pt x="1027" y="562"/>
                  </a:lnTo>
                  <a:lnTo>
                    <a:pt x="1006" y="583"/>
                  </a:lnTo>
                  <a:lnTo>
                    <a:pt x="978" y="604"/>
                  </a:lnTo>
                  <a:lnTo>
                    <a:pt x="965" y="611"/>
                  </a:lnTo>
                  <a:lnTo>
                    <a:pt x="958" y="625"/>
                  </a:lnTo>
                  <a:lnTo>
                    <a:pt x="944" y="632"/>
                  </a:lnTo>
                  <a:lnTo>
                    <a:pt x="930" y="646"/>
                  </a:lnTo>
                  <a:lnTo>
                    <a:pt x="909" y="666"/>
                  </a:lnTo>
                  <a:lnTo>
                    <a:pt x="881" y="687"/>
                  </a:lnTo>
                  <a:cubicBezTo>
                    <a:pt x="750" y="812"/>
                    <a:pt x="625" y="951"/>
                    <a:pt x="514" y="1103"/>
                  </a:cubicBezTo>
                  <a:cubicBezTo>
                    <a:pt x="479" y="1152"/>
                    <a:pt x="444" y="1200"/>
                    <a:pt x="410" y="1256"/>
                  </a:cubicBezTo>
                  <a:lnTo>
                    <a:pt x="396" y="1270"/>
                  </a:lnTo>
                  <a:cubicBezTo>
                    <a:pt x="368" y="1325"/>
                    <a:pt x="340" y="1374"/>
                    <a:pt x="313" y="1429"/>
                  </a:cubicBezTo>
                  <a:lnTo>
                    <a:pt x="299" y="1443"/>
                  </a:lnTo>
                  <a:cubicBezTo>
                    <a:pt x="271" y="1499"/>
                    <a:pt x="250" y="1554"/>
                    <a:pt x="222" y="1610"/>
                  </a:cubicBezTo>
                  <a:lnTo>
                    <a:pt x="215" y="1630"/>
                  </a:lnTo>
                  <a:cubicBezTo>
                    <a:pt x="188" y="1686"/>
                    <a:pt x="167" y="1741"/>
                    <a:pt x="146" y="1797"/>
                  </a:cubicBezTo>
                  <a:lnTo>
                    <a:pt x="139" y="1818"/>
                  </a:lnTo>
                  <a:cubicBezTo>
                    <a:pt x="125" y="1873"/>
                    <a:pt x="105" y="1929"/>
                    <a:pt x="91" y="1991"/>
                  </a:cubicBezTo>
                  <a:lnTo>
                    <a:pt x="84" y="2012"/>
                  </a:lnTo>
                  <a:cubicBezTo>
                    <a:pt x="63" y="2067"/>
                    <a:pt x="56" y="2130"/>
                    <a:pt x="42" y="2185"/>
                  </a:cubicBezTo>
                  <a:lnTo>
                    <a:pt x="42" y="2213"/>
                  </a:lnTo>
                  <a:cubicBezTo>
                    <a:pt x="28" y="2269"/>
                    <a:pt x="21" y="2331"/>
                    <a:pt x="14" y="2393"/>
                  </a:cubicBezTo>
                  <a:lnTo>
                    <a:pt x="14" y="2414"/>
                  </a:lnTo>
                  <a:cubicBezTo>
                    <a:pt x="14" y="2449"/>
                    <a:pt x="7" y="2477"/>
                    <a:pt x="7" y="2511"/>
                  </a:cubicBezTo>
                  <a:cubicBezTo>
                    <a:pt x="0" y="2539"/>
                    <a:pt x="7" y="2574"/>
                    <a:pt x="0" y="2602"/>
                  </a:cubicBezTo>
                  <a:lnTo>
                    <a:pt x="0" y="2629"/>
                  </a:lnTo>
                  <a:lnTo>
                    <a:pt x="0" y="2719"/>
                  </a:lnTo>
                  <a:cubicBezTo>
                    <a:pt x="0" y="2817"/>
                    <a:pt x="7" y="2907"/>
                    <a:pt x="14" y="3004"/>
                  </a:cubicBezTo>
                  <a:cubicBezTo>
                    <a:pt x="14" y="3025"/>
                    <a:pt x="14" y="3045"/>
                    <a:pt x="21" y="3066"/>
                  </a:cubicBezTo>
                  <a:cubicBezTo>
                    <a:pt x="21" y="3087"/>
                    <a:pt x="28" y="3115"/>
                    <a:pt x="28" y="3143"/>
                  </a:cubicBezTo>
                  <a:cubicBezTo>
                    <a:pt x="49" y="3254"/>
                    <a:pt x="70" y="3364"/>
                    <a:pt x="105" y="3475"/>
                  </a:cubicBezTo>
                  <a:cubicBezTo>
                    <a:pt x="111" y="3510"/>
                    <a:pt x="125" y="3538"/>
                    <a:pt x="132" y="3573"/>
                  </a:cubicBezTo>
                  <a:lnTo>
                    <a:pt x="139" y="3600"/>
                  </a:lnTo>
                  <a:cubicBezTo>
                    <a:pt x="153" y="3621"/>
                    <a:pt x="160" y="3649"/>
                    <a:pt x="167" y="3670"/>
                  </a:cubicBezTo>
                  <a:lnTo>
                    <a:pt x="174" y="3690"/>
                  </a:lnTo>
                  <a:cubicBezTo>
                    <a:pt x="188" y="3718"/>
                    <a:pt x="195" y="3746"/>
                    <a:pt x="209" y="3774"/>
                  </a:cubicBezTo>
                  <a:cubicBezTo>
                    <a:pt x="313" y="4030"/>
                    <a:pt x="465" y="4273"/>
                    <a:pt x="639" y="4488"/>
                  </a:cubicBezTo>
                  <a:lnTo>
                    <a:pt x="666" y="4516"/>
                  </a:lnTo>
                  <a:lnTo>
                    <a:pt x="680" y="4537"/>
                  </a:lnTo>
                  <a:lnTo>
                    <a:pt x="743" y="4606"/>
                  </a:lnTo>
                  <a:lnTo>
                    <a:pt x="757" y="4620"/>
                  </a:lnTo>
                  <a:lnTo>
                    <a:pt x="819" y="4675"/>
                  </a:lnTo>
                  <a:lnTo>
                    <a:pt x="833" y="4696"/>
                  </a:lnTo>
                  <a:lnTo>
                    <a:pt x="902" y="4759"/>
                  </a:lnTo>
                  <a:lnTo>
                    <a:pt x="916" y="4773"/>
                  </a:lnTo>
                  <a:lnTo>
                    <a:pt x="978" y="4828"/>
                  </a:lnTo>
                  <a:lnTo>
                    <a:pt x="992" y="4842"/>
                  </a:lnTo>
                  <a:lnTo>
                    <a:pt x="1069" y="4897"/>
                  </a:lnTo>
                  <a:lnTo>
                    <a:pt x="1083" y="4911"/>
                  </a:lnTo>
                  <a:lnTo>
                    <a:pt x="1152" y="4960"/>
                  </a:lnTo>
                  <a:lnTo>
                    <a:pt x="1173" y="4974"/>
                  </a:lnTo>
                  <a:lnTo>
                    <a:pt x="1249" y="5029"/>
                  </a:lnTo>
                  <a:lnTo>
                    <a:pt x="1263" y="5036"/>
                  </a:lnTo>
                  <a:lnTo>
                    <a:pt x="1332" y="5078"/>
                  </a:lnTo>
                  <a:lnTo>
                    <a:pt x="1353" y="5092"/>
                  </a:lnTo>
                  <a:lnTo>
                    <a:pt x="1443" y="5140"/>
                  </a:lnTo>
                  <a:lnTo>
                    <a:pt x="1450" y="5147"/>
                  </a:lnTo>
                  <a:lnTo>
                    <a:pt x="1533" y="5189"/>
                  </a:lnTo>
                  <a:lnTo>
                    <a:pt x="1554" y="5196"/>
                  </a:lnTo>
                  <a:lnTo>
                    <a:pt x="1637" y="5237"/>
                  </a:lnTo>
                  <a:lnTo>
                    <a:pt x="1651" y="5244"/>
                  </a:lnTo>
                  <a:lnTo>
                    <a:pt x="1728" y="5272"/>
                  </a:lnTo>
                  <a:lnTo>
                    <a:pt x="1755" y="5286"/>
                  </a:lnTo>
                  <a:lnTo>
                    <a:pt x="1846" y="5320"/>
                  </a:lnTo>
                  <a:lnTo>
                    <a:pt x="1852" y="5320"/>
                  </a:lnTo>
                  <a:lnTo>
                    <a:pt x="1943" y="5348"/>
                  </a:lnTo>
                  <a:lnTo>
                    <a:pt x="1963" y="5355"/>
                  </a:lnTo>
                  <a:lnTo>
                    <a:pt x="2061" y="5376"/>
                  </a:lnTo>
                  <a:lnTo>
                    <a:pt x="2067" y="5376"/>
                  </a:lnTo>
                  <a:lnTo>
                    <a:pt x="2158" y="5397"/>
                  </a:lnTo>
                  <a:lnTo>
                    <a:pt x="2178" y="5404"/>
                  </a:lnTo>
                  <a:lnTo>
                    <a:pt x="2282" y="5425"/>
                  </a:lnTo>
                  <a:lnTo>
                    <a:pt x="2380" y="5438"/>
                  </a:lnTo>
                  <a:lnTo>
                    <a:pt x="2407" y="5438"/>
                  </a:lnTo>
                  <a:lnTo>
                    <a:pt x="2511" y="5452"/>
                  </a:lnTo>
                  <a:lnTo>
                    <a:pt x="2969" y="5452"/>
                  </a:lnTo>
                  <a:lnTo>
                    <a:pt x="3073" y="5438"/>
                  </a:lnTo>
                  <a:lnTo>
                    <a:pt x="3101" y="5438"/>
                  </a:lnTo>
                  <a:lnTo>
                    <a:pt x="3191" y="5425"/>
                  </a:lnTo>
                  <a:lnTo>
                    <a:pt x="3198" y="5425"/>
                  </a:lnTo>
                  <a:lnTo>
                    <a:pt x="3302" y="5404"/>
                  </a:lnTo>
                  <a:lnTo>
                    <a:pt x="3323" y="5397"/>
                  </a:lnTo>
                  <a:lnTo>
                    <a:pt x="3413" y="5376"/>
                  </a:lnTo>
                  <a:lnTo>
                    <a:pt x="3420" y="5376"/>
                  </a:lnTo>
                  <a:lnTo>
                    <a:pt x="3517" y="5355"/>
                  </a:lnTo>
                  <a:lnTo>
                    <a:pt x="3538" y="5348"/>
                  </a:lnTo>
                  <a:lnTo>
                    <a:pt x="3621" y="5320"/>
                  </a:lnTo>
                  <a:lnTo>
                    <a:pt x="3635" y="5320"/>
                  </a:lnTo>
                  <a:lnTo>
                    <a:pt x="3725" y="5286"/>
                  </a:lnTo>
                  <a:lnTo>
                    <a:pt x="3746" y="5272"/>
                  </a:lnTo>
                  <a:lnTo>
                    <a:pt x="3829" y="5244"/>
                  </a:lnTo>
                  <a:lnTo>
                    <a:pt x="3843" y="5237"/>
                  </a:lnTo>
                  <a:lnTo>
                    <a:pt x="3926" y="5196"/>
                  </a:lnTo>
                  <a:lnTo>
                    <a:pt x="3947" y="5189"/>
                  </a:lnTo>
                  <a:lnTo>
                    <a:pt x="4030" y="5147"/>
                  </a:lnTo>
                  <a:lnTo>
                    <a:pt x="4037" y="5140"/>
                  </a:lnTo>
                  <a:lnTo>
                    <a:pt x="4128" y="5092"/>
                  </a:lnTo>
                  <a:lnTo>
                    <a:pt x="4148" y="5078"/>
                  </a:lnTo>
                  <a:lnTo>
                    <a:pt x="4218" y="5036"/>
                  </a:lnTo>
                  <a:lnTo>
                    <a:pt x="4232" y="5029"/>
                  </a:lnTo>
                  <a:lnTo>
                    <a:pt x="4308" y="4974"/>
                  </a:lnTo>
                  <a:lnTo>
                    <a:pt x="4329" y="4960"/>
                  </a:lnTo>
                  <a:lnTo>
                    <a:pt x="4398" y="4911"/>
                  </a:lnTo>
                  <a:lnTo>
                    <a:pt x="4412" y="4897"/>
                  </a:lnTo>
                  <a:lnTo>
                    <a:pt x="4488" y="4842"/>
                  </a:lnTo>
                  <a:lnTo>
                    <a:pt x="4502" y="4828"/>
                  </a:lnTo>
                  <a:lnTo>
                    <a:pt x="4564" y="4773"/>
                  </a:lnTo>
                  <a:lnTo>
                    <a:pt x="4578" y="4759"/>
                  </a:lnTo>
                  <a:lnTo>
                    <a:pt x="4648" y="4696"/>
                  </a:lnTo>
                  <a:lnTo>
                    <a:pt x="4662" y="4675"/>
                  </a:lnTo>
                  <a:lnTo>
                    <a:pt x="4724" y="4620"/>
                  </a:lnTo>
                  <a:lnTo>
                    <a:pt x="4738" y="4606"/>
                  </a:lnTo>
                  <a:cubicBezTo>
                    <a:pt x="4759" y="4585"/>
                    <a:pt x="4780" y="4558"/>
                    <a:pt x="4800" y="4537"/>
                  </a:cubicBezTo>
                  <a:lnTo>
                    <a:pt x="4814" y="4516"/>
                  </a:lnTo>
                  <a:lnTo>
                    <a:pt x="4842" y="4488"/>
                  </a:lnTo>
                  <a:cubicBezTo>
                    <a:pt x="5022" y="4273"/>
                    <a:pt x="5168" y="4030"/>
                    <a:pt x="5272" y="3774"/>
                  </a:cubicBezTo>
                  <a:cubicBezTo>
                    <a:pt x="5286" y="3746"/>
                    <a:pt x="5293" y="3718"/>
                    <a:pt x="5307" y="3690"/>
                  </a:cubicBezTo>
                  <a:lnTo>
                    <a:pt x="5314" y="3670"/>
                  </a:lnTo>
                  <a:cubicBezTo>
                    <a:pt x="5321" y="3649"/>
                    <a:pt x="5327" y="3621"/>
                    <a:pt x="5341" y="3600"/>
                  </a:cubicBezTo>
                  <a:lnTo>
                    <a:pt x="5348" y="3573"/>
                  </a:lnTo>
                  <a:cubicBezTo>
                    <a:pt x="5355" y="3538"/>
                    <a:pt x="5369" y="3510"/>
                    <a:pt x="5376" y="3475"/>
                  </a:cubicBezTo>
                  <a:cubicBezTo>
                    <a:pt x="5411" y="3364"/>
                    <a:pt x="5432" y="3254"/>
                    <a:pt x="5452" y="3143"/>
                  </a:cubicBezTo>
                  <a:cubicBezTo>
                    <a:pt x="5452" y="3115"/>
                    <a:pt x="5459" y="3087"/>
                    <a:pt x="5459" y="3066"/>
                  </a:cubicBezTo>
                  <a:cubicBezTo>
                    <a:pt x="5466" y="3038"/>
                    <a:pt x="5466" y="3025"/>
                    <a:pt x="5466" y="3004"/>
                  </a:cubicBezTo>
                  <a:cubicBezTo>
                    <a:pt x="5473" y="2907"/>
                    <a:pt x="5480" y="2817"/>
                    <a:pt x="5480" y="2719"/>
                  </a:cubicBezTo>
                  <a:lnTo>
                    <a:pt x="5480" y="2629"/>
                  </a:lnTo>
                  <a:lnTo>
                    <a:pt x="5480" y="2602"/>
                  </a:lnTo>
                  <a:cubicBezTo>
                    <a:pt x="5480" y="2574"/>
                    <a:pt x="5480" y="2539"/>
                    <a:pt x="5473" y="2511"/>
                  </a:cubicBezTo>
                  <a:cubicBezTo>
                    <a:pt x="5466" y="2477"/>
                    <a:pt x="5466" y="2449"/>
                    <a:pt x="5466" y="2414"/>
                  </a:cubicBezTo>
                  <a:lnTo>
                    <a:pt x="5466" y="2393"/>
                  </a:lnTo>
                  <a:cubicBezTo>
                    <a:pt x="5459" y="2331"/>
                    <a:pt x="5445" y="2269"/>
                    <a:pt x="5438" y="2213"/>
                  </a:cubicBezTo>
                  <a:lnTo>
                    <a:pt x="5438" y="2185"/>
                  </a:lnTo>
                  <a:cubicBezTo>
                    <a:pt x="5425" y="2130"/>
                    <a:pt x="5411" y="2074"/>
                    <a:pt x="5397" y="2012"/>
                  </a:cubicBezTo>
                  <a:lnTo>
                    <a:pt x="5390" y="1991"/>
                  </a:lnTo>
                  <a:cubicBezTo>
                    <a:pt x="5376" y="1929"/>
                    <a:pt x="5355" y="1873"/>
                    <a:pt x="5334" y="1818"/>
                  </a:cubicBezTo>
                  <a:lnTo>
                    <a:pt x="5327" y="1797"/>
                  </a:lnTo>
                  <a:cubicBezTo>
                    <a:pt x="5307" y="1734"/>
                    <a:pt x="5286" y="1679"/>
                    <a:pt x="5265" y="1630"/>
                  </a:cubicBezTo>
                  <a:lnTo>
                    <a:pt x="5258" y="1610"/>
                  </a:lnTo>
                  <a:cubicBezTo>
                    <a:pt x="5230" y="1554"/>
                    <a:pt x="5203" y="1499"/>
                    <a:pt x="5175" y="1443"/>
                  </a:cubicBezTo>
                  <a:lnTo>
                    <a:pt x="5168" y="1429"/>
                  </a:lnTo>
                  <a:cubicBezTo>
                    <a:pt x="5140" y="1374"/>
                    <a:pt x="5112" y="1325"/>
                    <a:pt x="5078" y="1270"/>
                  </a:cubicBezTo>
                  <a:lnTo>
                    <a:pt x="5071" y="1256"/>
                  </a:lnTo>
                  <a:cubicBezTo>
                    <a:pt x="5036" y="1200"/>
                    <a:pt x="5001" y="1152"/>
                    <a:pt x="4967" y="1103"/>
                  </a:cubicBezTo>
                  <a:cubicBezTo>
                    <a:pt x="4856" y="951"/>
                    <a:pt x="4731" y="812"/>
                    <a:pt x="4592" y="687"/>
                  </a:cubicBezTo>
                  <a:lnTo>
                    <a:pt x="4571" y="666"/>
                  </a:lnTo>
                  <a:lnTo>
                    <a:pt x="4551" y="646"/>
                  </a:lnTo>
                  <a:lnTo>
                    <a:pt x="4537" y="632"/>
                  </a:lnTo>
                  <a:lnTo>
                    <a:pt x="4523" y="625"/>
                  </a:lnTo>
                  <a:lnTo>
                    <a:pt x="4509" y="611"/>
                  </a:lnTo>
                  <a:lnTo>
                    <a:pt x="4502" y="604"/>
                  </a:lnTo>
                  <a:lnTo>
                    <a:pt x="4474" y="583"/>
                  </a:lnTo>
                  <a:lnTo>
                    <a:pt x="4447" y="562"/>
                  </a:lnTo>
                  <a:lnTo>
                    <a:pt x="4426" y="541"/>
                  </a:lnTo>
                  <a:lnTo>
                    <a:pt x="4398" y="521"/>
                  </a:lnTo>
                  <a:lnTo>
                    <a:pt x="4370" y="500"/>
                  </a:lnTo>
                  <a:lnTo>
                    <a:pt x="4343" y="486"/>
                  </a:lnTo>
                  <a:lnTo>
                    <a:pt x="4322" y="465"/>
                  </a:lnTo>
                  <a:lnTo>
                    <a:pt x="4294" y="444"/>
                  </a:lnTo>
                  <a:lnTo>
                    <a:pt x="4266" y="430"/>
                  </a:lnTo>
                  <a:lnTo>
                    <a:pt x="4238" y="410"/>
                  </a:lnTo>
                  <a:lnTo>
                    <a:pt x="4211" y="396"/>
                  </a:lnTo>
                  <a:lnTo>
                    <a:pt x="4183" y="375"/>
                  </a:lnTo>
                  <a:lnTo>
                    <a:pt x="4155" y="361"/>
                  </a:lnTo>
                  <a:lnTo>
                    <a:pt x="4128" y="347"/>
                  </a:lnTo>
                  <a:lnTo>
                    <a:pt x="4100" y="326"/>
                  </a:lnTo>
                  <a:lnTo>
                    <a:pt x="4072" y="313"/>
                  </a:lnTo>
                  <a:lnTo>
                    <a:pt x="4044" y="299"/>
                  </a:lnTo>
                  <a:lnTo>
                    <a:pt x="4017" y="278"/>
                  </a:lnTo>
                  <a:lnTo>
                    <a:pt x="3989" y="264"/>
                  </a:lnTo>
                  <a:lnTo>
                    <a:pt x="3961" y="250"/>
                  </a:lnTo>
                  <a:lnTo>
                    <a:pt x="3933" y="236"/>
                  </a:lnTo>
                  <a:lnTo>
                    <a:pt x="3912" y="229"/>
                  </a:lnTo>
                  <a:lnTo>
                    <a:pt x="3899" y="222"/>
                  </a:lnTo>
                  <a:lnTo>
                    <a:pt x="3871" y="209"/>
                  </a:lnTo>
                  <a:lnTo>
                    <a:pt x="3850" y="202"/>
                  </a:lnTo>
                  <a:lnTo>
                    <a:pt x="3836" y="195"/>
                  </a:lnTo>
                  <a:lnTo>
                    <a:pt x="3802" y="181"/>
                  </a:lnTo>
                  <a:lnTo>
                    <a:pt x="3753" y="160"/>
                  </a:lnTo>
                  <a:lnTo>
                    <a:pt x="3725" y="153"/>
                  </a:lnTo>
                  <a:lnTo>
                    <a:pt x="3691" y="139"/>
                  </a:lnTo>
                  <a:lnTo>
                    <a:pt x="3663" y="125"/>
                  </a:lnTo>
                  <a:lnTo>
                    <a:pt x="3628" y="111"/>
                  </a:lnTo>
                  <a:lnTo>
                    <a:pt x="3614" y="111"/>
                  </a:lnTo>
                  <a:lnTo>
                    <a:pt x="3600" y="104"/>
                  </a:lnTo>
                  <a:lnTo>
                    <a:pt x="3586" y="98"/>
                  </a:lnTo>
                  <a:lnTo>
                    <a:pt x="3566" y="98"/>
                  </a:lnTo>
                  <a:lnTo>
                    <a:pt x="3538" y="84"/>
                  </a:lnTo>
                  <a:lnTo>
                    <a:pt x="3503" y="77"/>
                  </a:lnTo>
                  <a:lnTo>
                    <a:pt x="3476" y="70"/>
                  </a:lnTo>
                  <a:lnTo>
                    <a:pt x="3441" y="56"/>
                  </a:lnTo>
                  <a:lnTo>
                    <a:pt x="3413" y="49"/>
                  </a:lnTo>
                  <a:lnTo>
                    <a:pt x="3378" y="42"/>
                  </a:lnTo>
                  <a:lnTo>
                    <a:pt x="3344" y="35"/>
                  </a:lnTo>
                  <a:lnTo>
                    <a:pt x="3309" y="28"/>
                  </a:lnTo>
                  <a:lnTo>
                    <a:pt x="3281" y="21"/>
                  </a:lnTo>
                  <a:lnTo>
                    <a:pt x="3247" y="14"/>
                  </a:lnTo>
                  <a:lnTo>
                    <a:pt x="3212" y="14"/>
                  </a:lnTo>
                  <a:lnTo>
                    <a:pt x="3177" y="7"/>
                  </a:lnTo>
                  <a:lnTo>
                    <a:pt x="3150" y="0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374;p52">
              <a:extLst>
                <a:ext uri="{FF2B5EF4-FFF2-40B4-BE49-F238E27FC236}">
                  <a16:creationId xmlns:a16="http://schemas.microsoft.com/office/drawing/2014/main" xmlns="" id="{4DDF1672-E9FE-4F5A-9A03-1E236FEECB06}"/>
                </a:ext>
              </a:extLst>
            </p:cNvPr>
            <p:cNvSpPr/>
            <p:nvPr/>
          </p:nvSpPr>
          <p:spPr>
            <a:xfrm>
              <a:off x="1454346" y="3295225"/>
              <a:ext cx="132335" cy="143448"/>
            </a:xfrm>
            <a:custGeom>
              <a:avLst/>
              <a:gdLst/>
              <a:ahLst/>
              <a:cxnLst/>
              <a:rect l="l" t="t" r="r" b="b"/>
              <a:pathLst>
                <a:path w="5037" h="5460" extrusionOk="0">
                  <a:moveTo>
                    <a:pt x="1922" y="1"/>
                  </a:moveTo>
                  <a:lnTo>
                    <a:pt x="1880" y="7"/>
                  </a:lnTo>
                  <a:lnTo>
                    <a:pt x="1852" y="14"/>
                  </a:lnTo>
                  <a:lnTo>
                    <a:pt x="1818" y="21"/>
                  </a:lnTo>
                  <a:lnTo>
                    <a:pt x="1783" y="21"/>
                  </a:lnTo>
                  <a:lnTo>
                    <a:pt x="1748" y="28"/>
                  </a:lnTo>
                  <a:lnTo>
                    <a:pt x="1721" y="35"/>
                  </a:lnTo>
                  <a:lnTo>
                    <a:pt x="1686" y="42"/>
                  </a:lnTo>
                  <a:lnTo>
                    <a:pt x="1658" y="49"/>
                  </a:lnTo>
                  <a:lnTo>
                    <a:pt x="1623" y="56"/>
                  </a:lnTo>
                  <a:lnTo>
                    <a:pt x="1589" y="63"/>
                  </a:lnTo>
                  <a:lnTo>
                    <a:pt x="1554" y="77"/>
                  </a:lnTo>
                  <a:lnTo>
                    <a:pt x="1526" y="84"/>
                  </a:lnTo>
                  <a:lnTo>
                    <a:pt x="1492" y="91"/>
                  </a:lnTo>
                  <a:lnTo>
                    <a:pt x="1464" y="105"/>
                  </a:lnTo>
                  <a:lnTo>
                    <a:pt x="1450" y="105"/>
                  </a:lnTo>
                  <a:lnTo>
                    <a:pt x="1429" y="111"/>
                  </a:lnTo>
                  <a:lnTo>
                    <a:pt x="1415" y="118"/>
                  </a:lnTo>
                  <a:lnTo>
                    <a:pt x="1402" y="118"/>
                  </a:lnTo>
                  <a:lnTo>
                    <a:pt x="1367" y="132"/>
                  </a:lnTo>
                  <a:lnTo>
                    <a:pt x="1339" y="139"/>
                  </a:lnTo>
                  <a:lnTo>
                    <a:pt x="1304" y="153"/>
                  </a:lnTo>
                  <a:lnTo>
                    <a:pt x="1277" y="167"/>
                  </a:lnTo>
                  <a:lnTo>
                    <a:pt x="1249" y="174"/>
                  </a:lnTo>
                  <a:cubicBezTo>
                    <a:pt x="0" y="1984"/>
                    <a:pt x="639" y="4481"/>
                    <a:pt x="2608" y="5459"/>
                  </a:cubicBezTo>
                  <a:lnTo>
                    <a:pt x="2650" y="5459"/>
                  </a:lnTo>
                  <a:lnTo>
                    <a:pt x="2747" y="5445"/>
                  </a:lnTo>
                  <a:lnTo>
                    <a:pt x="2754" y="5445"/>
                  </a:lnTo>
                  <a:lnTo>
                    <a:pt x="2851" y="5425"/>
                  </a:lnTo>
                  <a:lnTo>
                    <a:pt x="2879" y="5425"/>
                  </a:lnTo>
                  <a:lnTo>
                    <a:pt x="2962" y="5404"/>
                  </a:lnTo>
                  <a:lnTo>
                    <a:pt x="2969" y="5404"/>
                  </a:lnTo>
                  <a:lnTo>
                    <a:pt x="3066" y="5376"/>
                  </a:lnTo>
                  <a:lnTo>
                    <a:pt x="3087" y="5369"/>
                  </a:lnTo>
                  <a:lnTo>
                    <a:pt x="3177" y="5341"/>
                  </a:lnTo>
                  <a:lnTo>
                    <a:pt x="3184" y="5341"/>
                  </a:lnTo>
                  <a:lnTo>
                    <a:pt x="3281" y="5307"/>
                  </a:lnTo>
                  <a:lnTo>
                    <a:pt x="3302" y="5300"/>
                  </a:lnTo>
                  <a:lnTo>
                    <a:pt x="3385" y="5265"/>
                  </a:lnTo>
                  <a:lnTo>
                    <a:pt x="3392" y="5258"/>
                  </a:lnTo>
                  <a:lnTo>
                    <a:pt x="3482" y="5217"/>
                  </a:lnTo>
                  <a:lnTo>
                    <a:pt x="3503" y="5210"/>
                  </a:lnTo>
                  <a:lnTo>
                    <a:pt x="3579" y="5168"/>
                  </a:lnTo>
                  <a:lnTo>
                    <a:pt x="3593" y="5161"/>
                  </a:lnTo>
                  <a:lnTo>
                    <a:pt x="3677" y="5112"/>
                  </a:lnTo>
                  <a:lnTo>
                    <a:pt x="3697" y="5106"/>
                  </a:lnTo>
                  <a:lnTo>
                    <a:pt x="3774" y="5057"/>
                  </a:lnTo>
                  <a:lnTo>
                    <a:pt x="3781" y="5050"/>
                  </a:lnTo>
                  <a:lnTo>
                    <a:pt x="3864" y="4995"/>
                  </a:lnTo>
                  <a:lnTo>
                    <a:pt x="3885" y="4981"/>
                  </a:lnTo>
                  <a:lnTo>
                    <a:pt x="3947" y="4932"/>
                  </a:lnTo>
                  <a:lnTo>
                    <a:pt x="3961" y="4925"/>
                  </a:lnTo>
                  <a:lnTo>
                    <a:pt x="4037" y="4863"/>
                  </a:lnTo>
                  <a:lnTo>
                    <a:pt x="4058" y="4849"/>
                  </a:lnTo>
                  <a:lnTo>
                    <a:pt x="4120" y="4793"/>
                  </a:lnTo>
                  <a:lnTo>
                    <a:pt x="4127" y="4780"/>
                  </a:lnTo>
                  <a:lnTo>
                    <a:pt x="4204" y="4717"/>
                  </a:lnTo>
                  <a:lnTo>
                    <a:pt x="4218" y="4703"/>
                  </a:lnTo>
                  <a:lnTo>
                    <a:pt x="4273" y="4641"/>
                  </a:lnTo>
                  <a:lnTo>
                    <a:pt x="4287" y="4627"/>
                  </a:lnTo>
                  <a:cubicBezTo>
                    <a:pt x="4308" y="4606"/>
                    <a:pt x="4329" y="4578"/>
                    <a:pt x="4349" y="4558"/>
                  </a:cubicBezTo>
                  <a:lnTo>
                    <a:pt x="4363" y="4544"/>
                  </a:lnTo>
                  <a:lnTo>
                    <a:pt x="4391" y="4509"/>
                  </a:lnTo>
                  <a:cubicBezTo>
                    <a:pt x="4571" y="4294"/>
                    <a:pt x="4717" y="4058"/>
                    <a:pt x="4828" y="3795"/>
                  </a:cubicBezTo>
                  <a:cubicBezTo>
                    <a:pt x="4835" y="3767"/>
                    <a:pt x="4849" y="3746"/>
                    <a:pt x="4856" y="3718"/>
                  </a:cubicBezTo>
                  <a:lnTo>
                    <a:pt x="4863" y="3697"/>
                  </a:lnTo>
                  <a:cubicBezTo>
                    <a:pt x="4877" y="3670"/>
                    <a:pt x="4883" y="3642"/>
                    <a:pt x="4890" y="3621"/>
                  </a:cubicBezTo>
                  <a:lnTo>
                    <a:pt x="4897" y="3593"/>
                  </a:lnTo>
                  <a:cubicBezTo>
                    <a:pt x="4911" y="3559"/>
                    <a:pt x="4918" y="3531"/>
                    <a:pt x="4932" y="3496"/>
                  </a:cubicBezTo>
                  <a:cubicBezTo>
                    <a:pt x="4960" y="3385"/>
                    <a:pt x="4988" y="3274"/>
                    <a:pt x="5001" y="3163"/>
                  </a:cubicBezTo>
                  <a:cubicBezTo>
                    <a:pt x="5001" y="3136"/>
                    <a:pt x="5008" y="3115"/>
                    <a:pt x="5015" y="3087"/>
                  </a:cubicBezTo>
                  <a:cubicBezTo>
                    <a:pt x="5015" y="3059"/>
                    <a:pt x="5015" y="3045"/>
                    <a:pt x="5022" y="3025"/>
                  </a:cubicBezTo>
                  <a:cubicBezTo>
                    <a:pt x="5029" y="2935"/>
                    <a:pt x="5036" y="2837"/>
                    <a:pt x="5036" y="2740"/>
                  </a:cubicBezTo>
                  <a:lnTo>
                    <a:pt x="5036" y="2650"/>
                  </a:lnTo>
                  <a:cubicBezTo>
                    <a:pt x="5036" y="2622"/>
                    <a:pt x="5029" y="2615"/>
                    <a:pt x="5029" y="2609"/>
                  </a:cubicBezTo>
                  <a:cubicBezTo>
                    <a:pt x="5029" y="2581"/>
                    <a:pt x="5029" y="2546"/>
                    <a:pt x="5029" y="2518"/>
                  </a:cubicBezTo>
                  <a:cubicBezTo>
                    <a:pt x="5022" y="2484"/>
                    <a:pt x="5022" y="2456"/>
                    <a:pt x="5015" y="2421"/>
                  </a:cubicBezTo>
                  <a:lnTo>
                    <a:pt x="5015" y="2400"/>
                  </a:lnTo>
                  <a:cubicBezTo>
                    <a:pt x="5008" y="2338"/>
                    <a:pt x="5001" y="2276"/>
                    <a:pt x="4988" y="2220"/>
                  </a:cubicBezTo>
                  <a:lnTo>
                    <a:pt x="4988" y="2192"/>
                  </a:lnTo>
                  <a:cubicBezTo>
                    <a:pt x="4981" y="2137"/>
                    <a:pt x="4967" y="2074"/>
                    <a:pt x="4946" y="2019"/>
                  </a:cubicBezTo>
                  <a:lnTo>
                    <a:pt x="4946" y="1998"/>
                  </a:lnTo>
                  <a:cubicBezTo>
                    <a:pt x="4925" y="1936"/>
                    <a:pt x="4911" y="1880"/>
                    <a:pt x="4890" y="1825"/>
                  </a:cubicBezTo>
                  <a:lnTo>
                    <a:pt x="4883" y="1804"/>
                  </a:lnTo>
                  <a:cubicBezTo>
                    <a:pt x="4863" y="1741"/>
                    <a:pt x="4842" y="1686"/>
                    <a:pt x="4814" y="1631"/>
                  </a:cubicBezTo>
                  <a:lnTo>
                    <a:pt x="4807" y="1617"/>
                  </a:lnTo>
                  <a:cubicBezTo>
                    <a:pt x="4786" y="1561"/>
                    <a:pt x="4759" y="1506"/>
                    <a:pt x="4731" y="1450"/>
                  </a:cubicBezTo>
                  <a:lnTo>
                    <a:pt x="4717" y="1429"/>
                  </a:lnTo>
                  <a:cubicBezTo>
                    <a:pt x="4689" y="1381"/>
                    <a:pt x="4662" y="1332"/>
                    <a:pt x="4634" y="1277"/>
                  </a:cubicBezTo>
                  <a:lnTo>
                    <a:pt x="4620" y="1263"/>
                  </a:lnTo>
                  <a:cubicBezTo>
                    <a:pt x="4592" y="1207"/>
                    <a:pt x="4557" y="1159"/>
                    <a:pt x="4516" y="1103"/>
                  </a:cubicBezTo>
                  <a:cubicBezTo>
                    <a:pt x="4412" y="958"/>
                    <a:pt x="4287" y="819"/>
                    <a:pt x="4148" y="694"/>
                  </a:cubicBezTo>
                  <a:lnTo>
                    <a:pt x="4127" y="673"/>
                  </a:lnTo>
                  <a:lnTo>
                    <a:pt x="4100" y="653"/>
                  </a:lnTo>
                  <a:lnTo>
                    <a:pt x="4086" y="639"/>
                  </a:lnTo>
                  <a:lnTo>
                    <a:pt x="4079" y="632"/>
                  </a:lnTo>
                  <a:lnTo>
                    <a:pt x="4065" y="618"/>
                  </a:lnTo>
                  <a:lnTo>
                    <a:pt x="4051" y="611"/>
                  </a:lnTo>
                  <a:lnTo>
                    <a:pt x="4030" y="590"/>
                  </a:lnTo>
                  <a:lnTo>
                    <a:pt x="4003" y="569"/>
                  </a:lnTo>
                  <a:lnTo>
                    <a:pt x="3975" y="548"/>
                  </a:lnTo>
                  <a:lnTo>
                    <a:pt x="3947" y="528"/>
                  </a:lnTo>
                  <a:lnTo>
                    <a:pt x="3926" y="507"/>
                  </a:lnTo>
                  <a:lnTo>
                    <a:pt x="3899" y="493"/>
                  </a:lnTo>
                  <a:lnTo>
                    <a:pt x="3871" y="472"/>
                  </a:lnTo>
                  <a:lnTo>
                    <a:pt x="3843" y="451"/>
                  </a:lnTo>
                  <a:lnTo>
                    <a:pt x="3822" y="437"/>
                  </a:lnTo>
                  <a:lnTo>
                    <a:pt x="3794" y="417"/>
                  </a:lnTo>
                  <a:lnTo>
                    <a:pt x="3767" y="403"/>
                  </a:lnTo>
                  <a:lnTo>
                    <a:pt x="3739" y="382"/>
                  </a:lnTo>
                  <a:lnTo>
                    <a:pt x="3711" y="368"/>
                  </a:lnTo>
                  <a:lnTo>
                    <a:pt x="3684" y="347"/>
                  </a:lnTo>
                  <a:lnTo>
                    <a:pt x="3656" y="333"/>
                  </a:lnTo>
                  <a:lnTo>
                    <a:pt x="3628" y="320"/>
                  </a:lnTo>
                  <a:lnTo>
                    <a:pt x="3600" y="306"/>
                  </a:lnTo>
                  <a:lnTo>
                    <a:pt x="3573" y="285"/>
                  </a:lnTo>
                  <a:lnTo>
                    <a:pt x="3545" y="271"/>
                  </a:lnTo>
                  <a:lnTo>
                    <a:pt x="3510" y="257"/>
                  </a:lnTo>
                  <a:lnTo>
                    <a:pt x="3482" y="243"/>
                  </a:lnTo>
                  <a:lnTo>
                    <a:pt x="3468" y="236"/>
                  </a:lnTo>
                  <a:lnTo>
                    <a:pt x="3455" y="229"/>
                  </a:lnTo>
                  <a:lnTo>
                    <a:pt x="3427" y="216"/>
                  </a:lnTo>
                  <a:lnTo>
                    <a:pt x="3406" y="209"/>
                  </a:lnTo>
                  <a:lnTo>
                    <a:pt x="3385" y="202"/>
                  </a:lnTo>
                  <a:lnTo>
                    <a:pt x="3358" y="188"/>
                  </a:lnTo>
                  <a:lnTo>
                    <a:pt x="3309" y="167"/>
                  </a:lnTo>
                  <a:lnTo>
                    <a:pt x="3281" y="153"/>
                  </a:lnTo>
                  <a:lnTo>
                    <a:pt x="3247" y="139"/>
                  </a:lnTo>
                  <a:lnTo>
                    <a:pt x="3219" y="132"/>
                  </a:lnTo>
                  <a:lnTo>
                    <a:pt x="3184" y="118"/>
                  </a:lnTo>
                  <a:lnTo>
                    <a:pt x="3170" y="118"/>
                  </a:lnTo>
                  <a:lnTo>
                    <a:pt x="3156" y="111"/>
                  </a:lnTo>
                  <a:lnTo>
                    <a:pt x="3136" y="105"/>
                  </a:lnTo>
                  <a:lnTo>
                    <a:pt x="3122" y="105"/>
                  </a:lnTo>
                  <a:lnTo>
                    <a:pt x="3094" y="91"/>
                  </a:lnTo>
                  <a:lnTo>
                    <a:pt x="3059" y="84"/>
                  </a:lnTo>
                  <a:lnTo>
                    <a:pt x="3025" y="77"/>
                  </a:lnTo>
                  <a:lnTo>
                    <a:pt x="2997" y="63"/>
                  </a:lnTo>
                  <a:lnTo>
                    <a:pt x="2962" y="56"/>
                  </a:lnTo>
                  <a:lnTo>
                    <a:pt x="2927" y="49"/>
                  </a:lnTo>
                  <a:lnTo>
                    <a:pt x="2900" y="42"/>
                  </a:lnTo>
                  <a:lnTo>
                    <a:pt x="2865" y="35"/>
                  </a:lnTo>
                  <a:lnTo>
                    <a:pt x="2830" y="28"/>
                  </a:lnTo>
                  <a:lnTo>
                    <a:pt x="2796" y="21"/>
                  </a:lnTo>
                  <a:lnTo>
                    <a:pt x="2768" y="21"/>
                  </a:lnTo>
                  <a:lnTo>
                    <a:pt x="2733" y="14"/>
                  </a:lnTo>
                  <a:lnTo>
                    <a:pt x="2699" y="7"/>
                  </a:lnTo>
                  <a:lnTo>
                    <a:pt x="2664" y="1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375;p52">
              <a:extLst>
                <a:ext uri="{FF2B5EF4-FFF2-40B4-BE49-F238E27FC236}">
                  <a16:creationId xmlns:a16="http://schemas.microsoft.com/office/drawing/2014/main" xmlns="" id="{8EE3AFE1-949A-40F7-AA02-EB9B486FE91B}"/>
                </a:ext>
              </a:extLst>
            </p:cNvPr>
            <p:cNvSpPr/>
            <p:nvPr/>
          </p:nvSpPr>
          <p:spPr>
            <a:xfrm>
              <a:off x="1506996" y="3210890"/>
              <a:ext cx="14608" cy="44453"/>
            </a:xfrm>
            <a:custGeom>
              <a:avLst/>
              <a:gdLst/>
              <a:ahLst/>
              <a:cxnLst/>
              <a:rect l="l" t="t" r="r" b="b"/>
              <a:pathLst>
                <a:path w="556" h="1692" extrusionOk="0">
                  <a:moveTo>
                    <a:pt x="278" y="1"/>
                  </a:moveTo>
                  <a:cubicBezTo>
                    <a:pt x="140" y="1"/>
                    <a:pt x="1" y="93"/>
                    <a:pt x="1" y="277"/>
                  </a:cubicBezTo>
                  <a:lnTo>
                    <a:pt x="1" y="1414"/>
                  </a:lnTo>
                  <a:cubicBezTo>
                    <a:pt x="1" y="1567"/>
                    <a:pt x="126" y="1691"/>
                    <a:pt x="278" y="1691"/>
                  </a:cubicBezTo>
                  <a:cubicBezTo>
                    <a:pt x="431" y="1691"/>
                    <a:pt x="556" y="1560"/>
                    <a:pt x="556" y="1407"/>
                  </a:cubicBezTo>
                  <a:lnTo>
                    <a:pt x="556" y="277"/>
                  </a:lnTo>
                  <a:cubicBezTo>
                    <a:pt x="556" y="93"/>
                    <a:pt x="417" y="1"/>
                    <a:pt x="278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376;p52">
              <a:extLst>
                <a:ext uri="{FF2B5EF4-FFF2-40B4-BE49-F238E27FC236}">
                  <a16:creationId xmlns:a16="http://schemas.microsoft.com/office/drawing/2014/main" xmlns="" id="{3B3150FF-B144-469B-BE38-3C3DB14277A8}"/>
                </a:ext>
              </a:extLst>
            </p:cNvPr>
            <p:cNvSpPr/>
            <p:nvPr/>
          </p:nvSpPr>
          <p:spPr>
            <a:xfrm>
              <a:off x="1430307" y="3230489"/>
              <a:ext cx="33892" cy="40696"/>
            </a:xfrm>
            <a:custGeom>
              <a:avLst/>
              <a:gdLst/>
              <a:ahLst/>
              <a:cxnLst/>
              <a:rect l="l" t="t" r="r" b="b"/>
              <a:pathLst>
                <a:path w="1290" h="1549" extrusionOk="0">
                  <a:moveTo>
                    <a:pt x="385" y="0"/>
                  </a:moveTo>
                  <a:cubicBezTo>
                    <a:pt x="192" y="0"/>
                    <a:pt x="0" y="206"/>
                    <a:pt x="139" y="425"/>
                  </a:cubicBezTo>
                  <a:lnTo>
                    <a:pt x="700" y="1410"/>
                  </a:lnTo>
                  <a:cubicBezTo>
                    <a:pt x="749" y="1493"/>
                    <a:pt x="846" y="1549"/>
                    <a:pt x="943" y="1549"/>
                  </a:cubicBezTo>
                  <a:cubicBezTo>
                    <a:pt x="1158" y="1549"/>
                    <a:pt x="1290" y="1313"/>
                    <a:pt x="1186" y="1133"/>
                  </a:cubicBezTo>
                  <a:lnTo>
                    <a:pt x="617" y="148"/>
                  </a:lnTo>
                  <a:cubicBezTo>
                    <a:pt x="561" y="43"/>
                    <a:pt x="473" y="0"/>
                    <a:pt x="385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377;p52">
              <a:extLst>
                <a:ext uri="{FF2B5EF4-FFF2-40B4-BE49-F238E27FC236}">
                  <a16:creationId xmlns:a16="http://schemas.microsoft.com/office/drawing/2014/main" xmlns="" id="{52809CDF-61C6-4391-A032-F097C856A208}"/>
                </a:ext>
              </a:extLst>
            </p:cNvPr>
            <p:cNvSpPr/>
            <p:nvPr/>
          </p:nvSpPr>
          <p:spPr>
            <a:xfrm>
              <a:off x="1374872" y="3284768"/>
              <a:ext cx="47002" cy="29793"/>
            </a:xfrm>
            <a:custGeom>
              <a:avLst/>
              <a:gdLst/>
              <a:ahLst/>
              <a:cxnLst/>
              <a:rect l="l" t="t" r="r" b="b"/>
              <a:pathLst>
                <a:path w="1789" h="1134" extrusionOk="0">
                  <a:moveTo>
                    <a:pt x="412" y="0"/>
                  </a:moveTo>
                  <a:cubicBezTo>
                    <a:pt x="160" y="0"/>
                    <a:pt x="0" y="373"/>
                    <a:pt x="286" y="530"/>
                  </a:cubicBezTo>
                  <a:lnTo>
                    <a:pt x="1264" y="1092"/>
                  </a:lnTo>
                  <a:cubicBezTo>
                    <a:pt x="1305" y="1120"/>
                    <a:pt x="1354" y="1134"/>
                    <a:pt x="1402" y="1134"/>
                  </a:cubicBezTo>
                  <a:cubicBezTo>
                    <a:pt x="1405" y="1134"/>
                    <a:pt x="1407" y="1134"/>
                    <a:pt x="1410" y="1134"/>
                  </a:cubicBezTo>
                  <a:cubicBezTo>
                    <a:pt x="1695" y="1134"/>
                    <a:pt x="1789" y="751"/>
                    <a:pt x="1541" y="614"/>
                  </a:cubicBezTo>
                  <a:lnTo>
                    <a:pt x="563" y="45"/>
                  </a:lnTo>
                  <a:cubicBezTo>
                    <a:pt x="511" y="14"/>
                    <a:pt x="460" y="0"/>
                    <a:pt x="412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378;p52">
              <a:extLst>
                <a:ext uri="{FF2B5EF4-FFF2-40B4-BE49-F238E27FC236}">
                  <a16:creationId xmlns:a16="http://schemas.microsoft.com/office/drawing/2014/main" xmlns="" id="{67DD9FF6-B060-4D10-834A-168EA45618B3}"/>
                </a:ext>
              </a:extLst>
            </p:cNvPr>
            <p:cNvSpPr/>
            <p:nvPr/>
          </p:nvSpPr>
          <p:spPr>
            <a:xfrm>
              <a:off x="1356297" y="3359198"/>
              <a:ext cx="49235" cy="14581"/>
            </a:xfrm>
            <a:custGeom>
              <a:avLst/>
              <a:gdLst/>
              <a:ahLst/>
              <a:cxnLst/>
              <a:rect l="l" t="t" r="r" b="b"/>
              <a:pathLst>
                <a:path w="1874" h="555" extrusionOk="0">
                  <a:moveTo>
                    <a:pt x="368" y="0"/>
                  </a:moveTo>
                  <a:cubicBezTo>
                    <a:pt x="1" y="0"/>
                    <a:pt x="1" y="555"/>
                    <a:pt x="368" y="555"/>
                  </a:cubicBezTo>
                  <a:lnTo>
                    <a:pt x="1506" y="555"/>
                  </a:lnTo>
                  <a:cubicBezTo>
                    <a:pt x="1873" y="555"/>
                    <a:pt x="1873" y="0"/>
                    <a:pt x="1506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379;p52">
              <a:extLst>
                <a:ext uri="{FF2B5EF4-FFF2-40B4-BE49-F238E27FC236}">
                  <a16:creationId xmlns:a16="http://schemas.microsoft.com/office/drawing/2014/main" xmlns="" id="{AF7A748F-E952-4C3D-A9A6-53E63CDB38BB}"/>
                </a:ext>
              </a:extLst>
            </p:cNvPr>
            <p:cNvSpPr/>
            <p:nvPr/>
          </p:nvSpPr>
          <p:spPr>
            <a:xfrm>
              <a:off x="1375686" y="3418311"/>
              <a:ext cx="46476" cy="29478"/>
            </a:xfrm>
            <a:custGeom>
              <a:avLst/>
              <a:gdLst/>
              <a:ahLst/>
              <a:cxnLst/>
              <a:rect l="l" t="t" r="r" b="b"/>
              <a:pathLst>
                <a:path w="1769" h="1122" extrusionOk="0">
                  <a:moveTo>
                    <a:pt x="1373" y="1"/>
                  </a:moveTo>
                  <a:cubicBezTo>
                    <a:pt x="1329" y="1"/>
                    <a:pt x="1281" y="13"/>
                    <a:pt x="1233" y="39"/>
                  </a:cubicBezTo>
                  <a:lnTo>
                    <a:pt x="255" y="601"/>
                  </a:lnTo>
                  <a:cubicBezTo>
                    <a:pt x="0" y="745"/>
                    <a:pt x="100" y="1121"/>
                    <a:pt x="386" y="1121"/>
                  </a:cubicBezTo>
                  <a:cubicBezTo>
                    <a:pt x="388" y="1121"/>
                    <a:pt x="391" y="1121"/>
                    <a:pt x="393" y="1121"/>
                  </a:cubicBezTo>
                  <a:cubicBezTo>
                    <a:pt x="442" y="1121"/>
                    <a:pt x="490" y="1107"/>
                    <a:pt x="532" y="1086"/>
                  </a:cubicBezTo>
                  <a:lnTo>
                    <a:pt x="1510" y="518"/>
                  </a:lnTo>
                  <a:cubicBezTo>
                    <a:pt x="1769" y="359"/>
                    <a:pt x="1619" y="1"/>
                    <a:pt x="1373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380;p52">
              <a:extLst>
                <a:ext uri="{FF2B5EF4-FFF2-40B4-BE49-F238E27FC236}">
                  <a16:creationId xmlns:a16="http://schemas.microsoft.com/office/drawing/2014/main" xmlns="" id="{883E942D-BF99-4F74-A0DF-425E63F27DD7}"/>
                </a:ext>
              </a:extLst>
            </p:cNvPr>
            <p:cNvSpPr/>
            <p:nvPr/>
          </p:nvSpPr>
          <p:spPr>
            <a:xfrm>
              <a:off x="1606701" y="3284689"/>
              <a:ext cx="46870" cy="29872"/>
            </a:xfrm>
            <a:custGeom>
              <a:avLst/>
              <a:gdLst/>
              <a:ahLst/>
              <a:cxnLst/>
              <a:rect l="l" t="t" r="r" b="b"/>
              <a:pathLst>
                <a:path w="1784" h="1137" extrusionOk="0">
                  <a:moveTo>
                    <a:pt x="1381" y="1"/>
                  </a:moveTo>
                  <a:cubicBezTo>
                    <a:pt x="1333" y="1"/>
                    <a:pt x="1281" y="15"/>
                    <a:pt x="1228" y="48"/>
                  </a:cubicBezTo>
                  <a:lnTo>
                    <a:pt x="250" y="617"/>
                  </a:lnTo>
                  <a:cubicBezTo>
                    <a:pt x="0" y="755"/>
                    <a:pt x="97" y="1137"/>
                    <a:pt x="388" y="1137"/>
                  </a:cubicBezTo>
                  <a:cubicBezTo>
                    <a:pt x="437" y="1137"/>
                    <a:pt x="486" y="1123"/>
                    <a:pt x="527" y="1095"/>
                  </a:cubicBezTo>
                  <a:lnTo>
                    <a:pt x="1505" y="526"/>
                  </a:lnTo>
                  <a:cubicBezTo>
                    <a:pt x="1784" y="375"/>
                    <a:pt x="1630" y="1"/>
                    <a:pt x="1381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381;p52">
              <a:extLst>
                <a:ext uri="{FF2B5EF4-FFF2-40B4-BE49-F238E27FC236}">
                  <a16:creationId xmlns:a16="http://schemas.microsoft.com/office/drawing/2014/main" xmlns="" id="{B53E52DF-E6AA-427E-AEB2-DBC8CD89A259}"/>
                </a:ext>
              </a:extLst>
            </p:cNvPr>
            <p:cNvSpPr/>
            <p:nvPr/>
          </p:nvSpPr>
          <p:spPr>
            <a:xfrm>
              <a:off x="1564402" y="3230857"/>
              <a:ext cx="33419" cy="40328"/>
            </a:xfrm>
            <a:custGeom>
              <a:avLst/>
              <a:gdLst/>
              <a:ahLst/>
              <a:cxnLst/>
              <a:rect l="l" t="t" r="r" b="b"/>
              <a:pathLst>
                <a:path w="1272" h="1535" extrusionOk="0">
                  <a:moveTo>
                    <a:pt x="900" y="0"/>
                  </a:moveTo>
                  <a:cubicBezTo>
                    <a:pt x="816" y="0"/>
                    <a:pt x="732" y="39"/>
                    <a:pt x="674" y="134"/>
                  </a:cubicBezTo>
                  <a:lnTo>
                    <a:pt x="105" y="1119"/>
                  </a:lnTo>
                  <a:cubicBezTo>
                    <a:pt x="1" y="1299"/>
                    <a:pt x="133" y="1535"/>
                    <a:pt x="348" y="1535"/>
                  </a:cubicBezTo>
                  <a:cubicBezTo>
                    <a:pt x="445" y="1535"/>
                    <a:pt x="535" y="1479"/>
                    <a:pt x="590" y="1396"/>
                  </a:cubicBezTo>
                  <a:lnTo>
                    <a:pt x="1152" y="411"/>
                  </a:lnTo>
                  <a:cubicBezTo>
                    <a:pt x="1272" y="196"/>
                    <a:pt x="1087" y="0"/>
                    <a:pt x="900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382;p52">
              <a:extLst>
                <a:ext uri="{FF2B5EF4-FFF2-40B4-BE49-F238E27FC236}">
                  <a16:creationId xmlns:a16="http://schemas.microsoft.com/office/drawing/2014/main" xmlns="" id="{A466BFEF-562C-4D53-8CDC-3C028BFB4432}"/>
                </a:ext>
              </a:extLst>
            </p:cNvPr>
            <p:cNvSpPr/>
            <p:nvPr/>
          </p:nvSpPr>
          <p:spPr>
            <a:xfrm>
              <a:off x="1360317" y="3362587"/>
              <a:ext cx="427348" cy="228492"/>
            </a:xfrm>
            <a:custGeom>
              <a:avLst/>
              <a:gdLst/>
              <a:ahLst/>
              <a:cxnLst/>
              <a:rect l="l" t="t" r="r" b="b"/>
              <a:pathLst>
                <a:path w="16266" h="8697" extrusionOk="0">
                  <a:moveTo>
                    <a:pt x="9272" y="1"/>
                  </a:moveTo>
                  <a:cubicBezTo>
                    <a:pt x="7689" y="1"/>
                    <a:pt x="6230" y="1084"/>
                    <a:pt x="5861" y="2722"/>
                  </a:cubicBezTo>
                  <a:cubicBezTo>
                    <a:pt x="5644" y="2651"/>
                    <a:pt x="5422" y="2616"/>
                    <a:pt x="5202" y="2616"/>
                  </a:cubicBezTo>
                  <a:cubicBezTo>
                    <a:pt x="4525" y="2616"/>
                    <a:pt x="3874" y="2943"/>
                    <a:pt x="3475" y="3520"/>
                  </a:cubicBezTo>
                  <a:cubicBezTo>
                    <a:pt x="3251" y="3461"/>
                    <a:pt x="3027" y="3433"/>
                    <a:pt x="2807" y="3433"/>
                  </a:cubicBezTo>
                  <a:cubicBezTo>
                    <a:pt x="1521" y="3433"/>
                    <a:pt x="373" y="4388"/>
                    <a:pt x="201" y="5732"/>
                  </a:cubicBezTo>
                  <a:cubicBezTo>
                    <a:pt x="0" y="7307"/>
                    <a:pt x="1228" y="8694"/>
                    <a:pt x="2816" y="8694"/>
                  </a:cubicBezTo>
                  <a:lnTo>
                    <a:pt x="13540" y="8694"/>
                  </a:lnTo>
                  <a:cubicBezTo>
                    <a:pt x="13581" y="8696"/>
                    <a:pt x="13622" y="8697"/>
                    <a:pt x="13663" y="8697"/>
                  </a:cubicBezTo>
                  <a:cubicBezTo>
                    <a:pt x="15092" y="8697"/>
                    <a:pt x="16266" y="7536"/>
                    <a:pt x="16266" y="6093"/>
                  </a:cubicBezTo>
                  <a:cubicBezTo>
                    <a:pt x="16266" y="4654"/>
                    <a:pt x="15099" y="3495"/>
                    <a:pt x="13675" y="3495"/>
                  </a:cubicBezTo>
                  <a:cubicBezTo>
                    <a:pt x="13630" y="3495"/>
                    <a:pt x="13585" y="3496"/>
                    <a:pt x="13540" y="3499"/>
                  </a:cubicBezTo>
                  <a:cubicBezTo>
                    <a:pt x="13276" y="3499"/>
                    <a:pt x="13013" y="3533"/>
                    <a:pt x="12763" y="3617"/>
                  </a:cubicBezTo>
                  <a:lnTo>
                    <a:pt x="12763" y="3499"/>
                  </a:lnTo>
                  <a:cubicBezTo>
                    <a:pt x="12763" y="2895"/>
                    <a:pt x="12603" y="2299"/>
                    <a:pt x="12305" y="1772"/>
                  </a:cubicBezTo>
                  <a:cubicBezTo>
                    <a:pt x="11695" y="579"/>
                    <a:pt x="10425" y="197"/>
                    <a:pt x="10425" y="197"/>
                  </a:cubicBezTo>
                  <a:cubicBezTo>
                    <a:pt x="10043" y="64"/>
                    <a:pt x="9654" y="1"/>
                    <a:pt x="9272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383;p52">
              <a:extLst>
                <a:ext uri="{FF2B5EF4-FFF2-40B4-BE49-F238E27FC236}">
                  <a16:creationId xmlns:a16="http://schemas.microsoft.com/office/drawing/2014/main" xmlns="" id="{5CFB3399-2ADF-41F7-B5B9-6930253E037A}"/>
                </a:ext>
              </a:extLst>
            </p:cNvPr>
            <p:cNvSpPr/>
            <p:nvPr/>
          </p:nvSpPr>
          <p:spPr>
            <a:xfrm>
              <a:off x="1360317" y="3431264"/>
              <a:ext cx="216512" cy="159737"/>
            </a:xfrm>
            <a:custGeom>
              <a:avLst/>
              <a:gdLst/>
              <a:ahLst/>
              <a:cxnLst/>
              <a:rect l="l" t="t" r="r" b="b"/>
              <a:pathLst>
                <a:path w="8241" h="6080" extrusionOk="0">
                  <a:moveTo>
                    <a:pt x="5195" y="1"/>
                  </a:moveTo>
                  <a:cubicBezTo>
                    <a:pt x="4523" y="1"/>
                    <a:pt x="3875" y="331"/>
                    <a:pt x="3475" y="906"/>
                  </a:cubicBezTo>
                  <a:cubicBezTo>
                    <a:pt x="3251" y="847"/>
                    <a:pt x="3027" y="819"/>
                    <a:pt x="2807" y="819"/>
                  </a:cubicBezTo>
                  <a:cubicBezTo>
                    <a:pt x="1521" y="819"/>
                    <a:pt x="373" y="1774"/>
                    <a:pt x="201" y="3118"/>
                  </a:cubicBezTo>
                  <a:cubicBezTo>
                    <a:pt x="0" y="4693"/>
                    <a:pt x="1228" y="6080"/>
                    <a:pt x="2816" y="6080"/>
                  </a:cubicBezTo>
                  <a:lnTo>
                    <a:pt x="8241" y="6080"/>
                  </a:lnTo>
                  <a:cubicBezTo>
                    <a:pt x="6652" y="4963"/>
                    <a:pt x="5709" y="3139"/>
                    <a:pt x="5709" y="1197"/>
                  </a:cubicBezTo>
                  <a:cubicBezTo>
                    <a:pt x="5709" y="822"/>
                    <a:pt x="5737" y="455"/>
                    <a:pt x="5806" y="94"/>
                  </a:cubicBezTo>
                  <a:cubicBezTo>
                    <a:pt x="5604" y="31"/>
                    <a:pt x="5399" y="1"/>
                    <a:pt x="5195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13305;p57">
            <a:extLst>
              <a:ext uri="{FF2B5EF4-FFF2-40B4-BE49-F238E27FC236}">
                <a16:creationId xmlns:a16="http://schemas.microsoft.com/office/drawing/2014/main" xmlns="" id="{383831C8-7671-44FC-82B9-214E43CEC305}"/>
              </a:ext>
            </a:extLst>
          </p:cNvPr>
          <p:cNvGrpSpPr/>
          <p:nvPr/>
        </p:nvGrpSpPr>
        <p:grpSpPr>
          <a:xfrm flipH="1">
            <a:off x="995847" y="5766999"/>
            <a:ext cx="668427" cy="783687"/>
            <a:chOff x="3592433" y="1980212"/>
            <a:chExt cx="381542" cy="370079"/>
          </a:xfrm>
          <a:solidFill>
            <a:srgbClr val="ED7D31"/>
          </a:solidFill>
        </p:grpSpPr>
        <p:sp>
          <p:nvSpPr>
            <p:cNvPr id="53" name="Google Shape;13306;p57">
              <a:extLst>
                <a:ext uri="{FF2B5EF4-FFF2-40B4-BE49-F238E27FC236}">
                  <a16:creationId xmlns:a16="http://schemas.microsoft.com/office/drawing/2014/main" xmlns="" id="{3F7C28B1-80BA-4739-9F23-5DAFFA043C57}"/>
                </a:ext>
              </a:extLst>
            </p:cNvPr>
            <p:cNvSpPr/>
            <p:nvPr/>
          </p:nvSpPr>
          <p:spPr>
            <a:xfrm>
              <a:off x="3790916" y="1980212"/>
              <a:ext cx="165800" cy="370079"/>
            </a:xfrm>
            <a:custGeom>
              <a:avLst/>
              <a:gdLst/>
              <a:ahLst/>
              <a:cxnLst/>
              <a:rect l="l" t="t" r="r" b="b"/>
              <a:pathLst>
                <a:path w="6321" h="14109" extrusionOk="0">
                  <a:moveTo>
                    <a:pt x="3366" y="0"/>
                  </a:moveTo>
                  <a:cubicBezTo>
                    <a:pt x="3080" y="0"/>
                    <a:pt x="2766" y="51"/>
                    <a:pt x="2422" y="167"/>
                  </a:cubicBezTo>
                  <a:cubicBezTo>
                    <a:pt x="1" y="981"/>
                    <a:pt x="801" y="4351"/>
                    <a:pt x="1479" y="6087"/>
                  </a:cubicBezTo>
                  <a:lnTo>
                    <a:pt x="2218" y="14108"/>
                  </a:lnTo>
                  <a:cubicBezTo>
                    <a:pt x="4720" y="14108"/>
                    <a:pt x="6320" y="12284"/>
                    <a:pt x="6320" y="9782"/>
                  </a:cubicBezTo>
                  <a:cubicBezTo>
                    <a:pt x="6320" y="7138"/>
                    <a:pt x="3757" y="5320"/>
                    <a:pt x="3588" y="3496"/>
                  </a:cubicBezTo>
                  <a:cubicBezTo>
                    <a:pt x="3492" y="2453"/>
                    <a:pt x="4090" y="1945"/>
                    <a:pt x="4879" y="1945"/>
                  </a:cubicBezTo>
                  <a:cubicBezTo>
                    <a:pt x="5095" y="1945"/>
                    <a:pt x="5326" y="1983"/>
                    <a:pt x="5561" y="2059"/>
                  </a:cubicBezTo>
                  <a:cubicBezTo>
                    <a:pt x="5580" y="2066"/>
                    <a:pt x="5598" y="2069"/>
                    <a:pt x="5617" y="2069"/>
                  </a:cubicBezTo>
                  <a:cubicBezTo>
                    <a:pt x="5723" y="2069"/>
                    <a:pt x="5811" y="1959"/>
                    <a:pt x="5764" y="1849"/>
                  </a:cubicBezTo>
                  <a:cubicBezTo>
                    <a:pt x="5494" y="1234"/>
                    <a:pt x="4777" y="0"/>
                    <a:pt x="3366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307;p57">
              <a:extLst>
                <a:ext uri="{FF2B5EF4-FFF2-40B4-BE49-F238E27FC236}">
                  <a16:creationId xmlns:a16="http://schemas.microsoft.com/office/drawing/2014/main" xmlns="" id="{ADD06721-09D1-451A-A1F5-BD540B611C87}"/>
                </a:ext>
              </a:extLst>
            </p:cNvPr>
            <p:cNvSpPr/>
            <p:nvPr/>
          </p:nvSpPr>
          <p:spPr>
            <a:xfrm>
              <a:off x="3601509" y="2157448"/>
              <a:ext cx="11935" cy="19777"/>
            </a:xfrm>
            <a:custGeom>
              <a:avLst/>
              <a:gdLst/>
              <a:ahLst/>
              <a:cxnLst/>
              <a:rect l="l" t="t" r="r" b="b"/>
              <a:pathLst>
                <a:path w="455" h="754" extrusionOk="0">
                  <a:moveTo>
                    <a:pt x="228" y="1"/>
                  </a:moveTo>
                  <a:cubicBezTo>
                    <a:pt x="114" y="1"/>
                    <a:pt x="0" y="76"/>
                    <a:pt x="0" y="225"/>
                  </a:cubicBezTo>
                  <a:lnTo>
                    <a:pt x="0" y="523"/>
                  </a:lnTo>
                  <a:cubicBezTo>
                    <a:pt x="0" y="652"/>
                    <a:pt x="102" y="754"/>
                    <a:pt x="224" y="754"/>
                  </a:cubicBezTo>
                  <a:cubicBezTo>
                    <a:pt x="353" y="754"/>
                    <a:pt x="455" y="652"/>
                    <a:pt x="455" y="523"/>
                  </a:cubicBezTo>
                  <a:lnTo>
                    <a:pt x="455" y="225"/>
                  </a:lnTo>
                  <a:cubicBezTo>
                    <a:pt x="455" y="76"/>
                    <a:pt x="341" y="1"/>
                    <a:pt x="228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308;p57">
              <a:extLst>
                <a:ext uri="{FF2B5EF4-FFF2-40B4-BE49-F238E27FC236}">
                  <a16:creationId xmlns:a16="http://schemas.microsoft.com/office/drawing/2014/main" xmlns="" id="{B0AC5C68-D748-40D9-92DD-103D74679708}"/>
                </a:ext>
              </a:extLst>
            </p:cNvPr>
            <p:cNvSpPr/>
            <p:nvPr/>
          </p:nvSpPr>
          <p:spPr>
            <a:xfrm>
              <a:off x="3592433" y="2165291"/>
              <a:ext cx="29902" cy="35778"/>
            </a:xfrm>
            <a:custGeom>
              <a:avLst/>
              <a:gdLst/>
              <a:ahLst/>
              <a:cxnLst/>
              <a:rect l="l" t="t" r="r" b="b"/>
              <a:pathLst>
                <a:path w="1140" h="1364" extrusionOk="0">
                  <a:moveTo>
                    <a:pt x="570" y="0"/>
                  </a:moveTo>
                  <a:cubicBezTo>
                    <a:pt x="258" y="0"/>
                    <a:pt x="1" y="251"/>
                    <a:pt x="1" y="563"/>
                  </a:cubicBezTo>
                  <a:lnTo>
                    <a:pt x="1" y="794"/>
                  </a:lnTo>
                  <a:cubicBezTo>
                    <a:pt x="1" y="1106"/>
                    <a:pt x="258" y="1363"/>
                    <a:pt x="570" y="1363"/>
                  </a:cubicBezTo>
                  <a:cubicBezTo>
                    <a:pt x="889" y="1363"/>
                    <a:pt x="1140" y="1106"/>
                    <a:pt x="1140" y="794"/>
                  </a:cubicBezTo>
                  <a:lnTo>
                    <a:pt x="1140" y="563"/>
                  </a:lnTo>
                  <a:cubicBezTo>
                    <a:pt x="1140" y="251"/>
                    <a:pt x="889" y="0"/>
                    <a:pt x="570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309;p57">
              <a:extLst>
                <a:ext uri="{FF2B5EF4-FFF2-40B4-BE49-F238E27FC236}">
                  <a16:creationId xmlns:a16="http://schemas.microsoft.com/office/drawing/2014/main" xmlns="" id="{37B1FD9A-22D2-4373-AEAB-9338E2E4F2F7}"/>
                </a:ext>
              </a:extLst>
            </p:cNvPr>
            <p:cNvSpPr/>
            <p:nvPr/>
          </p:nvSpPr>
          <p:spPr>
            <a:xfrm>
              <a:off x="3722088" y="2190551"/>
              <a:ext cx="61404" cy="80054"/>
            </a:xfrm>
            <a:custGeom>
              <a:avLst/>
              <a:gdLst/>
              <a:ahLst/>
              <a:cxnLst/>
              <a:rect l="l" t="t" r="r" b="b"/>
              <a:pathLst>
                <a:path w="2341" h="3052" extrusionOk="0">
                  <a:moveTo>
                    <a:pt x="1757" y="0"/>
                  </a:moveTo>
                  <a:lnTo>
                    <a:pt x="1" y="793"/>
                  </a:lnTo>
                  <a:cubicBezTo>
                    <a:pt x="1" y="793"/>
                    <a:pt x="448" y="2061"/>
                    <a:pt x="1337" y="3051"/>
                  </a:cubicBezTo>
                  <a:lnTo>
                    <a:pt x="2340" y="1648"/>
                  </a:lnTo>
                  <a:lnTo>
                    <a:pt x="1757" y="0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3310;p57">
              <a:extLst>
                <a:ext uri="{FF2B5EF4-FFF2-40B4-BE49-F238E27FC236}">
                  <a16:creationId xmlns:a16="http://schemas.microsoft.com/office/drawing/2014/main" xmlns="" id="{2F7F0340-5808-46C2-9713-8202601A549D}"/>
                </a:ext>
              </a:extLst>
            </p:cNvPr>
            <p:cNvSpPr/>
            <p:nvPr/>
          </p:nvSpPr>
          <p:spPr>
            <a:xfrm>
              <a:off x="3701471" y="2022364"/>
              <a:ext cx="15004" cy="26440"/>
            </a:xfrm>
            <a:custGeom>
              <a:avLst/>
              <a:gdLst/>
              <a:ahLst/>
              <a:cxnLst/>
              <a:rect l="l" t="t" r="r" b="b"/>
              <a:pathLst>
                <a:path w="572" h="1008" extrusionOk="0">
                  <a:moveTo>
                    <a:pt x="326" y="1"/>
                  </a:moveTo>
                  <a:cubicBezTo>
                    <a:pt x="229" y="1"/>
                    <a:pt x="133" y="57"/>
                    <a:pt x="109" y="181"/>
                  </a:cubicBezTo>
                  <a:lnTo>
                    <a:pt x="21" y="750"/>
                  </a:lnTo>
                  <a:cubicBezTo>
                    <a:pt x="0" y="872"/>
                    <a:pt x="88" y="988"/>
                    <a:pt x="210" y="1008"/>
                  </a:cubicBezTo>
                  <a:lnTo>
                    <a:pt x="244" y="1008"/>
                  </a:lnTo>
                  <a:cubicBezTo>
                    <a:pt x="360" y="1008"/>
                    <a:pt x="455" y="927"/>
                    <a:pt x="468" y="818"/>
                  </a:cubicBezTo>
                  <a:lnTo>
                    <a:pt x="556" y="249"/>
                  </a:lnTo>
                  <a:cubicBezTo>
                    <a:pt x="571" y="90"/>
                    <a:pt x="448" y="1"/>
                    <a:pt x="326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3311;p57">
              <a:extLst>
                <a:ext uri="{FF2B5EF4-FFF2-40B4-BE49-F238E27FC236}">
                  <a16:creationId xmlns:a16="http://schemas.microsoft.com/office/drawing/2014/main" xmlns="" id="{A8AAA730-FAB7-4E01-A415-1D36F481E8B5}"/>
                </a:ext>
              </a:extLst>
            </p:cNvPr>
            <p:cNvSpPr/>
            <p:nvPr/>
          </p:nvSpPr>
          <p:spPr>
            <a:xfrm>
              <a:off x="3611109" y="2065040"/>
              <a:ext cx="319455" cy="285068"/>
            </a:xfrm>
            <a:custGeom>
              <a:avLst/>
              <a:gdLst/>
              <a:ahLst/>
              <a:cxnLst/>
              <a:rect l="l" t="t" r="r" b="b"/>
              <a:pathLst>
                <a:path w="12179" h="10868" extrusionOk="0">
                  <a:moveTo>
                    <a:pt x="3130" y="0"/>
                  </a:moveTo>
                  <a:cubicBezTo>
                    <a:pt x="2544" y="0"/>
                    <a:pt x="1974" y="212"/>
                    <a:pt x="1526" y="608"/>
                  </a:cubicBezTo>
                  <a:cubicBezTo>
                    <a:pt x="1011" y="1110"/>
                    <a:pt x="658" y="1754"/>
                    <a:pt x="509" y="2459"/>
                  </a:cubicBezTo>
                  <a:cubicBezTo>
                    <a:pt x="482" y="2595"/>
                    <a:pt x="536" y="2737"/>
                    <a:pt x="645" y="2826"/>
                  </a:cubicBezTo>
                  <a:cubicBezTo>
                    <a:pt x="835" y="2975"/>
                    <a:pt x="1058" y="3083"/>
                    <a:pt x="1296" y="3131"/>
                  </a:cubicBezTo>
                  <a:cubicBezTo>
                    <a:pt x="1465" y="3456"/>
                    <a:pt x="1703" y="3734"/>
                    <a:pt x="2001" y="3958"/>
                  </a:cubicBezTo>
                  <a:cubicBezTo>
                    <a:pt x="1450" y="3958"/>
                    <a:pt x="978" y="3875"/>
                    <a:pt x="672" y="3875"/>
                  </a:cubicBezTo>
                  <a:cubicBezTo>
                    <a:pt x="568" y="3875"/>
                    <a:pt x="483" y="3885"/>
                    <a:pt x="421" y="3910"/>
                  </a:cubicBezTo>
                  <a:cubicBezTo>
                    <a:pt x="190" y="4005"/>
                    <a:pt x="35" y="4222"/>
                    <a:pt x="14" y="4466"/>
                  </a:cubicBezTo>
                  <a:cubicBezTo>
                    <a:pt x="1" y="4602"/>
                    <a:pt x="96" y="4724"/>
                    <a:pt x="231" y="4744"/>
                  </a:cubicBezTo>
                  <a:cubicBezTo>
                    <a:pt x="597" y="4812"/>
                    <a:pt x="1418" y="4934"/>
                    <a:pt x="2279" y="5307"/>
                  </a:cubicBezTo>
                  <a:cubicBezTo>
                    <a:pt x="3022" y="5628"/>
                    <a:pt x="3583" y="5731"/>
                    <a:pt x="4009" y="5731"/>
                  </a:cubicBezTo>
                  <a:cubicBezTo>
                    <a:pt x="4473" y="5731"/>
                    <a:pt x="4776" y="5609"/>
                    <a:pt x="4978" y="5517"/>
                  </a:cubicBezTo>
                  <a:cubicBezTo>
                    <a:pt x="5187" y="5420"/>
                    <a:pt x="5394" y="5374"/>
                    <a:pt x="5575" y="5374"/>
                  </a:cubicBezTo>
                  <a:cubicBezTo>
                    <a:pt x="6088" y="5374"/>
                    <a:pt x="6397" y="5738"/>
                    <a:pt x="5981" y="6324"/>
                  </a:cubicBezTo>
                  <a:cubicBezTo>
                    <a:pt x="4754" y="8080"/>
                    <a:pt x="6117" y="9491"/>
                    <a:pt x="6903" y="9959"/>
                  </a:cubicBezTo>
                  <a:lnTo>
                    <a:pt x="5886" y="9959"/>
                  </a:lnTo>
                  <a:cubicBezTo>
                    <a:pt x="5493" y="9959"/>
                    <a:pt x="5147" y="10210"/>
                    <a:pt x="5018" y="10576"/>
                  </a:cubicBezTo>
                  <a:cubicBezTo>
                    <a:pt x="4979" y="10722"/>
                    <a:pt x="5081" y="10868"/>
                    <a:pt x="5232" y="10868"/>
                  </a:cubicBezTo>
                  <a:cubicBezTo>
                    <a:pt x="5235" y="10868"/>
                    <a:pt x="5239" y="10867"/>
                    <a:pt x="5242" y="10867"/>
                  </a:cubicBezTo>
                  <a:lnTo>
                    <a:pt x="8883" y="10867"/>
                  </a:lnTo>
                  <a:cubicBezTo>
                    <a:pt x="9351" y="10867"/>
                    <a:pt x="9785" y="10623"/>
                    <a:pt x="10029" y="10223"/>
                  </a:cubicBezTo>
                  <a:lnTo>
                    <a:pt x="10321" y="9735"/>
                  </a:lnTo>
                  <a:cubicBezTo>
                    <a:pt x="12179" y="5945"/>
                    <a:pt x="9297" y="1544"/>
                    <a:pt x="5045" y="1402"/>
                  </a:cubicBezTo>
                  <a:cubicBezTo>
                    <a:pt x="5032" y="1347"/>
                    <a:pt x="5018" y="1300"/>
                    <a:pt x="5005" y="1246"/>
                  </a:cubicBezTo>
                  <a:cubicBezTo>
                    <a:pt x="4815" y="649"/>
                    <a:pt x="4103" y="113"/>
                    <a:pt x="3479" y="25"/>
                  </a:cubicBezTo>
                  <a:cubicBezTo>
                    <a:pt x="3363" y="8"/>
                    <a:pt x="3246" y="0"/>
                    <a:pt x="3130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3312;p57">
              <a:extLst>
                <a:ext uri="{FF2B5EF4-FFF2-40B4-BE49-F238E27FC236}">
                  <a16:creationId xmlns:a16="http://schemas.microsoft.com/office/drawing/2014/main" xmlns="" id="{991466BC-763F-46A7-AAF4-5BE229A1E490}"/>
                </a:ext>
              </a:extLst>
            </p:cNvPr>
            <p:cNvSpPr/>
            <p:nvPr/>
          </p:nvSpPr>
          <p:spPr>
            <a:xfrm>
              <a:off x="3685628" y="2035636"/>
              <a:ext cx="34361" cy="50886"/>
            </a:xfrm>
            <a:custGeom>
              <a:avLst/>
              <a:gdLst/>
              <a:ahLst/>
              <a:cxnLst/>
              <a:rect l="l" t="t" r="r" b="b"/>
              <a:pathLst>
                <a:path w="1310" h="1940" extrusionOk="0">
                  <a:moveTo>
                    <a:pt x="863" y="1"/>
                  </a:moveTo>
                  <a:cubicBezTo>
                    <a:pt x="812" y="1"/>
                    <a:pt x="761" y="20"/>
                    <a:pt x="719" y="61"/>
                  </a:cubicBezTo>
                  <a:cubicBezTo>
                    <a:pt x="455" y="312"/>
                    <a:pt x="265" y="875"/>
                    <a:pt x="150" y="1139"/>
                  </a:cubicBezTo>
                  <a:cubicBezTo>
                    <a:pt x="1" y="1506"/>
                    <a:pt x="252" y="1912"/>
                    <a:pt x="652" y="1939"/>
                  </a:cubicBezTo>
                  <a:cubicBezTo>
                    <a:pt x="656" y="1940"/>
                    <a:pt x="660" y="1940"/>
                    <a:pt x="664" y="1940"/>
                  </a:cubicBezTo>
                  <a:cubicBezTo>
                    <a:pt x="1024" y="1940"/>
                    <a:pt x="1309" y="1651"/>
                    <a:pt x="1309" y="1295"/>
                  </a:cubicBezTo>
                  <a:cubicBezTo>
                    <a:pt x="1303" y="895"/>
                    <a:pt x="1181" y="299"/>
                    <a:pt x="1038" y="95"/>
                  </a:cubicBezTo>
                  <a:cubicBezTo>
                    <a:pt x="996" y="34"/>
                    <a:pt x="930" y="1"/>
                    <a:pt x="863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313;p57">
              <a:extLst>
                <a:ext uri="{FF2B5EF4-FFF2-40B4-BE49-F238E27FC236}">
                  <a16:creationId xmlns:a16="http://schemas.microsoft.com/office/drawing/2014/main" xmlns="" id="{F841E343-7C43-4A87-8DC3-A811D086DD32}"/>
                </a:ext>
              </a:extLst>
            </p:cNvPr>
            <p:cNvSpPr/>
            <p:nvPr/>
          </p:nvSpPr>
          <p:spPr>
            <a:xfrm>
              <a:off x="3658244" y="2099480"/>
              <a:ext cx="17810" cy="17994"/>
            </a:xfrm>
            <a:custGeom>
              <a:avLst/>
              <a:gdLst/>
              <a:ahLst/>
              <a:cxnLst/>
              <a:rect l="l" t="t" r="r" b="b"/>
              <a:pathLst>
                <a:path w="679" h="686" extrusionOk="0">
                  <a:moveTo>
                    <a:pt x="340" y="0"/>
                  </a:moveTo>
                  <a:cubicBezTo>
                    <a:pt x="150" y="0"/>
                    <a:pt x="1" y="156"/>
                    <a:pt x="1" y="346"/>
                  </a:cubicBezTo>
                  <a:cubicBezTo>
                    <a:pt x="1" y="529"/>
                    <a:pt x="150" y="685"/>
                    <a:pt x="340" y="685"/>
                  </a:cubicBezTo>
                  <a:cubicBezTo>
                    <a:pt x="529" y="685"/>
                    <a:pt x="679" y="529"/>
                    <a:pt x="679" y="346"/>
                  </a:cubicBezTo>
                  <a:cubicBezTo>
                    <a:pt x="679" y="156"/>
                    <a:pt x="529" y="0"/>
                    <a:pt x="340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314;p57">
              <a:extLst>
                <a:ext uri="{FF2B5EF4-FFF2-40B4-BE49-F238E27FC236}">
                  <a16:creationId xmlns:a16="http://schemas.microsoft.com/office/drawing/2014/main" xmlns="" id="{941BD622-1673-42C9-95FA-F9340A51D681}"/>
                </a:ext>
              </a:extLst>
            </p:cNvPr>
            <p:cNvSpPr/>
            <p:nvPr/>
          </p:nvSpPr>
          <p:spPr>
            <a:xfrm>
              <a:off x="3645077" y="2133264"/>
              <a:ext cx="89497" cy="35594"/>
            </a:xfrm>
            <a:custGeom>
              <a:avLst/>
              <a:gdLst/>
              <a:ahLst/>
              <a:cxnLst/>
              <a:rect l="l" t="t" r="r" b="b"/>
              <a:pathLst>
                <a:path w="3412" h="1357" extrusionOk="0">
                  <a:moveTo>
                    <a:pt x="2788" y="0"/>
                  </a:moveTo>
                  <a:cubicBezTo>
                    <a:pt x="2216" y="0"/>
                    <a:pt x="1622" y="358"/>
                    <a:pt x="991" y="496"/>
                  </a:cubicBezTo>
                  <a:cubicBezTo>
                    <a:pt x="798" y="540"/>
                    <a:pt x="601" y="563"/>
                    <a:pt x="404" y="563"/>
                  </a:cubicBezTo>
                  <a:cubicBezTo>
                    <a:pt x="269" y="563"/>
                    <a:pt x="134" y="552"/>
                    <a:pt x="1" y="530"/>
                  </a:cubicBezTo>
                  <a:lnTo>
                    <a:pt x="1" y="530"/>
                  </a:lnTo>
                  <a:cubicBezTo>
                    <a:pt x="170" y="855"/>
                    <a:pt x="408" y="1140"/>
                    <a:pt x="706" y="1357"/>
                  </a:cubicBezTo>
                  <a:cubicBezTo>
                    <a:pt x="1486" y="1357"/>
                    <a:pt x="2428" y="1201"/>
                    <a:pt x="3303" y="414"/>
                  </a:cubicBezTo>
                  <a:cubicBezTo>
                    <a:pt x="3411" y="326"/>
                    <a:pt x="3391" y="157"/>
                    <a:pt x="3262" y="96"/>
                  </a:cubicBezTo>
                  <a:cubicBezTo>
                    <a:pt x="3106" y="28"/>
                    <a:pt x="2948" y="0"/>
                    <a:pt x="2788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315;p57">
              <a:extLst>
                <a:ext uri="{FF2B5EF4-FFF2-40B4-BE49-F238E27FC236}">
                  <a16:creationId xmlns:a16="http://schemas.microsoft.com/office/drawing/2014/main" xmlns="" id="{8550A39E-1184-45D0-A23F-E6472F7F6D2B}"/>
                </a:ext>
              </a:extLst>
            </p:cNvPr>
            <p:cNvSpPr/>
            <p:nvPr/>
          </p:nvSpPr>
          <p:spPr>
            <a:xfrm>
              <a:off x="3623752" y="2119231"/>
              <a:ext cx="20459" cy="24394"/>
            </a:xfrm>
            <a:custGeom>
              <a:avLst/>
              <a:gdLst/>
              <a:ahLst/>
              <a:cxnLst/>
              <a:rect l="l" t="t" r="r" b="b"/>
              <a:pathLst>
                <a:path w="780" h="930" extrusionOk="0">
                  <a:moveTo>
                    <a:pt x="136" y="0"/>
                  </a:moveTo>
                  <a:cubicBezTo>
                    <a:pt x="88" y="122"/>
                    <a:pt x="54" y="258"/>
                    <a:pt x="27" y="387"/>
                  </a:cubicBezTo>
                  <a:cubicBezTo>
                    <a:pt x="0" y="529"/>
                    <a:pt x="54" y="671"/>
                    <a:pt x="163" y="760"/>
                  </a:cubicBezTo>
                  <a:cubicBezTo>
                    <a:pt x="244" y="827"/>
                    <a:pt x="339" y="882"/>
                    <a:pt x="427" y="929"/>
                  </a:cubicBezTo>
                  <a:cubicBezTo>
                    <a:pt x="780" y="407"/>
                    <a:pt x="414" y="109"/>
                    <a:pt x="136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3316;p57">
              <a:extLst>
                <a:ext uri="{FF2B5EF4-FFF2-40B4-BE49-F238E27FC236}">
                  <a16:creationId xmlns:a16="http://schemas.microsoft.com/office/drawing/2014/main" xmlns="" id="{DEE536C8-F2AC-4CB8-AEEF-5DF2FDFF29D8}"/>
                </a:ext>
              </a:extLst>
            </p:cNvPr>
            <p:cNvSpPr/>
            <p:nvPr/>
          </p:nvSpPr>
          <p:spPr>
            <a:xfrm>
              <a:off x="3744856" y="2237660"/>
              <a:ext cx="88421" cy="88789"/>
            </a:xfrm>
            <a:custGeom>
              <a:avLst/>
              <a:gdLst/>
              <a:ahLst/>
              <a:cxnLst/>
              <a:rect l="l" t="t" r="r" b="b"/>
              <a:pathLst>
                <a:path w="3371" h="3385" extrusionOk="0">
                  <a:moveTo>
                    <a:pt x="719" y="1"/>
                  </a:moveTo>
                  <a:lnTo>
                    <a:pt x="719" y="1"/>
                  </a:lnTo>
                  <a:cubicBezTo>
                    <a:pt x="1" y="1249"/>
                    <a:pt x="570" y="2300"/>
                    <a:pt x="1214" y="2930"/>
                  </a:cubicBezTo>
                  <a:lnTo>
                    <a:pt x="1221" y="2930"/>
                  </a:lnTo>
                  <a:cubicBezTo>
                    <a:pt x="1397" y="3100"/>
                    <a:pt x="1587" y="3256"/>
                    <a:pt x="1798" y="3384"/>
                  </a:cubicBezTo>
                  <a:lnTo>
                    <a:pt x="3066" y="3384"/>
                  </a:lnTo>
                  <a:cubicBezTo>
                    <a:pt x="3371" y="3384"/>
                    <a:pt x="3371" y="2930"/>
                    <a:pt x="3066" y="2930"/>
                  </a:cubicBezTo>
                  <a:lnTo>
                    <a:pt x="3011" y="2930"/>
                  </a:lnTo>
                  <a:cubicBezTo>
                    <a:pt x="2999" y="2930"/>
                    <a:pt x="2988" y="2930"/>
                    <a:pt x="2976" y="2930"/>
                  </a:cubicBezTo>
                  <a:cubicBezTo>
                    <a:pt x="2561" y="2930"/>
                    <a:pt x="2154" y="2815"/>
                    <a:pt x="1798" y="2598"/>
                  </a:cubicBezTo>
                  <a:cubicBezTo>
                    <a:pt x="760" y="1927"/>
                    <a:pt x="618" y="618"/>
                    <a:pt x="719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3317;p57">
              <a:extLst>
                <a:ext uri="{FF2B5EF4-FFF2-40B4-BE49-F238E27FC236}">
                  <a16:creationId xmlns:a16="http://schemas.microsoft.com/office/drawing/2014/main" xmlns="" id="{F2A07EBC-8B57-4DEA-969B-7BCD595A90AE}"/>
                </a:ext>
              </a:extLst>
            </p:cNvPr>
            <p:cNvSpPr/>
            <p:nvPr/>
          </p:nvSpPr>
          <p:spPr>
            <a:xfrm>
              <a:off x="3829159" y="1998626"/>
              <a:ext cx="144816" cy="333147"/>
            </a:xfrm>
            <a:custGeom>
              <a:avLst/>
              <a:gdLst/>
              <a:ahLst/>
              <a:cxnLst/>
              <a:rect l="l" t="t" r="r" b="b"/>
              <a:pathLst>
                <a:path w="5521" h="12701" extrusionOk="0">
                  <a:moveTo>
                    <a:pt x="2155" y="0"/>
                  </a:moveTo>
                  <a:cubicBezTo>
                    <a:pt x="1629" y="0"/>
                    <a:pt x="1147" y="218"/>
                    <a:pt x="848" y="665"/>
                  </a:cubicBezTo>
                  <a:cubicBezTo>
                    <a:pt x="1" y="1920"/>
                    <a:pt x="516" y="3764"/>
                    <a:pt x="1899" y="5215"/>
                  </a:cubicBezTo>
                  <a:cubicBezTo>
                    <a:pt x="2747" y="6097"/>
                    <a:pt x="5520" y="9989"/>
                    <a:pt x="3147" y="12701"/>
                  </a:cubicBezTo>
                  <a:cubicBezTo>
                    <a:pt x="4232" y="11948"/>
                    <a:pt x="4862" y="10646"/>
                    <a:pt x="4862" y="9080"/>
                  </a:cubicBezTo>
                  <a:cubicBezTo>
                    <a:pt x="4862" y="6436"/>
                    <a:pt x="2299" y="4618"/>
                    <a:pt x="2130" y="2794"/>
                  </a:cubicBezTo>
                  <a:cubicBezTo>
                    <a:pt x="2034" y="1751"/>
                    <a:pt x="2632" y="1243"/>
                    <a:pt x="3421" y="1243"/>
                  </a:cubicBezTo>
                  <a:cubicBezTo>
                    <a:pt x="3637" y="1243"/>
                    <a:pt x="3868" y="1281"/>
                    <a:pt x="4103" y="1357"/>
                  </a:cubicBezTo>
                  <a:cubicBezTo>
                    <a:pt x="4120" y="1362"/>
                    <a:pt x="4137" y="1365"/>
                    <a:pt x="4154" y="1365"/>
                  </a:cubicBezTo>
                  <a:cubicBezTo>
                    <a:pt x="4206" y="1365"/>
                    <a:pt x="4256" y="1342"/>
                    <a:pt x="4286" y="1296"/>
                  </a:cubicBezTo>
                  <a:cubicBezTo>
                    <a:pt x="3748" y="443"/>
                    <a:pt x="2906" y="0"/>
                    <a:pt x="2155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13361;p57">
            <a:extLst>
              <a:ext uri="{FF2B5EF4-FFF2-40B4-BE49-F238E27FC236}">
                <a16:creationId xmlns:a16="http://schemas.microsoft.com/office/drawing/2014/main" xmlns="" id="{30C302CD-0DB0-4BFA-8E1A-FB87FB60C068}"/>
              </a:ext>
            </a:extLst>
          </p:cNvPr>
          <p:cNvGrpSpPr/>
          <p:nvPr/>
        </p:nvGrpSpPr>
        <p:grpSpPr>
          <a:xfrm>
            <a:off x="9466240" y="5897917"/>
            <a:ext cx="649310" cy="554397"/>
            <a:chOff x="6324130" y="1566303"/>
            <a:chExt cx="370630" cy="261802"/>
          </a:xfrm>
          <a:solidFill>
            <a:srgbClr val="ED7D31"/>
          </a:solidFill>
        </p:grpSpPr>
        <p:sp>
          <p:nvSpPr>
            <p:cNvPr id="66" name="Google Shape;13362;p57">
              <a:extLst>
                <a:ext uri="{FF2B5EF4-FFF2-40B4-BE49-F238E27FC236}">
                  <a16:creationId xmlns:a16="http://schemas.microsoft.com/office/drawing/2014/main" xmlns="" id="{9909A68B-B743-4092-B397-59FCF217F61B}"/>
                </a:ext>
              </a:extLst>
            </p:cNvPr>
            <p:cNvSpPr/>
            <p:nvPr/>
          </p:nvSpPr>
          <p:spPr>
            <a:xfrm>
              <a:off x="6536147" y="1780418"/>
              <a:ext cx="57286" cy="47686"/>
            </a:xfrm>
            <a:custGeom>
              <a:avLst/>
              <a:gdLst/>
              <a:ahLst/>
              <a:cxnLst/>
              <a:rect l="l" t="t" r="r" b="b"/>
              <a:pathLst>
                <a:path w="2184" h="1818" extrusionOk="0">
                  <a:moveTo>
                    <a:pt x="814" y="0"/>
                  </a:moveTo>
                  <a:lnTo>
                    <a:pt x="814" y="1051"/>
                  </a:lnTo>
                  <a:lnTo>
                    <a:pt x="448" y="1092"/>
                  </a:lnTo>
                  <a:cubicBezTo>
                    <a:pt x="0" y="1153"/>
                    <a:pt x="41" y="1811"/>
                    <a:pt x="495" y="1817"/>
                  </a:cubicBezTo>
                  <a:lnTo>
                    <a:pt x="1722" y="1817"/>
                  </a:lnTo>
                  <a:cubicBezTo>
                    <a:pt x="1973" y="1817"/>
                    <a:pt x="2184" y="1614"/>
                    <a:pt x="2184" y="1363"/>
                  </a:cubicBezTo>
                  <a:lnTo>
                    <a:pt x="2184" y="0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3363;p57">
              <a:extLst>
                <a:ext uri="{FF2B5EF4-FFF2-40B4-BE49-F238E27FC236}">
                  <a16:creationId xmlns:a16="http://schemas.microsoft.com/office/drawing/2014/main" xmlns="" id="{904108A7-E302-4BAD-9556-E621522C5D81}"/>
                </a:ext>
              </a:extLst>
            </p:cNvPr>
            <p:cNvSpPr/>
            <p:nvPr/>
          </p:nvSpPr>
          <p:spPr>
            <a:xfrm>
              <a:off x="6404525" y="1787343"/>
              <a:ext cx="51253" cy="40761"/>
            </a:xfrm>
            <a:custGeom>
              <a:avLst/>
              <a:gdLst/>
              <a:ahLst/>
              <a:cxnLst/>
              <a:rect l="l" t="t" r="r" b="b"/>
              <a:pathLst>
                <a:path w="1954" h="1554" extrusionOk="0">
                  <a:moveTo>
                    <a:pt x="814" y="1"/>
                  </a:moveTo>
                  <a:lnTo>
                    <a:pt x="814" y="787"/>
                  </a:lnTo>
                  <a:lnTo>
                    <a:pt x="448" y="828"/>
                  </a:lnTo>
                  <a:cubicBezTo>
                    <a:pt x="0" y="889"/>
                    <a:pt x="41" y="1547"/>
                    <a:pt x="495" y="1553"/>
                  </a:cubicBezTo>
                  <a:lnTo>
                    <a:pt x="1499" y="1553"/>
                  </a:lnTo>
                  <a:cubicBezTo>
                    <a:pt x="1750" y="1553"/>
                    <a:pt x="1953" y="1350"/>
                    <a:pt x="1953" y="1099"/>
                  </a:cubicBezTo>
                  <a:lnTo>
                    <a:pt x="1953" y="1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3364;p57">
              <a:extLst>
                <a:ext uri="{FF2B5EF4-FFF2-40B4-BE49-F238E27FC236}">
                  <a16:creationId xmlns:a16="http://schemas.microsoft.com/office/drawing/2014/main" xmlns="" id="{B08EA41A-9043-40BE-A09F-3CBCFEC30E61}"/>
                </a:ext>
              </a:extLst>
            </p:cNvPr>
            <p:cNvSpPr/>
            <p:nvPr/>
          </p:nvSpPr>
          <p:spPr>
            <a:xfrm>
              <a:off x="6566023" y="1780418"/>
              <a:ext cx="57286" cy="47686"/>
            </a:xfrm>
            <a:custGeom>
              <a:avLst/>
              <a:gdLst/>
              <a:ahLst/>
              <a:cxnLst/>
              <a:rect l="l" t="t" r="r" b="b"/>
              <a:pathLst>
                <a:path w="2184" h="1818" extrusionOk="0">
                  <a:moveTo>
                    <a:pt x="814" y="0"/>
                  </a:moveTo>
                  <a:lnTo>
                    <a:pt x="814" y="1051"/>
                  </a:lnTo>
                  <a:lnTo>
                    <a:pt x="448" y="1092"/>
                  </a:lnTo>
                  <a:cubicBezTo>
                    <a:pt x="0" y="1153"/>
                    <a:pt x="41" y="1811"/>
                    <a:pt x="495" y="1817"/>
                  </a:cubicBezTo>
                  <a:lnTo>
                    <a:pt x="1723" y="1817"/>
                  </a:lnTo>
                  <a:cubicBezTo>
                    <a:pt x="1980" y="1817"/>
                    <a:pt x="2184" y="1614"/>
                    <a:pt x="2184" y="1363"/>
                  </a:cubicBezTo>
                  <a:lnTo>
                    <a:pt x="2184" y="0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3365;p57">
              <a:extLst>
                <a:ext uri="{FF2B5EF4-FFF2-40B4-BE49-F238E27FC236}">
                  <a16:creationId xmlns:a16="http://schemas.microsoft.com/office/drawing/2014/main" xmlns="" id="{7EB8AC5B-2B0B-4DDE-B569-7798989333E9}"/>
                </a:ext>
              </a:extLst>
            </p:cNvPr>
            <p:cNvSpPr/>
            <p:nvPr/>
          </p:nvSpPr>
          <p:spPr>
            <a:xfrm>
              <a:off x="6434401" y="1787343"/>
              <a:ext cx="51253" cy="40761"/>
            </a:xfrm>
            <a:custGeom>
              <a:avLst/>
              <a:gdLst/>
              <a:ahLst/>
              <a:cxnLst/>
              <a:rect l="l" t="t" r="r" b="b"/>
              <a:pathLst>
                <a:path w="1954" h="1554" extrusionOk="0">
                  <a:moveTo>
                    <a:pt x="814" y="1"/>
                  </a:moveTo>
                  <a:lnTo>
                    <a:pt x="814" y="787"/>
                  </a:lnTo>
                  <a:lnTo>
                    <a:pt x="448" y="828"/>
                  </a:lnTo>
                  <a:cubicBezTo>
                    <a:pt x="1" y="889"/>
                    <a:pt x="41" y="1547"/>
                    <a:pt x="496" y="1553"/>
                  </a:cubicBezTo>
                  <a:lnTo>
                    <a:pt x="1499" y="1553"/>
                  </a:lnTo>
                  <a:cubicBezTo>
                    <a:pt x="1750" y="1553"/>
                    <a:pt x="1953" y="1350"/>
                    <a:pt x="1953" y="1099"/>
                  </a:cubicBezTo>
                  <a:lnTo>
                    <a:pt x="1953" y="1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366;p57">
              <a:extLst>
                <a:ext uri="{FF2B5EF4-FFF2-40B4-BE49-F238E27FC236}">
                  <a16:creationId xmlns:a16="http://schemas.microsoft.com/office/drawing/2014/main" xmlns="" id="{C10E2ED9-F48F-4478-85D1-026E7B917EFC}"/>
                </a:ext>
              </a:extLst>
            </p:cNvPr>
            <p:cNvSpPr/>
            <p:nvPr/>
          </p:nvSpPr>
          <p:spPr>
            <a:xfrm>
              <a:off x="6324314" y="1684889"/>
              <a:ext cx="362315" cy="112212"/>
            </a:xfrm>
            <a:custGeom>
              <a:avLst/>
              <a:gdLst/>
              <a:ahLst/>
              <a:cxnLst/>
              <a:rect l="l" t="t" r="r" b="b"/>
              <a:pathLst>
                <a:path w="13813" h="4278" extrusionOk="0">
                  <a:moveTo>
                    <a:pt x="3722" y="0"/>
                  </a:moveTo>
                  <a:cubicBezTo>
                    <a:pt x="2781" y="0"/>
                    <a:pt x="2161" y="766"/>
                    <a:pt x="678" y="903"/>
                  </a:cubicBezTo>
                  <a:cubicBezTo>
                    <a:pt x="245" y="943"/>
                    <a:pt x="89" y="1215"/>
                    <a:pt x="28" y="1398"/>
                  </a:cubicBezTo>
                  <a:cubicBezTo>
                    <a:pt x="0" y="1506"/>
                    <a:pt x="7" y="1615"/>
                    <a:pt x="61" y="1710"/>
                  </a:cubicBezTo>
                  <a:cubicBezTo>
                    <a:pt x="1015" y="3349"/>
                    <a:pt x="4230" y="4277"/>
                    <a:pt x="7360" y="4277"/>
                  </a:cubicBezTo>
                  <a:cubicBezTo>
                    <a:pt x="10106" y="4277"/>
                    <a:pt x="12786" y="3563"/>
                    <a:pt x="13813" y="1988"/>
                  </a:cubicBezTo>
                  <a:lnTo>
                    <a:pt x="12497" y="672"/>
                  </a:lnTo>
                  <a:lnTo>
                    <a:pt x="3994" y="21"/>
                  </a:lnTo>
                  <a:cubicBezTo>
                    <a:pt x="3900" y="7"/>
                    <a:pt x="3809" y="0"/>
                    <a:pt x="3722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367;p57">
              <a:extLst>
                <a:ext uri="{FF2B5EF4-FFF2-40B4-BE49-F238E27FC236}">
                  <a16:creationId xmlns:a16="http://schemas.microsoft.com/office/drawing/2014/main" xmlns="" id="{56DAECEA-15C7-486C-B3CC-C996F723D936}"/>
                </a:ext>
              </a:extLst>
            </p:cNvPr>
            <p:cNvSpPr/>
            <p:nvPr/>
          </p:nvSpPr>
          <p:spPr>
            <a:xfrm>
              <a:off x="6324314" y="1715316"/>
              <a:ext cx="362315" cy="81785"/>
            </a:xfrm>
            <a:custGeom>
              <a:avLst/>
              <a:gdLst/>
              <a:ahLst/>
              <a:cxnLst/>
              <a:rect l="l" t="t" r="r" b="b"/>
              <a:pathLst>
                <a:path w="13813" h="3118" extrusionOk="0">
                  <a:moveTo>
                    <a:pt x="156" y="0"/>
                  </a:moveTo>
                  <a:cubicBezTo>
                    <a:pt x="95" y="75"/>
                    <a:pt x="55" y="150"/>
                    <a:pt x="28" y="238"/>
                  </a:cubicBezTo>
                  <a:cubicBezTo>
                    <a:pt x="0" y="346"/>
                    <a:pt x="7" y="455"/>
                    <a:pt x="61" y="550"/>
                  </a:cubicBezTo>
                  <a:cubicBezTo>
                    <a:pt x="1015" y="2189"/>
                    <a:pt x="4230" y="3117"/>
                    <a:pt x="7360" y="3117"/>
                  </a:cubicBezTo>
                  <a:cubicBezTo>
                    <a:pt x="10106" y="3117"/>
                    <a:pt x="12786" y="2403"/>
                    <a:pt x="13813" y="828"/>
                  </a:cubicBezTo>
                  <a:lnTo>
                    <a:pt x="13602" y="617"/>
                  </a:lnTo>
                  <a:cubicBezTo>
                    <a:pt x="11662" y="1981"/>
                    <a:pt x="9562" y="2467"/>
                    <a:pt x="7604" y="2467"/>
                  </a:cubicBezTo>
                  <a:cubicBezTo>
                    <a:pt x="4042" y="2467"/>
                    <a:pt x="953" y="858"/>
                    <a:pt x="156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368;p57">
              <a:extLst>
                <a:ext uri="{FF2B5EF4-FFF2-40B4-BE49-F238E27FC236}">
                  <a16:creationId xmlns:a16="http://schemas.microsoft.com/office/drawing/2014/main" xmlns="" id="{12A5B74A-9B61-4C07-9615-AB04D5A13B12}"/>
                </a:ext>
              </a:extLst>
            </p:cNvPr>
            <p:cNvSpPr/>
            <p:nvPr/>
          </p:nvSpPr>
          <p:spPr>
            <a:xfrm>
              <a:off x="6324130" y="1684836"/>
              <a:ext cx="117405" cy="98258"/>
            </a:xfrm>
            <a:custGeom>
              <a:avLst/>
              <a:gdLst/>
              <a:ahLst/>
              <a:cxnLst/>
              <a:rect l="l" t="t" r="r" b="b"/>
              <a:pathLst>
                <a:path w="4476" h="3746" extrusionOk="0">
                  <a:moveTo>
                    <a:pt x="3739" y="1"/>
                  </a:moveTo>
                  <a:cubicBezTo>
                    <a:pt x="3677" y="1"/>
                    <a:pt x="3615" y="4"/>
                    <a:pt x="3554" y="10"/>
                  </a:cubicBezTo>
                  <a:lnTo>
                    <a:pt x="3276" y="57"/>
                  </a:lnTo>
                  <a:cubicBezTo>
                    <a:pt x="2557" y="240"/>
                    <a:pt x="1920" y="789"/>
                    <a:pt x="685" y="905"/>
                  </a:cubicBezTo>
                  <a:cubicBezTo>
                    <a:pt x="252" y="945"/>
                    <a:pt x="96" y="1217"/>
                    <a:pt x="35" y="1407"/>
                  </a:cubicBezTo>
                  <a:cubicBezTo>
                    <a:pt x="1" y="1508"/>
                    <a:pt x="14" y="1623"/>
                    <a:pt x="68" y="1712"/>
                  </a:cubicBezTo>
                  <a:cubicBezTo>
                    <a:pt x="597" y="2620"/>
                    <a:pt x="1818" y="3312"/>
                    <a:pt x="3337" y="3746"/>
                  </a:cubicBezTo>
                  <a:cubicBezTo>
                    <a:pt x="3994" y="3278"/>
                    <a:pt x="4381" y="2519"/>
                    <a:pt x="4381" y="1712"/>
                  </a:cubicBezTo>
                  <a:cubicBezTo>
                    <a:pt x="4381" y="1108"/>
                    <a:pt x="4116" y="661"/>
                    <a:pt x="4476" y="64"/>
                  </a:cubicBezTo>
                  <a:lnTo>
                    <a:pt x="4001" y="23"/>
                  </a:lnTo>
                  <a:cubicBezTo>
                    <a:pt x="3914" y="7"/>
                    <a:pt x="3826" y="1"/>
                    <a:pt x="3739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369;p57">
              <a:extLst>
                <a:ext uri="{FF2B5EF4-FFF2-40B4-BE49-F238E27FC236}">
                  <a16:creationId xmlns:a16="http://schemas.microsoft.com/office/drawing/2014/main" xmlns="" id="{5889E091-286C-4B37-BA2F-2D433B29BF85}"/>
                </a:ext>
              </a:extLst>
            </p:cNvPr>
            <p:cNvSpPr/>
            <p:nvPr/>
          </p:nvSpPr>
          <p:spPr>
            <a:xfrm>
              <a:off x="6382833" y="1566303"/>
              <a:ext cx="311927" cy="177498"/>
            </a:xfrm>
            <a:custGeom>
              <a:avLst/>
              <a:gdLst/>
              <a:ahLst/>
              <a:cxnLst/>
              <a:rect l="l" t="t" r="r" b="b"/>
              <a:pathLst>
                <a:path w="11892" h="6767" extrusionOk="0">
                  <a:moveTo>
                    <a:pt x="5358" y="1"/>
                  </a:moveTo>
                  <a:cubicBezTo>
                    <a:pt x="5346" y="1"/>
                    <a:pt x="5335" y="2"/>
                    <a:pt x="5323" y="6"/>
                  </a:cubicBezTo>
                  <a:cubicBezTo>
                    <a:pt x="4835" y="155"/>
                    <a:pt x="3485" y="650"/>
                    <a:pt x="2367" y="1796"/>
                  </a:cubicBezTo>
                  <a:lnTo>
                    <a:pt x="2204" y="1335"/>
                  </a:lnTo>
                  <a:cubicBezTo>
                    <a:pt x="2186" y="1289"/>
                    <a:pt x="2142" y="1262"/>
                    <a:pt x="2097" y="1262"/>
                  </a:cubicBezTo>
                  <a:cubicBezTo>
                    <a:pt x="2076" y="1262"/>
                    <a:pt x="2054" y="1268"/>
                    <a:pt x="2034" y="1281"/>
                  </a:cubicBezTo>
                  <a:cubicBezTo>
                    <a:pt x="1587" y="1586"/>
                    <a:pt x="0" y="2806"/>
                    <a:pt x="448" y="4800"/>
                  </a:cubicBezTo>
                  <a:cubicBezTo>
                    <a:pt x="817" y="4689"/>
                    <a:pt x="1197" y="4641"/>
                    <a:pt x="1578" y="4641"/>
                  </a:cubicBezTo>
                  <a:cubicBezTo>
                    <a:pt x="3613" y="4641"/>
                    <a:pt x="5668" y="6013"/>
                    <a:pt x="6279" y="6448"/>
                  </a:cubicBezTo>
                  <a:cubicBezTo>
                    <a:pt x="6297" y="6459"/>
                    <a:pt x="6317" y="6464"/>
                    <a:pt x="6338" y="6464"/>
                  </a:cubicBezTo>
                  <a:cubicBezTo>
                    <a:pt x="6381" y="6464"/>
                    <a:pt x="6424" y="6441"/>
                    <a:pt x="6442" y="6400"/>
                  </a:cubicBezTo>
                  <a:lnTo>
                    <a:pt x="6889" y="5424"/>
                  </a:lnTo>
                  <a:cubicBezTo>
                    <a:pt x="6889" y="5424"/>
                    <a:pt x="7873" y="5803"/>
                    <a:pt x="9296" y="6665"/>
                  </a:cubicBezTo>
                  <a:cubicBezTo>
                    <a:pt x="9314" y="6675"/>
                    <a:pt x="9333" y="6679"/>
                    <a:pt x="9352" y="6679"/>
                  </a:cubicBezTo>
                  <a:cubicBezTo>
                    <a:pt x="9397" y="6679"/>
                    <a:pt x="9440" y="6652"/>
                    <a:pt x="9459" y="6604"/>
                  </a:cubicBezTo>
                  <a:lnTo>
                    <a:pt x="9697" y="5858"/>
                  </a:lnTo>
                  <a:cubicBezTo>
                    <a:pt x="10422" y="6034"/>
                    <a:pt x="11100" y="6339"/>
                    <a:pt x="11717" y="6746"/>
                  </a:cubicBezTo>
                  <a:cubicBezTo>
                    <a:pt x="11737" y="6760"/>
                    <a:pt x="11758" y="6766"/>
                    <a:pt x="11779" y="6766"/>
                  </a:cubicBezTo>
                  <a:cubicBezTo>
                    <a:pt x="11838" y="6766"/>
                    <a:pt x="11892" y="6716"/>
                    <a:pt x="11887" y="6651"/>
                  </a:cubicBezTo>
                  <a:cubicBezTo>
                    <a:pt x="11853" y="6251"/>
                    <a:pt x="11717" y="5417"/>
                    <a:pt x="11215" y="4739"/>
                  </a:cubicBezTo>
                  <a:lnTo>
                    <a:pt x="11812" y="4149"/>
                  </a:lnTo>
                  <a:cubicBezTo>
                    <a:pt x="11860" y="4102"/>
                    <a:pt x="11860" y="4020"/>
                    <a:pt x="11805" y="3979"/>
                  </a:cubicBezTo>
                  <a:cubicBezTo>
                    <a:pt x="11500" y="3756"/>
                    <a:pt x="10578" y="3098"/>
                    <a:pt x="9771" y="2901"/>
                  </a:cubicBezTo>
                  <a:lnTo>
                    <a:pt x="10429" y="2488"/>
                  </a:lnTo>
                  <a:cubicBezTo>
                    <a:pt x="10503" y="2447"/>
                    <a:pt x="10497" y="2339"/>
                    <a:pt x="10422" y="2298"/>
                  </a:cubicBezTo>
                  <a:cubicBezTo>
                    <a:pt x="9541" y="1891"/>
                    <a:pt x="8598" y="1667"/>
                    <a:pt x="7628" y="1633"/>
                  </a:cubicBezTo>
                  <a:lnTo>
                    <a:pt x="8259" y="1044"/>
                  </a:lnTo>
                  <a:cubicBezTo>
                    <a:pt x="8327" y="989"/>
                    <a:pt x="8300" y="888"/>
                    <a:pt x="8218" y="860"/>
                  </a:cubicBezTo>
                  <a:cubicBezTo>
                    <a:pt x="7970" y="790"/>
                    <a:pt x="7490" y="679"/>
                    <a:pt x="6891" y="679"/>
                  </a:cubicBezTo>
                  <a:cubicBezTo>
                    <a:pt x="6392" y="679"/>
                    <a:pt x="5812" y="756"/>
                    <a:pt x="5215" y="996"/>
                  </a:cubicBezTo>
                  <a:lnTo>
                    <a:pt x="5465" y="142"/>
                  </a:lnTo>
                  <a:cubicBezTo>
                    <a:pt x="5483" y="71"/>
                    <a:pt x="5429" y="1"/>
                    <a:pt x="5358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370;p57">
              <a:extLst>
                <a:ext uri="{FF2B5EF4-FFF2-40B4-BE49-F238E27FC236}">
                  <a16:creationId xmlns:a16="http://schemas.microsoft.com/office/drawing/2014/main" xmlns="" id="{145C5CF6-08D7-466F-BF4C-DAD75EA1AC5A}"/>
                </a:ext>
              </a:extLst>
            </p:cNvPr>
            <p:cNvSpPr/>
            <p:nvPr/>
          </p:nvSpPr>
          <p:spPr>
            <a:xfrm>
              <a:off x="6382833" y="1566303"/>
              <a:ext cx="275520" cy="125904"/>
            </a:xfrm>
            <a:custGeom>
              <a:avLst/>
              <a:gdLst/>
              <a:ahLst/>
              <a:cxnLst/>
              <a:rect l="l" t="t" r="r" b="b"/>
              <a:pathLst>
                <a:path w="10504" h="4800" extrusionOk="0">
                  <a:moveTo>
                    <a:pt x="5358" y="1"/>
                  </a:moveTo>
                  <a:cubicBezTo>
                    <a:pt x="5346" y="1"/>
                    <a:pt x="5335" y="2"/>
                    <a:pt x="5323" y="6"/>
                  </a:cubicBezTo>
                  <a:cubicBezTo>
                    <a:pt x="4835" y="155"/>
                    <a:pt x="3485" y="650"/>
                    <a:pt x="2367" y="1796"/>
                  </a:cubicBezTo>
                  <a:lnTo>
                    <a:pt x="2204" y="1335"/>
                  </a:lnTo>
                  <a:cubicBezTo>
                    <a:pt x="2186" y="1289"/>
                    <a:pt x="2142" y="1262"/>
                    <a:pt x="2097" y="1262"/>
                  </a:cubicBezTo>
                  <a:cubicBezTo>
                    <a:pt x="2076" y="1262"/>
                    <a:pt x="2054" y="1268"/>
                    <a:pt x="2034" y="1281"/>
                  </a:cubicBezTo>
                  <a:cubicBezTo>
                    <a:pt x="1587" y="1586"/>
                    <a:pt x="0" y="2806"/>
                    <a:pt x="448" y="4800"/>
                  </a:cubicBezTo>
                  <a:cubicBezTo>
                    <a:pt x="817" y="4689"/>
                    <a:pt x="1199" y="4641"/>
                    <a:pt x="1581" y="4641"/>
                  </a:cubicBezTo>
                  <a:cubicBezTo>
                    <a:pt x="1970" y="4641"/>
                    <a:pt x="2360" y="4691"/>
                    <a:pt x="2740" y="4773"/>
                  </a:cubicBezTo>
                  <a:cubicBezTo>
                    <a:pt x="2740" y="4773"/>
                    <a:pt x="3363" y="3342"/>
                    <a:pt x="4821" y="2671"/>
                  </a:cubicBezTo>
                  <a:lnTo>
                    <a:pt x="5106" y="3444"/>
                  </a:lnTo>
                  <a:cubicBezTo>
                    <a:pt x="5106" y="3444"/>
                    <a:pt x="6353" y="2798"/>
                    <a:pt x="8360" y="2798"/>
                  </a:cubicBezTo>
                  <a:cubicBezTo>
                    <a:pt x="8794" y="2798"/>
                    <a:pt x="9264" y="2828"/>
                    <a:pt x="9764" y="2901"/>
                  </a:cubicBezTo>
                  <a:lnTo>
                    <a:pt x="10429" y="2495"/>
                  </a:lnTo>
                  <a:cubicBezTo>
                    <a:pt x="10503" y="2447"/>
                    <a:pt x="10497" y="2339"/>
                    <a:pt x="10415" y="2298"/>
                  </a:cubicBezTo>
                  <a:cubicBezTo>
                    <a:pt x="9541" y="1891"/>
                    <a:pt x="8591" y="1667"/>
                    <a:pt x="7628" y="1633"/>
                  </a:cubicBezTo>
                  <a:lnTo>
                    <a:pt x="8259" y="1050"/>
                  </a:lnTo>
                  <a:cubicBezTo>
                    <a:pt x="8320" y="989"/>
                    <a:pt x="8300" y="888"/>
                    <a:pt x="8212" y="860"/>
                  </a:cubicBezTo>
                  <a:cubicBezTo>
                    <a:pt x="7967" y="790"/>
                    <a:pt x="7488" y="679"/>
                    <a:pt x="6890" y="679"/>
                  </a:cubicBezTo>
                  <a:cubicBezTo>
                    <a:pt x="6392" y="679"/>
                    <a:pt x="5812" y="756"/>
                    <a:pt x="5215" y="996"/>
                  </a:cubicBezTo>
                  <a:lnTo>
                    <a:pt x="5465" y="142"/>
                  </a:lnTo>
                  <a:cubicBezTo>
                    <a:pt x="5483" y="71"/>
                    <a:pt x="5429" y="1"/>
                    <a:pt x="5358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3371;p57">
              <a:extLst>
                <a:ext uri="{FF2B5EF4-FFF2-40B4-BE49-F238E27FC236}">
                  <a16:creationId xmlns:a16="http://schemas.microsoft.com/office/drawing/2014/main" xmlns="" id="{DAB98BAB-1CE0-485F-89C2-367EFF14D72D}"/>
                </a:ext>
              </a:extLst>
            </p:cNvPr>
            <p:cNvSpPr/>
            <p:nvPr/>
          </p:nvSpPr>
          <p:spPr>
            <a:xfrm>
              <a:off x="6389941" y="1714607"/>
              <a:ext cx="24027" cy="23843"/>
            </a:xfrm>
            <a:custGeom>
              <a:avLst/>
              <a:gdLst/>
              <a:ahLst/>
              <a:cxnLst/>
              <a:rect l="l" t="t" r="r" b="b"/>
              <a:pathLst>
                <a:path w="916" h="909" extrusionOk="0">
                  <a:moveTo>
                    <a:pt x="455" y="0"/>
                  </a:moveTo>
                  <a:cubicBezTo>
                    <a:pt x="204" y="0"/>
                    <a:pt x="0" y="204"/>
                    <a:pt x="0" y="455"/>
                  </a:cubicBezTo>
                  <a:cubicBezTo>
                    <a:pt x="0" y="705"/>
                    <a:pt x="204" y="909"/>
                    <a:pt x="455" y="909"/>
                  </a:cubicBezTo>
                  <a:cubicBezTo>
                    <a:pt x="712" y="909"/>
                    <a:pt x="916" y="705"/>
                    <a:pt x="916" y="455"/>
                  </a:cubicBezTo>
                  <a:cubicBezTo>
                    <a:pt x="916" y="204"/>
                    <a:pt x="712" y="0"/>
                    <a:pt x="455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372;p57">
              <a:extLst>
                <a:ext uri="{FF2B5EF4-FFF2-40B4-BE49-F238E27FC236}">
                  <a16:creationId xmlns:a16="http://schemas.microsoft.com/office/drawing/2014/main" xmlns="" id="{915524CF-ABE4-4A67-A39F-9A0A26F882DD}"/>
                </a:ext>
              </a:extLst>
            </p:cNvPr>
            <p:cNvSpPr/>
            <p:nvPr/>
          </p:nvSpPr>
          <p:spPr>
            <a:xfrm>
              <a:off x="6456644" y="1601792"/>
              <a:ext cx="49365" cy="43830"/>
            </a:xfrm>
            <a:custGeom>
              <a:avLst/>
              <a:gdLst/>
              <a:ahLst/>
              <a:cxnLst/>
              <a:rect l="l" t="t" r="r" b="b"/>
              <a:pathLst>
                <a:path w="1882" h="1671" extrusionOk="0">
                  <a:moveTo>
                    <a:pt x="1547" y="0"/>
                  </a:moveTo>
                  <a:cubicBezTo>
                    <a:pt x="1506" y="0"/>
                    <a:pt x="1461" y="13"/>
                    <a:pt x="1417" y="43"/>
                  </a:cubicBezTo>
                  <a:cubicBezTo>
                    <a:pt x="916" y="389"/>
                    <a:pt x="475" y="816"/>
                    <a:pt x="115" y="1304"/>
                  </a:cubicBezTo>
                  <a:cubicBezTo>
                    <a:pt x="0" y="1453"/>
                    <a:pt x="109" y="1670"/>
                    <a:pt x="299" y="1670"/>
                  </a:cubicBezTo>
                  <a:cubicBezTo>
                    <a:pt x="366" y="1670"/>
                    <a:pt x="434" y="1637"/>
                    <a:pt x="482" y="1582"/>
                  </a:cubicBezTo>
                  <a:cubicBezTo>
                    <a:pt x="807" y="1135"/>
                    <a:pt x="1214" y="741"/>
                    <a:pt x="1675" y="423"/>
                  </a:cubicBezTo>
                  <a:cubicBezTo>
                    <a:pt x="1882" y="283"/>
                    <a:pt x="1743" y="0"/>
                    <a:pt x="1547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373;p57">
              <a:extLst>
                <a:ext uri="{FF2B5EF4-FFF2-40B4-BE49-F238E27FC236}">
                  <a16:creationId xmlns:a16="http://schemas.microsoft.com/office/drawing/2014/main" xmlns="" id="{A9AE3C29-6432-45FF-AF9A-6C91FCB5294A}"/>
                </a:ext>
              </a:extLst>
            </p:cNvPr>
            <p:cNvSpPr/>
            <p:nvPr/>
          </p:nvSpPr>
          <p:spPr>
            <a:xfrm>
              <a:off x="6516763" y="1605753"/>
              <a:ext cx="49286" cy="26519"/>
            </a:xfrm>
            <a:custGeom>
              <a:avLst/>
              <a:gdLst/>
              <a:ahLst/>
              <a:cxnLst/>
              <a:rect l="l" t="t" r="r" b="b"/>
              <a:pathLst>
                <a:path w="1879" h="1011" extrusionOk="0">
                  <a:moveTo>
                    <a:pt x="1558" y="0"/>
                  </a:moveTo>
                  <a:cubicBezTo>
                    <a:pt x="1539" y="0"/>
                    <a:pt x="1519" y="3"/>
                    <a:pt x="1499" y="7"/>
                  </a:cubicBezTo>
                  <a:cubicBezTo>
                    <a:pt x="1031" y="123"/>
                    <a:pt x="583" y="319"/>
                    <a:pt x="183" y="597"/>
                  </a:cubicBezTo>
                  <a:cubicBezTo>
                    <a:pt x="0" y="726"/>
                    <a:pt x="88" y="1011"/>
                    <a:pt x="312" y="1011"/>
                  </a:cubicBezTo>
                  <a:cubicBezTo>
                    <a:pt x="359" y="1011"/>
                    <a:pt x="407" y="997"/>
                    <a:pt x="441" y="970"/>
                  </a:cubicBezTo>
                  <a:cubicBezTo>
                    <a:pt x="793" y="726"/>
                    <a:pt x="1187" y="550"/>
                    <a:pt x="1607" y="455"/>
                  </a:cubicBezTo>
                  <a:cubicBezTo>
                    <a:pt x="1878" y="392"/>
                    <a:pt x="1809" y="0"/>
                    <a:pt x="1558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374;p57">
              <a:extLst>
                <a:ext uri="{FF2B5EF4-FFF2-40B4-BE49-F238E27FC236}">
                  <a16:creationId xmlns:a16="http://schemas.microsoft.com/office/drawing/2014/main" xmlns="" id="{555A3259-9F57-4CFA-9E6F-8C538B1F6B11}"/>
                </a:ext>
              </a:extLst>
            </p:cNvPr>
            <p:cNvSpPr/>
            <p:nvPr/>
          </p:nvSpPr>
          <p:spPr>
            <a:xfrm>
              <a:off x="6575440" y="1631012"/>
              <a:ext cx="44145" cy="13194"/>
            </a:xfrm>
            <a:custGeom>
              <a:avLst/>
              <a:gdLst/>
              <a:ahLst/>
              <a:cxnLst/>
              <a:rect l="l" t="t" r="r" b="b"/>
              <a:pathLst>
                <a:path w="1683" h="503" extrusionOk="0">
                  <a:moveTo>
                    <a:pt x="1049" y="0"/>
                  </a:moveTo>
                  <a:cubicBezTo>
                    <a:pt x="784" y="0"/>
                    <a:pt x="521" y="17"/>
                    <a:pt x="258" y="48"/>
                  </a:cubicBezTo>
                  <a:cubicBezTo>
                    <a:pt x="1" y="102"/>
                    <a:pt x="21" y="475"/>
                    <a:pt x="285" y="502"/>
                  </a:cubicBezTo>
                  <a:lnTo>
                    <a:pt x="313" y="502"/>
                  </a:lnTo>
                  <a:cubicBezTo>
                    <a:pt x="557" y="471"/>
                    <a:pt x="801" y="457"/>
                    <a:pt x="1043" y="457"/>
                  </a:cubicBezTo>
                  <a:cubicBezTo>
                    <a:pt x="1171" y="457"/>
                    <a:pt x="1298" y="461"/>
                    <a:pt x="1425" y="468"/>
                  </a:cubicBezTo>
                  <a:cubicBezTo>
                    <a:pt x="1429" y="469"/>
                    <a:pt x="1434" y="469"/>
                    <a:pt x="1438" y="469"/>
                  </a:cubicBezTo>
                  <a:cubicBezTo>
                    <a:pt x="1561" y="469"/>
                    <a:pt x="1662" y="383"/>
                    <a:pt x="1669" y="265"/>
                  </a:cubicBezTo>
                  <a:cubicBezTo>
                    <a:pt x="1682" y="136"/>
                    <a:pt x="1587" y="28"/>
                    <a:pt x="1465" y="14"/>
                  </a:cubicBezTo>
                  <a:cubicBezTo>
                    <a:pt x="1326" y="5"/>
                    <a:pt x="1187" y="0"/>
                    <a:pt x="1049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375;p57">
              <a:extLst>
                <a:ext uri="{FF2B5EF4-FFF2-40B4-BE49-F238E27FC236}">
                  <a16:creationId xmlns:a16="http://schemas.microsoft.com/office/drawing/2014/main" xmlns="" id="{B10D570B-E1DE-496E-B56A-66E84F484037}"/>
                </a:ext>
              </a:extLst>
            </p:cNvPr>
            <p:cNvSpPr/>
            <p:nvPr/>
          </p:nvSpPr>
          <p:spPr>
            <a:xfrm>
              <a:off x="6632962" y="1667026"/>
              <a:ext cx="32499" cy="19856"/>
            </a:xfrm>
            <a:custGeom>
              <a:avLst/>
              <a:gdLst/>
              <a:ahLst/>
              <a:cxnLst/>
              <a:rect l="l" t="t" r="r" b="b"/>
              <a:pathLst>
                <a:path w="1239" h="757" extrusionOk="0">
                  <a:moveTo>
                    <a:pt x="330" y="1"/>
                  </a:moveTo>
                  <a:cubicBezTo>
                    <a:pt x="100" y="1"/>
                    <a:pt x="1" y="381"/>
                    <a:pt x="283" y="451"/>
                  </a:cubicBezTo>
                  <a:cubicBezTo>
                    <a:pt x="459" y="519"/>
                    <a:pt x="635" y="601"/>
                    <a:pt x="791" y="709"/>
                  </a:cubicBezTo>
                  <a:cubicBezTo>
                    <a:pt x="832" y="736"/>
                    <a:pt x="873" y="750"/>
                    <a:pt x="920" y="750"/>
                  </a:cubicBezTo>
                  <a:lnTo>
                    <a:pt x="927" y="757"/>
                  </a:lnTo>
                  <a:cubicBezTo>
                    <a:pt x="1151" y="757"/>
                    <a:pt x="1239" y="465"/>
                    <a:pt x="1056" y="336"/>
                  </a:cubicBezTo>
                  <a:cubicBezTo>
                    <a:pt x="866" y="214"/>
                    <a:pt x="662" y="106"/>
                    <a:pt x="445" y="31"/>
                  </a:cubicBezTo>
                  <a:cubicBezTo>
                    <a:pt x="404" y="10"/>
                    <a:pt x="365" y="1"/>
                    <a:pt x="330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3376;p57">
              <a:extLst>
                <a:ext uri="{FF2B5EF4-FFF2-40B4-BE49-F238E27FC236}">
                  <a16:creationId xmlns:a16="http://schemas.microsoft.com/office/drawing/2014/main" xmlns="" id="{29CF963E-FEC5-4277-8008-C1DC712A7B97}"/>
                </a:ext>
              </a:extLst>
            </p:cNvPr>
            <p:cNvSpPr/>
            <p:nvPr/>
          </p:nvSpPr>
          <p:spPr>
            <a:xfrm>
              <a:off x="6428526" y="1678594"/>
              <a:ext cx="52067" cy="35568"/>
            </a:xfrm>
            <a:custGeom>
              <a:avLst/>
              <a:gdLst/>
              <a:ahLst/>
              <a:cxnLst/>
              <a:rect l="l" t="t" r="r" b="b"/>
              <a:pathLst>
                <a:path w="1985" h="1356" extrusionOk="0">
                  <a:moveTo>
                    <a:pt x="940" y="1"/>
                  </a:moveTo>
                  <a:cubicBezTo>
                    <a:pt x="878" y="1"/>
                    <a:pt x="813" y="8"/>
                    <a:pt x="747" y="24"/>
                  </a:cubicBezTo>
                  <a:cubicBezTo>
                    <a:pt x="265" y="132"/>
                    <a:pt x="1" y="648"/>
                    <a:pt x="191" y="1102"/>
                  </a:cubicBezTo>
                  <a:cubicBezTo>
                    <a:pt x="210" y="1145"/>
                    <a:pt x="250" y="1168"/>
                    <a:pt x="290" y="1168"/>
                  </a:cubicBezTo>
                  <a:cubicBezTo>
                    <a:pt x="320" y="1168"/>
                    <a:pt x="351" y="1155"/>
                    <a:pt x="374" y="1129"/>
                  </a:cubicBezTo>
                  <a:cubicBezTo>
                    <a:pt x="488" y="989"/>
                    <a:pt x="649" y="923"/>
                    <a:pt x="809" y="923"/>
                  </a:cubicBezTo>
                  <a:cubicBezTo>
                    <a:pt x="1030" y="923"/>
                    <a:pt x="1249" y="1049"/>
                    <a:pt x="1343" y="1285"/>
                  </a:cubicBezTo>
                  <a:cubicBezTo>
                    <a:pt x="1363" y="1331"/>
                    <a:pt x="1406" y="1356"/>
                    <a:pt x="1450" y="1356"/>
                  </a:cubicBezTo>
                  <a:cubicBezTo>
                    <a:pt x="1483" y="1356"/>
                    <a:pt x="1517" y="1342"/>
                    <a:pt x="1540" y="1312"/>
                  </a:cubicBezTo>
                  <a:cubicBezTo>
                    <a:pt x="1985" y="775"/>
                    <a:pt x="1580" y="1"/>
                    <a:pt x="940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377;p57">
              <a:extLst>
                <a:ext uri="{FF2B5EF4-FFF2-40B4-BE49-F238E27FC236}">
                  <a16:creationId xmlns:a16="http://schemas.microsoft.com/office/drawing/2014/main" xmlns="" id="{18221AB1-C4C5-45E4-8E9A-76AA6D13B1A2}"/>
                </a:ext>
              </a:extLst>
            </p:cNvPr>
            <p:cNvSpPr/>
            <p:nvPr/>
          </p:nvSpPr>
          <p:spPr>
            <a:xfrm>
              <a:off x="6324314" y="1715316"/>
              <a:ext cx="103713" cy="67778"/>
            </a:xfrm>
            <a:custGeom>
              <a:avLst/>
              <a:gdLst/>
              <a:ahLst/>
              <a:cxnLst/>
              <a:rect l="l" t="t" r="r" b="b"/>
              <a:pathLst>
                <a:path w="3954" h="2584" extrusionOk="0">
                  <a:moveTo>
                    <a:pt x="156" y="0"/>
                  </a:moveTo>
                  <a:cubicBezTo>
                    <a:pt x="95" y="75"/>
                    <a:pt x="55" y="156"/>
                    <a:pt x="28" y="238"/>
                  </a:cubicBezTo>
                  <a:cubicBezTo>
                    <a:pt x="0" y="346"/>
                    <a:pt x="7" y="455"/>
                    <a:pt x="61" y="550"/>
                  </a:cubicBezTo>
                  <a:cubicBezTo>
                    <a:pt x="590" y="1458"/>
                    <a:pt x="1818" y="2143"/>
                    <a:pt x="3330" y="2584"/>
                  </a:cubicBezTo>
                  <a:cubicBezTo>
                    <a:pt x="3574" y="2408"/>
                    <a:pt x="3784" y="2184"/>
                    <a:pt x="3954" y="1933"/>
                  </a:cubicBezTo>
                  <a:cubicBezTo>
                    <a:pt x="2082" y="1384"/>
                    <a:pt x="658" y="543"/>
                    <a:pt x="156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378;p57">
              <a:extLst>
                <a:ext uri="{FF2B5EF4-FFF2-40B4-BE49-F238E27FC236}">
                  <a16:creationId xmlns:a16="http://schemas.microsoft.com/office/drawing/2014/main" xmlns="" id="{1B008DE5-BF1B-43EF-BD0F-2CEB7D645DAE}"/>
                </a:ext>
              </a:extLst>
            </p:cNvPr>
            <p:cNvSpPr/>
            <p:nvPr/>
          </p:nvSpPr>
          <p:spPr>
            <a:xfrm>
              <a:off x="6324130" y="1708024"/>
              <a:ext cx="24210" cy="30086"/>
            </a:xfrm>
            <a:custGeom>
              <a:avLst/>
              <a:gdLst/>
              <a:ahLst/>
              <a:cxnLst/>
              <a:rect l="l" t="t" r="r" b="b"/>
              <a:pathLst>
                <a:path w="923" h="1147" extrusionOk="0">
                  <a:moveTo>
                    <a:pt x="875" y="0"/>
                  </a:moveTo>
                  <a:cubicBezTo>
                    <a:pt x="814" y="7"/>
                    <a:pt x="753" y="14"/>
                    <a:pt x="685" y="21"/>
                  </a:cubicBezTo>
                  <a:cubicBezTo>
                    <a:pt x="252" y="61"/>
                    <a:pt x="96" y="333"/>
                    <a:pt x="35" y="516"/>
                  </a:cubicBezTo>
                  <a:cubicBezTo>
                    <a:pt x="1" y="624"/>
                    <a:pt x="14" y="733"/>
                    <a:pt x="68" y="828"/>
                  </a:cubicBezTo>
                  <a:cubicBezTo>
                    <a:pt x="136" y="943"/>
                    <a:pt x="211" y="1045"/>
                    <a:pt x="285" y="1146"/>
                  </a:cubicBezTo>
                  <a:cubicBezTo>
                    <a:pt x="665" y="1018"/>
                    <a:pt x="923" y="665"/>
                    <a:pt x="923" y="265"/>
                  </a:cubicBezTo>
                  <a:cubicBezTo>
                    <a:pt x="923" y="177"/>
                    <a:pt x="909" y="82"/>
                    <a:pt x="875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13745;p57">
            <a:extLst>
              <a:ext uri="{FF2B5EF4-FFF2-40B4-BE49-F238E27FC236}">
                <a16:creationId xmlns:a16="http://schemas.microsoft.com/office/drawing/2014/main" xmlns="" id="{4C331DAE-9ADD-4079-B16C-CB4F8C33F23D}"/>
              </a:ext>
            </a:extLst>
          </p:cNvPr>
          <p:cNvGrpSpPr/>
          <p:nvPr/>
        </p:nvGrpSpPr>
        <p:grpSpPr>
          <a:xfrm>
            <a:off x="10526368" y="5794855"/>
            <a:ext cx="648438" cy="694926"/>
            <a:chOff x="2493999" y="2927037"/>
            <a:chExt cx="370132" cy="328164"/>
          </a:xfrm>
          <a:solidFill>
            <a:srgbClr val="ED7D31"/>
          </a:solidFill>
        </p:grpSpPr>
        <p:sp>
          <p:nvSpPr>
            <p:cNvPr id="84" name="Google Shape;13746;p57">
              <a:extLst>
                <a:ext uri="{FF2B5EF4-FFF2-40B4-BE49-F238E27FC236}">
                  <a16:creationId xmlns:a16="http://schemas.microsoft.com/office/drawing/2014/main" xmlns="" id="{217AEE5B-F71B-4639-9F6C-FACFBA0CFE97}"/>
                </a:ext>
              </a:extLst>
            </p:cNvPr>
            <p:cNvSpPr/>
            <p:nvPr/>
          </p:nvSpPr>
          <p:spPr>
            <a:xfrm>
              <a:off x="2538826" y="2932807"/>
              <a:ext cx="27804" cy="89759"/>
            </a:xfrm>
            <a:custGeom>
              <a:avLst/>
              <a:gdLst/>
              <a:ahLst/>
              <a:cxnLst/>
              <a:rect l="l" t="t" r="r" b="b"/>
              <a:pathLst>
                <a:path w="1060" h="3422" extrusionOk="0">
                  <a:moveTo>
                    <a:pt x="793" y="1"/>
                  </a:moveTo>
                  <a:cubicBezTo>
                    <a:pt x="691" y="1"/>
                    <a:pt x="590" y="63"/>
                    <a:pt x="570" y="201"/>
                  </a:cubicBezTo>
                  <a:lnTo>
                    <a:pt x="20" y="3157"/>
                  </a:lnTo>
                  <a:cubicBezTo>
                    <a:pt x="0" y="3279"/>
                    <a:pt x="81" y="3395"/>
                    <a:pt x="204" y="3422"/>
                  </a:cubicBezTo>
                  <a:lnTo>
                    <a:pt x="244" y="3422"/>
                  </a:lnTo>
                  <a:cubicBezTo>
                    <a:pt x="353" y="3422"/>
                    <a:pt x="448" y="3347"/>
                    <a:pt x="468" y="3239"/>
                  </a:cubicBezTo>
                  <a:lnTo>
                    <a:pt x="1017" y="282"/>
                  </a:lnTo>
                  <a:cubicBezTo>
                    <a:pt x="1059" y="106"/>
                    <a:pt x="926" y="1"/>
                    <a:pt x="793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747;p57">
              <a:extLst>
                <a:ext uri="{FF2B5EF4-FFF2-40B4-BE49-F238E27FC236}">
                  <a16:creationId xmlns:a16="http://schemas.microsoft.com/office/drawing/2014/main" xmlns="" id="{87C2A430-9BD6-4714-B7EA-1D2D77CA3D85}"/>
                </a:ext>
              </a:extLst>
            </p:cNvPr>
            <p:cNvSpPr/>
            <p:nvPr/>
          </p:nvSpPr>
          <p:spPr>
            <a:xfrm>
              <a:off x="2505173" y="2932965"/>
              <a:ext cx="27804" cy="89602"/>
            </a:xfrm>
            <a:custGeom>
              <a:avLst/>
              <a:gdLst/>
              <a:ahLst/>
              <a:cxnLst/>
              <a:rect l="l" t="t" r="r" b="b"/>
              <a:pathLst>
                <a:path w="1060" h="3416" extrusionOk="0">
                  <a:moveTo>
                    <a:pt x="259" y="1"/>
                  </a:moveTo>
                  <a:cubicBezTo>
                    <a:pt x="130" y="1"/>
                    <a:pt x="1" y="100"/>
                    <a:pt x="35" y="269"/>
                  </a:cubicBezTo>
                  <a:lnTo>
                    <a:pt x="591" y="3233"/>
                  </a:lnTo>
                  <a:cubicBezTo>
                    <a:pt x="612" y="3334"/>
                    <a:pt x="700" y="3416"/>
                    <a:pt x="815" y="3416"/>
                  </a:cubicBezTo>
                  <a:cubicBezTo>
                    <a:pt x="958" y="3416"/>
                    <a:pt x="1059" y="3287"/>
                    <a:pt x="1039" y="3144"/>
                  </a:cubicBezTo>
                  <a:lnTo>
                    <a:pt x="483" y="188"/>
                  </a:lnTo>
                  <a:cubicBezTo>
                    <a:pt x="457" y="59"/>
                    <a:pt x="358" y="1"/>
                    <a:pt x="259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748;p57">
              <a:extLst>
                <a:ext uri="{FF2B5EF4-FFF2-40B4-BE49-F238E27FC236}">
                  <a16:creationId xmlns:a16="http://schemas.microsoft.com/office/drawing/2014/main" xmlns="" id="{353459D4-E79A-41ED-AB4A-934CAF762919}"/>
                </a:ext>
              </a:extLst>
            </p:cNvPr>
            <p:cNvSpPr/>
            <p:nvPr/>
          </p:nvSpPr>
          <p:spPr>
            <a:xfrm>
              <a:off x="2493999" y="3004573"/>
              <a:ext cx="362682" cy="250628"/>
            </a:xfrm>
            <a:custGeom>
              <a:avLst/>
              <a:gdLst/>
              <a:ahLst/>
              <a:cxnLst/>
              <a:rect l="l" t="t" r="r" b="b"/>
              <a:pathLst>
                <a:path w="13827" h="9555" extrusionOk="0">
                  <a:moveTo>
                    <a:pt x="685" y="1"/>
                  </a:moveTo>
                  <a:cubicBezTo>
                    <a:pt x="306" y="1"/>
                    <a:pt x="0" y="306"/>
                    <a:pt x="0" y="686"/>
                  </a:cubicBezTo>
                  <a:lnTo>
                    <a:pt x="0" y="909"/>
                  </a:lnTo>
                  <a:cubicBezTo>
                    <a:pt x="0" y="1486"/>
                    <a:pt x="367" y="2001"/>
                    <a:pt x="916" y="2198"/>
                  </a:cubicBezTo>
                  <a:lnTo>
                    <a:pt x="916" y="5005"/>
                  </a:lnTo>
                  <a:cubicBezTo>
                    <a:pt x="916" y="7520"/>
                    <a:pt x="2950" y="9555"/>
                    <a:pt x="5466" y="9555"/>
                  </a:cubicBezTo>
                  <a:lnTo>
                    <a:pt x="13216" y="9555"/>
                  </a:lnTo>
                  <a:cubicBezTo>
                    <a:pt x="13650" y="9555"/>
                    <a:pt x="13826" y="8985"/>
                    <a:pt x="13460" y="8741"/>
                  </a:cubicBezTo>
                  <a:lnTo>
                    <a:pt x="13460" y="8741"/>
                  </a:lnTo>
                  <a:lnTo>
                    <a:pt x="13460" y="8748"/>
                  </a:lnTo>
                  <a:lnTo>
                    <a:pt x="12287" y="7968"/>
                  </a:lnTo>
                  <a:lnTo>
                    <a:pt x="3391" y="5263"/>
                  </a:lnTo>
                  <a:cubicBezTo>
                    <a:pt x="2984" y="5018"/>
                    <a:pt x="2733" y="4578"/>
                    <a:pt x="2733" y="4096"/>
                  </a:cubicBezTo>
                  <a:lnTo>
                    <a:pt x="2733" y="1140"/>
                  </a:lnTo>
                  <a:cubicBezTo>
                    <a:pt x="2733" y="509"/>
                    <a:pt x="2224" y="1"/>
                    <a:pt x="1601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749;p57">
              <a:extLst>
                <a:ext uri="{FF2B5EF4-FFF2-40B4-BE49-F238E27FC236}">
                  <a16:creationId xmlns:a16="http://schemas.microsoft.com/office/drawing/2014/main" xmlns="" id="{0BAF9D3F-7CD3-4A73-8231-7FEBF11B414B}"/>
                </a:ext>
              </a:extLst>
            </p:cNvPr>
            <p:cNvSpPr/>
            <p:nvPr/>
          </p:nvSpPr>
          <p:spPr>
            <a:xfrm>
              <a:off x="2547718" y="2927037"/>
              <a:ext cx="23843" cy="23869"/>
            </a:xfrm>
            <a:custGeom>
              <a:avLst/>
              <a:gdLst/>
              <a:ahLst/>
              <a:cxnLst/>
              <a:rect l="l" t="t" r="r" b="b"/>
              <a:pathLst>
                <a:path w="909" h="910" extrusionOk="0">
                  <a:moveTo>
                    <a:pt x="454" y="0"/>
                  </a:moveTo>
                  <a:cubicBezTo>
                    <a:pt x="204" y="0"/>
                    <a:pt x="0" y="204"/>
                    <a:pt x="0" y="455"/>
                  </a:cubicBezTo>
                  <a:cubicBezTo>
                    <a:pt x="0" y="706"/>
                    <a:pt x="204" y="909"/>
                    <a:pt x="454" y="909"/>
                  </a:cubicBezTo>
                  <a:cubicBezTo>
                    <a:pt x="705" y="909"/>
                    <a:pt x="909" y="706"/>
                    <a:pt x="909" y="455"/>
                  </a:cubicBezTo>
                  <a:cubicBezTo>
                    <a:pt x="909" y="204"/>
                    <a:pt x="705" y="0"/>
                    <a:pt x="454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750;p57">
              <a:extLst>
                <a:ext uri="{FF2B5EF4-FFF2-40B4-BE49-F238E27FC236}">
                  <a16:creationId xmlns:a16="http://schemas.microsoft.com/office/drawing/2014/main" xmlns="" id="{04FCE9D2-736D-48FA-84B3-343DE4F6087E}"/>
                </a:ext>
              </a:extLst>
            </p:cNvPr>
            <p:cNvSpPr/>
            <p:nvPr/>
          </p:nvSpPr>
          <p:spPr>
            <a:xfrm>
              <a:off x="2557135" y="2932204"/>
              <a:ext cx="10177" cy="10151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0" y="0"/>
                  </a:moveTo>
                  <a:cubicBezTo>
                    <a:pt x="89" y="0"/>
                    <a:pt x="1" y="88"/>
                    <a:pt x="1" y="197"/>
                  </a:cubicBezTo>
                  <a:cubicBezTo>
                    <a:pt x="1" y="298"/>
                    <a:pt x="89" y="387"/>
                    <a:pt x="190" y="387"/>
                  </a:cubicBezTo>
                  <a:cubicBezTo>
                    <a:pt x="299" y="387"/>
                    <a:pt x="387" y="298"/>
                    <a:pt x="387" y="197"/>
                  </a:cubicBezTo>
                  <a:cubicBezTo>
                    <a:pt x="387" y="88"/>
                    <a:pt x="299" y="0"/>
                    <a:pt x="190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751;p57">
              <a:extLst>
                <a:ext uri="{FF2B5EF4-FFF2-40B4-BE49-F238E27FC236}">
                  <a16:creationId xmlns:a16="http://schemas.microsoft.com/office/drawing/2014/main" xmlns="" id="{01144200-4473-416D-A38E-DF7FC60B2B4E}"/>
                </a:ext>
              </a:extLst>
            </p:cNvPr>
            <p:cNvSpPr/>
            <p:nvPr/>
          </p:nvSpPr>
          <p:spPr>
            <a:xfrm>
              <a:off x="2500032" y="2927037"/>
              <a:ext cx="23869" cy="23869"/>
            </a:xfrm>
            <a:custGeom>
              <a:avLst/>
              <a:gdLst/>
              <a:ahLst/>
              <a:cxnLst/>
              <a:rect l="l" t="t" r="r" b="b"/>
              <a:pathLst>
                <a:path w="910" h="910" extrusionOk="0">
                  <a:moveTo>
                    <a:pt x="455" y="0"/>
                  </a:moveTo>
                  <a:cubicBezTo>
                    <a:pt x="204" y="0"/>
                    <a:pt x="1" y="204"/>
                    <a:pt x="1" y="455"/>
                  </a:cubicBezTo>
                  <a:cubicBezTo>
                    <a:pt x="1" y="706"/>
                    <a:pt x="204" y="909"/>
                    <a:pt x="455" y="909"/>
                  </a:cubicBezTo>
                  <a:cubicBezTo>
                    <a:pt x="706" y="909"/>
                    <a:pt x="910" y="706"/>
                    <a:pt x="910" y="455"/>
                  </a:cubicBezTo>
                  <a:cubicBezTo>
                    <a:pt x="910" y="204"/>
                    <a:pt x="706" y="0"/>
                    <a:pt x="455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752;p57">
              <a:extLst>
                <a:ext uri="{FF2B5EF4-FFF2-40B4-BE49-F238E27FC236}">
                  <a16:creationId xmlns:a16="http://schemas.microsoft.com/office/drawing/2014/main" xmlns="" id="{D3E57FC0-00BD-4127-A9D4-DE78894EAB54}"/>
                </a:ext>
              </a:extLst>
            </p:cNvPr>
            <p:cNvSpPr/>
            <p:nvPr/>
          </p:nvSpPr>
          <p:spPr>
            <a:xfrm>
              <a:off x="2508583" y="2932204"/>
              <a:ext cx="10151" cy="10151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0" y="0"/>
                  </a:moveTo>
                  <a:cubicBezTo>
                    <a:pt x="89" y="0"/>
                    <a:pt x="0" y="88"/>
                    <a:pt x="0" y="197"/>
                  </a:cubicBezTo>
                  <a:cubicBezTo>
                    <a:pt x="0" y="298"/>
                    <a:pt x="89" y="387"/>
                    <a:pt x="190" y="387"/>
                  </a:cubicBezTo>
                  <a:cubicBezTo>
                    <a:pt x="299" y="387"/>
                    <a:pt x="387" y="298"/>
                    <a:pt x="387" y="197"/>
                  </a:cubicBezTo>
                  <a:cubicBezTo>
                    <a:pt x="387" y="88"/>
                    <a:pt x="299" y="0"/>
                    <a:pt x="190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753;p57">
              <a:extLst>
                <a:ext uri="{FF2B5EF4-FFF2-40B4-BE49-F238E27FC236}">
                  <a16:creationId xmlns:a16="http://schemas.microsoft.com/office/drawing/2014/main" xmlns="" id="{E0BA9624-8B80-4337-AAA5-86A8B9C7FEBF}"/>
                </a:ext>
              </a:extLst>
            </p:cNvPr>
            <p:cNvSpPr/>
            <p:nvPr/>
          </p:nvSpPr>
          <p:spPr>
            <a:xfrm>
              <a:off x="2493999" y="3004573"/>
              <a:ext cx="342223" cy="250628"/>
            </a:xfrm>
            <a:custGeom>
              <a:avLst/>
              <a:gdLst/>
              <a:ahLst/>
              <a:cxnLst/>
              <a:rect l="l" t="t" r="r" b="b"/>
              <a:pathLst>
                <a:path w="13047" h="9555" extrusionOk="0">
                  <a:moveTo>
                    <a:pt x="685" y="1"/>
                  </a:moveTo>
                  <a:cubicBezTo>
                    <a:pt x="306" y="1"/>
                    <a:pt x="0" y="306"/>
                    <a:pt x="0" y="686"/>
                  </a:cubicBezTo>
                  <a:lnTo>
                    <a:pt x="0" y="909"/>
                  </a:lnTo>
                  <a:cubicBezTo>
                    <a:pt x="0" y="1486"/>
                    <a:pt x="367" y="2001"/>
                    <a:pt x="916" y="2198"/>
                  </a:cubicBezTo>
                  <a:lnTo>
                    <a:pt x="916" y="5005"/>
                  </a:lnTo>
                  <a:cubicBezTo>
                    <a:pt x="916" y="7520"/>
                    <a:pt x="2950" y="9555"/>
                    <a:pt x="5466" y="9555"/>
                  </a:cubicBezTo>
                  <a:lnTo>
                    <a:pt x="12748" y="9555"/>
                  </a:lnTo>
                  <a:cubicBezTo>
                    <a:pt x="13046" y="9555"/>
                    <a:pt x="13046" y="9100"/>
                    <a:pt x="12748" y="9100"/>
                  </a:cubicBezTo>
                  <a:lnTo>
                    <a:pt x="12748" y="9107"/>
                  </a:lnTo>
                  <a:lnTo>
                    <a:pt x="6374" y="9107"/>
                  </a:lnTo>
                  <a:cubicBezTo>
                    <a:pt x="3859" y="9107"/>
                    <a:pt x="1824" y="7066"/>
                    <a:pt x="1824" y="4557"/>
                  </a:cubicBezTo>
                  <a:lnTo>
                    <a:pt x="1824" y="2340"/>
                  </a:lnTo>
                  <a:cubicBezTo>
                    <a:pt x="1818" y="2171"/>
                    <a:pt x="1729" y="2021"/>
                    <a:pt x="1580" y="1940"/>
                  </a:cubicBezTo>
                  <a:cubicBezTo>
                    <a:pt x="1167" y="1696"/>
                    <a:pt x="909" y="1248"/>
                    <a:pt x="909" y="767"/>
                  </a:cubicBezTo>
                  <a:lnTo>
                    <a:pt x="909" y="1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754;p57">
              <a:extLst>
                <a:ext uri="{FF2B5EF4-FFF2-40B4-BE49-F238E27FC236}">
                  <a16:creationId xmlns:a16="http://schemas.microsoft.com/office/drawing/2014/main" xmlns="" id="{295A107C-3ACC-48FD-A08F-578374BF59E5}"/>
                </a:ext>
              </a:extLst>
            </p:cNvPr>
            <p:cNvSpPr/>
            <p:nvPr/>
          </p:nvSpPr>
          <p:spPr>
            <a:xfrm>
              <a:off x="2576519" y="2987497"/>
              <a:ext cx="287612" cy="244044"/>
            </a:xfrm>
            <a:custGeom>
              <a:avLst/>
              <a:gdLst/>
              <a:ahLst/>
              <a:cxnLst/>
              <a:rect l="l" t="t" r="r" b="b"/>
              <a:pathLst>
                <a:path w="10965" h="9304" extrusionOk="0">
                  <a:moveTo>
                    <a:pt x="5798" y="1"/>
                  </a:moveTo>
                  <a:cubicBezTo>
                    <a:pt x="2231" y="1"/>
                    <a:pt x="1" y="2896"/>
                    <a:pt x="292" y="6131"/>
                  </a:cubicBezTo>
                  <a:cubicBezTo>
                    <a:pt x="359" y="6810"/>
                    <a:pt x="1048" y="8074"/>
                    <a:pt x="2399" y="8074"/>
                  </a:cubicBezTo>
                  <a:cubicBezTo>
                    <a:pt x="2841" y="8074"/>
                    <a:pt x="3355" y="7938"/>
                    <a:pt x="3940" y="7602"/>
                  </a:cubicBezTo>
                  <a:cubicBezTo>
                    <a:pt x="4523" y="8646"/>
                    <a:pt x="5629" y="9297"/>
                    <a:pt x="6829" y="9304"/>
                  </a:cubicBezTo>
                  <a:cubicBezTo>
                    <a:pt x="9114" y="9304"/>
                    <a:pt x="10965" y="7453"/>
                    <a:pt x="10965" y="5168"/>
                  </a:cubicBezTo>
                  <a:cubicBezTo>
                    <a:pt x="10958" y="2313"/>
                    <a:pt x="8646" y="1"/>
                    <a:pt x="5798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3755;p57">
              <a:extLst>
                <a:ext uri="{FF2B5EF4-FFF2-40B4-BE49-F238E27FC236}">
                  <a16:creationId xmlns:a16="http://schemas.microsoft.com/office/drawing/2014/main" xmlns="" id="{124097DC-F12F-416F-ACB9-85CAECEDCF62}"/>
                </a:ext>
              </a:extLst>
            </p:cNvPr>
            <p:cNvSpPr/>
            <p:nvPr/>
          </p:nvSpPr>
          <p:spPr>
            <a:xfrm>
              <a:off x="2576519" y="2987497"/>
              <a:ext cx="227860" cy="211676"/>
            </a:xfrm>
            <a:custGeom>
              <a:avLst/>
              <a:gdLst/>
              <a:ahLst/>
              <a:cxnLst/>
              <a:rect l="l" t="t" r="r" b="b"/>
              <a:pathLst>
                <a:path w="8687" h="8070" extrusionOk="0">
                  <a:moveTo>
                    <a:pt x="5798" y="1"/>
                  </a:moveTo>
                  <a:cubicBezTo>
                    <a:pt x="2231" y="1"/>
                    <a:pt x="1" y="2896"/>
                    <a:pt x="299" y="6131"/>
                  </a:cubicBezTo>
                  <a:cubicBezTo>
                    <a:pt x="360" y="6788"/>
                    <a:pt x="1011" y="7995"/>
                    <a:pt x="2286" y="8070"/>
                  </a:cubicBezTo>
                  <a:cubicBezTo>
                    <a:pt x="1899" y="7656"/>
                    <a:pt x="1696" y="7141"/>
                    <a:pt x="1662" y="6788"/>
                  </a:cubicBezTo>
                  <a:cubicBezTo>
                    <a:pt x="1364" y="3547"/>
                    <a:pt x="3594" y="652"/>
                    <a:pt x="7161" y="652"/>
                  </a:cubicBezTo>
                  <a:cubicBezTo>
                    <a:pt x="7676" y="652"/>
                    <a:pt x="8192" y="733"/>
                    <a:pt x="8687" y="882"/>
                  </a:cubicBezTo>
                  <a:cubicBezTo>
                    <a:pt x="7832" y="306"/>
                    <a:pt x="6829" y="1"/>
                    <a:pt x="5798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3756;p57">
              <a:extLst>
                <a:ext uri="{FF2B5EF4-FFF2-40B4-BE49-F238E27FC236}">
                  <a16:creationId xmlns:a16="http://schemas.microsoft.com/office/drawing/2014/main" xmlns="" id="{DB08ECF2-3CB0-4951-A83A-9AD5A7CB4523}"/>
                </a:ext>
              </a:extLst>
            </p:cNvPr>
            <p:cNvSpPr/>
            <p:nvPr/>
          </p:nvSpPr>
          <p:spPr>
            <a:xfrm>
              <a:off x="2651930" y="3069308"/>
              <a:ext cx="146573" cy="122940"/>
            </a:xfrm>
            <a:custGeom>
              <a:avLst/>
              <a:gdLst/>
              <a:ahLst/>
              <a:cxnLst/>
              <a:rect l="l" t="t" r="r" b="b"/>
              <a:pathLst>
                <a:path w="5588" h="4687" extrusionOk="0">
                  <a:moveTo>
                    <a:pt x="3249" y="1"/>
                  </a:moveTo>
                  <a:cubicBezTo>
                    <a:pt x="2259" y="1"/>
                    <a:pt x="1275" y="591"/>
                    <a:pt x="740" y="1499"/>
                  </a:cubicBezTo>
                  <a:cubicBezTo>
                    <a:pt x="407" y="2049"/>
                    <a:pt x="1" y="3167"/>
                    <a:pt x="658" y="4686"/>
                  </a:cubicBezTo>
                  <a:cubicBezTo>
                    <a:pt x="801" y="4625"/>
                    <a:pt x="936" y="4557"/>
                    <a:pt x="1065" y="4476"/>
                  </a:cubicBezTo>
                  <a:cubicBezTo>
                    <a:pt x="645" y="3479"/>
                    <a:pt x="658" y="2517"/>
                    <a:pt x="1126" y="1730"/>
                  </a:cubicBezTo>
                  <a:cubicBezTo>
                    <a:pt x="1581" y="971"/>
                    <a:pt x="2435" y="462"/>
                    <a:pt x="3249" y="462"/>
                  </a:cubicBezTo>
                  <a:cubicBezTo>
                    <a:pt x="4293" y="462"/>
                    <a:pt x="5134" y="1303"/>
                    <a:pt x="5134" y="2347"/>
                  </a:cubicBezTo>
                  <a:cubicBezTo>
                    <a:pt x="5134" y="3154"/>
                    <a:pt x="4483" y="3812"/>
                    <a:pt x="3669" y="3812"/>
                  </a:cubicBezTo>
                  <a:cubicBezTo>
                    <a:pt x="3045" y="3812"/>
                    <a:pt x="2543" y="3310"/>
                    <a:pt x="2543" y="2686"/>
                  </a:cubicBezTo>
                  <a:cubicBezTo>
                    <a:pt x="2523" y="2252"/>
                    <a:pt x="2855" y="1879"/>
                    <a:pt x="3289" y="1852"/>
                  </a:cubicBezTo>
                  <a:cubicBezTo>
                    <a:pt x="3311" y="1850"/>
                    <a:pt x="3333" y="1849"/>
                    <a:pt x="3355" y="1849"/>
                  </a:cubicBezTo>
                  <a:cubicBezTo>
                    <a:pt x="3651" y="1849"/>
                    <a:pt x="3972" y="2023"/>
                    <a:pt x="4042" y="2503"/>
                  </a:cubicBezTo>
                  <a:cubicBezTo>
                    <a:pt x="4060" y="2635"/>
                    <a:pt x="4159" y="2696"/>
                    <a:pt x="4260" y="2696"/>
                  </a:cubicBezTo>
                  <a:cubicBezTo>
                    <a:pt x="4387" y="2696"/>
                    <a:pt x="4516" y="2601"/>
                    <a:pt x="4489" y="2435"/>
                  </a:cubicBezTo>
                  <a:cubicBezTo>
                    <a:pt x="4387" y="1707"/>
                    <a:pt x="3858" y="1394"/>
                    <a:pt x="3349" y="1394"/>
                  </a:cubicBezTo>
                  <a:cubicBezTo>
                    <a:pt x="3318" y="1394"/>
                    <a:pt x="3287" y="1395"/>
                    <a:pt x="3255" y="1398"/>
                  </a:cubicBezTo>
                  <a:cubicBezTo>
                    <a:pt x="2584" y="1438"/>
                    <a:pt x="2069" y="2008"/>
                    <a:pt x="2089" y="2686"/>
                  </a:cubicBezTo>
                  <a:cubicBezTo>
                    <a:pt x="2089" y="3561"/>
                    <a:pt x="2794" y="4266"/>
                    <a:pt x="3669" y="4266"/>
                  </a:cubicBezTo>
                  <a:cubicBezTo>
                    <a:pt x="4734" y="4266"/>
                    <a:pt x="5588" y="3405"/>
                    <a:pt x="5588" y="2347"/>
                  </a:cubicBezTo>
                  <a:cubicBezTo>
                    <a:pt x="5588" y="1052"/>
                    <a:pt x="4537" y="1"/>
                    <a:pt x="3249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3757;p57">
              <a:extLst>
                <a:ext uri="{FF2B5EF4-FFF2-40B4-BE49-F238E27FC236}">
                  <a16:creationId xmlns:a16="http://schemas.microsoft.com/office/drawing/2014/main" xmlns="" id="{B30D49DC-411C-4BDB-9878-17B10B642F3A}"/>
                </a:ext>
              </a:extLst>
            </p:cNvPr>
            <p:cNvSpPr/>
            <p:nvPr/>
          </p:nvSpPr>
          <p:spPr>
            <a:xfrm>
              <a:off x="2517842" y="3062200"/>
              <a:ext cx="19935" cy="14610"/>
            </a:xfrm>
            <a:custGeom>
              <a:avLst/>
              <a:gdLst/>
              <a:ahLst/>
              <a:cxnLst/>
              <a:rect l="l" t="t" r="r" b="b"/>
              <a:pathLst>
                <a:path w="760" h="557" extrusionOk="0">
                  <a:moveTo>
                    <a:pt x="0" y="1"/>
                  </a:moveTo>
                  <a:lnTo>
                    <a:pt x="0" y="489"/>
                  </a:lnTo>
                  <a:cubicBezTo>
                    <a:pt x="149" y="530"/>
                    <a:pt x="305" y="550"/>
                    <a:pt x="461" y="557"/>
                  </a:cubicBezTo>
                  <a:cubicBezTo>
                    <a:pt x="759" y="557"/>
                    <a:pt x="759" y="96"/>
                    <a:pt x="461" y="96"/>
                  </a:cubicBezTo>
                  <a:cubicBezTo>
                    <a:pt x="298" y="96"/>
                    <a:pt x="149" y="62"/>
                    <a:pt x="0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14048;p57">
            <a:extLst>
              <a:ext uri="{FF2B5EF4-FFF2-40B4-BE49-F238E27FC236}">
                <a16:creationId xmlns:a16="http://schemas.microsoft.com/office/drawing/2014/main" xmlns="" id="{F00A5195-7572-412D-8D0C-99F6975DFA45}"/>
              </a:ext>
            </a:extLst>
          </p:cNvPr>
          <p:cNvGrpSpPr/>
          <p:nvPr/>
        </p:nvGrpSpPr>
        <p:grpSpPr>
          <a:xfrm>
            <a:off x="8272918" y="5809379"/>
            <a:ext cx="648438" cy="707757"/>
            <a:chOff x="4946819" y="3383229"/>
            <a:chExt cx="370132" cy="334223"/>
          </a:xfrm>
          <a:solidFill>
            <a:srgbClr val="ED7D31"/>
          </a:solidFill>
        </p:grpSpPr>
        <p:sp>
          <p:nvSpPr>
            <p:cNvPr id="97" name="Google Shape;14049;p57">
              <a:extLst>
                <a:ext uri="{FF2B5EF4-FFF2-40B4-BE49-F238E27FC236}">
                  <a16:creationId xmlns:a16="http://schemas.microsoft.com/office/drawing/2014/main" xmlns="" id="{F7552B28-1B68-4AE8-A897-DD78ACCFE074}"/>
                </a:ext>
              </a:extLst>
            </p:cNvPr>
            <p:cNvSpPr/>
            <p:nvPr/>
          </p:nvSpPr>
          <p:spPr>
            <a:xfrm>
              <a:off x="4946819" y="3383229"/>
              <a:ext cx="370132" cy="179125"/>
            </a:xfrm>
            <a:custGeom>
              <a:avLst/>
              <a:gdLst/>
              <a:ahLst/>
              <a:cxnLst/>
              <a:rect l="l" t="t" r="r" b="b"/>
              <a:pathLst>
                <a:path w="14111" h="6829" extrusionOk="0">
                  <a:moveTo>
                    <a:pt x="7052" y="1"/>
                  </a:moveTo>
                  <a:cubicBezTo>
                    <a:pt x="3160" y="1"/>
                    <a:pt x="0" y="2550"/>
                    <a:pt x="0" y="5690"/>
                  </a:cubicBezTo>
                  <a:lnTo>
                    <a:pt x="0" y="5703"/>
                  </a:lnTo>
                  <a:cubicBezTo>
                    <a:pt x="14" y="6327"/>
                    <a:pt x="522" y="6829"/>
                    <a:pt x="1153" y="6829"/>
                  </a:cubicBezTo>
                  <a:lnTo>
                    <a:pt x="12951" y="6829"/>
                  </a:lnTo>
                  <a:cubicBezTo>
                    <a:pt x="12955" y="6829"/>
                    <a:pt x="12960" y="6829"/>
                    <a:pt x="12964" y="6829"/>
                  </a:cubicBezTo>
                  <a:cubicBezTo>
                    <a:pt x="13589" y="6829"/>
                    <a:pt x="14097" y="6323"/>
                    <a:pt x="14111" y="5703"/>
                  </a:cubicBezTo>
                  <a:lnTo>
                    <a:pt x="14111" y="5690"/>
                  </a:lnTo>
                  <a:cubicBezTo>
                    <a:pt x="14111" y="2550"/>
                    <a:pt x="10951" y="1"/>
                    <a:pt x="7052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4050;p57">
              <a:extLst>
                <a:ext uri="{FF2B5EF4-FFF2-40B4-BE49-F238E27FC236}">
                  <a16:creationId xmlns:a16="http://schemas.microsoft.com/office/drawing/2014/main" xmlns="" id="{43DA889B-DA38-4FB8-AAA0-A44102BCE745}"/>
                </a:ext>
              </a:extLst>
            </p:cNvPr>
            <p:cNvSpPr/>
            <p:nvPr/>
          </p:nvSpPr>
          <p:spPr>
            <a:xfrm>
              <a:off x="4946819" y="3383229"/>
              <a:ext cx="200817" cy="179125"/>
            </a:xfrm>
            <a:custGeom>
              <a:avLst/>
              <a:gdLst/>
              <a:ahLst/>
              <a:cxnLst/>
              <a:rect l="l" t="t" r="r" b="b"/>
              <a:pathLst>
                <a:path w="7656" h="6829" extrusionOk="0">
                  <a:moveTo>
                    <a:pt x="7059" y="1"/>
                  </a:moveTo>
                  <a:cubicBezTo>
                    <a:pt x="3160" y="1"/>
                    <a:pt x="0" y="2543"/>
                    <a:pt x="0" y="5690"/>
                  </a:cubicBezTo>
                  <a:lnTo>
                    <a:pt x="0" y="5703"/>
                  </a:lnTo>
                  <a:cubicBezTo>
                    <a:pt x="14" y="6327"/>
                    <a:pt x="522" y="6829"/>
                    <a:pt x="1153" y="6829"/>
                  </a:cubicBezTo>
                  <a:lnTo>
                    <a:pt x="4916" y="6829"/>
                  </a:lnTo>
                  <a:cubicBezTo>
                    <a:pt x="4598" y="6829"/>
                    <a:pt x="4326" y="6327"/>
                    <a:pt x="4326" y="5703"/>
                  </a:cubicBezTo>
                  <a:lnTo>
                    <a:pt x="4326" y="5690"/>
                  </a:lnTo>
                  <a:cubicBezTo>
                    <a:pt x="4326" y="2713"/>
                    <a:pt x="5791" y="265"/>
                    <a:pt x="7656" y="21"/>
                  </a:cubicBezTo>
                  <a:cubicBezTo>
                    <a:pt x="7459" y="7"/>
                    <a:pt x="7256" y="1"/>
                    <a:pt x="7059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4051;p57">
              <a:extLst>
                <a:ext uri="{FF2B5EF4-FFF2-40B4-BE49-F238E27FC236}">
                  <a16:creationId xmlns:a16="http://schemas.microsoft.com/office/drawing/2014/main" xmlns="" id="{E69AEF39-66B3-46B6-91D8-5BCE7AFF4EF8}"/>
                </a:ext>
              </a:extLst>
            </p:cNvPr>
            <p:cNvSpPr/>
            <p:nvPr/>
          </p:nvSpPr>
          <p:spPr>
            <a:xfrm>
              <a:off x="5063149" y="3562327"/>
              <a:ext cx="137314" cy="155124"/>
            </a:xfrm>
            <a:custGeom>
              <a:avLst/>
              <a:gdLst/>
              <a:ahLst/>
              <a:cxnLst/>
              <a:rect l="l" t="t" r="r" b="b"/>
              <a:pathLst>
                <a:path w="5235" h="5914" extrusionOk="0">
                  <a:moveTo>
                    <a:pt x="705" y="1"/>
                  </a:moveTo>
                  <a:lnTo>
                    <a:pt x="135" y="4103"/>
                  </a:lnTo>
                  <a:cubicBezTo>
                    <a:pt x="0" y="5062"/>
                    <a:pt x="747" y="5913"/>
                    <a:pt x="1711" y="5913"/>
                  </a:cubicBezTo>
                  <a:cubicBezTo>
                    <a:pt x="1714" y="5913"/>
                    <a:pt x="1718" y="5913"/>
                    <a:pt x="1722" y="5913"/>
                  </a:cubicBezTo>
                  <a:lnTo>
                    <a:pt x="3526" y="5913"/>
                  </a:lnTo>
                  <a:cubicBezTo>
                    <a:pt x="4489" y="5913"/>
                    <a:pt x="5234" y="5059"/>
                    <a:pt x="5099" y="4103"/>
                  </a:cubicBezTo>
                  <a:lnTo>
                    <a:pt x="4536" y="1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4052;p57">
              <a:extLst>
                <a:ext uri="{FF2B5EF4-FFF2-40B4-BE49-F238E27FC236}">
                  <a16:creationId xmlns:a16="http://schemas.microsoft.com/office/drawing/2014/main" xmlns="" id="{CC6F1806-B8A1-455A-872A-30A36D9ED333}"/>
                </a:ext>
              </a:extLst>
            </p:cNvPr>
            <p:cNvSpPr/>
            <p:nvPr/>
          </p:nvSpPr>
          <p:spPr>
            <a:xfrm>
              <a:off x="5063149" y="3562327"/>
              <a:ext cx="122206" cy="155124"/>
            </a:xfrm>
            <a:custGeom>
              <a:avLst/>
              <a:gdLst/>
              <a:ahLst/>
              <a:cxnLst/>
              <a:rect l="l" t="t" r="r" b="b"/>
              <a:pathLst>
                <a:path w="4659" h="5914" extrusionOk="0">
                  <a:moveTo>
                    <a:pt x="705" y="1"/>
                  </a:moveTo>
                  <a:lnTo>
                    <a:pt x="135" y="4103"/>
                  </a:lnTo>
                  <a:cubicBezTo>
                    <a:pt x="0" y="5062"/>
                    <a:pt x="747" y="5913"/>
                    <a:pt x="1711" y="5913"/>
                  </a:cubicBezTo>
                  <a:cubicBezTo>
                    <a:pt x="1714" y="5913"/>
                    <a:pt x="1718" y="5913"/>
                    <a:pt x="1722" y="5913"/>
                  </a:cubicBezTo>
                  <a:lnTo>
                    <a:pt x="1865" y="5913"/>
                  </a:lnTo>
                  <a:cubicBezTo>
                    <a:pt x="1729" y="5635"/>
                    <a:pt x="1681" y="5323"/>
                    <a:pt x="1722" y="5018"/>
                  </a:cubicBezTo>
                  <a:lnTo>
                    <a:pt x="2183" y="1696"/>
                  </a:lnTo>
                  <a:cubicBezTo>
                    <a:pt x="2244" y="1242"/>
                    <a:pt x="2631" y="909"/>
                    <a:pt x="3085" y="909"/>
                  </a:cubicBezTo>
                  <a:lnTo>
                    <a:pt x="4658" y="909"/>
                  </a:lnTo>
                  <a:lnTo>
                    <a:pt x="4536" y="1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4053;p57">
              <a:extLst>
                <a:ext uri="{FF2B5EF4-FFF2-40B4-BE49-F238E27FC236}">
                  <a16:creationId xmlns:a16="http://schemas.microsoft.com/office/drawing/2014/main" xmlns="" id="{36BCD92A-9B75-44C6-9142-BE543D8DC63D}"/>
                </a:ext>
              </a:extLst>
            </p:cNvPr>
            <p:cNvSpPr/>
            <p:nvPr/>
          </p:nvSpPr>
          <p:spPr>
            <a:xfrm>
              <a:off x="5048382" y="3425039"/>
              <a:ext cx="95530" cy="83595"/>
            </a:xfrm>
            <a:custGeom>
              <a:avLst/>
              <a:gdLst/>
              <a:ahLst/>
              <a:cxnLst/>
              <a:rect l="l" t="t" r="r" b="b"/>
              <a:pathLst>
                <a:path w="3642" h="3187" extrusionOk="0">
                  <a:moveTo>
                    <a:pt x="1817" y="0"/>
                  </a:moveTo>
                  <a:cubicBezTo>
                    <a:pt x="814" y="0"/>
                    <a:pt x="0" y="712"/>
                    <a:pt x="0" y="1594"/>
                  </a:cubicBezTo>
                  <a:cubicBezTo>
                    <a:pt x="0" y="2475"/>
                    <a:pt x="814" y="3187"/>
                    <a:pt x="1817" y="3187"/>
                  </a:cubicBezTo>
                  <a:cubicBezTo>
                    <a:pt x="2821" y="3187"/>
                    <a:pt x="3641" y="2475"/>
                    <a:pt x="3641" y="1594"/>
                  </a:cubicBezTo>
                  <a:cubicBezTo>
                    <a:pt x="3641" y="712"/>
                    <a:pt x="2821" y="0"/>
                    <a:pt x="1817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4054;p57">
              <a:extLst>
                <a:ext uri="{FF2B5EF4-FFF2-40B4-BE49-F238E27FC236}">
                  <a16:creationId xmlns:a16="http://schemas.microsoft.com/office/drawing/2014/main" xmlns="" id="{776E3196-171D-4585-A216-C5E30EE248E3}"/>
                </a:ext>
              </a:extLst>
            </p:cNvPr>
            <p:cNvSpPr/>
            <p:nvPr/>
          </p:nvSpPr>
          <p:spPr>
            <a:xfrm>
              <a:off x="5197604" y="3396580"/>
              <a:ext cx="82362" cy="64237"/>
            </a:xfrm>
            <a:custGeom>
              <a:avLst/>
              <a:gdLst/>
              <a:ahLst/>
              <a:cxnLst/>
              <a:rect l="l" t="t" r="r" b="b"/>
              <a:pathLst>
                <a:path w="3140" h="2449" extrusionOk="0">
                  <a:moveTo>
                    <a:pt x="414" y="0"/>
                  </a:moveTo>
                  <a:cubicBezTo>
                    <a:pt x="149" y="258"/>
                    <a:pt x="0" y="604"/>
                    <a:pt x="0" y="970"/>
                  </a:cubicBezTo>
                  <a:cubicBezTo>
                    <a:pt x="0" y="1790"/>
                    <a:pt x="759" y="2448"/>
                    <a:pt x="1702" y="2448"/>
                  </a:cubicBezTo>
                  <a:cubicBezTo>
                    <a:pt x="1716" y="2448"/>
                    <a:pt x="1731" y="2448"/>
                    <a:pt x="1745" y="2448"/>
                  </a:cubicBezTo>
                  <a:cubicBezTo>
                    <a:pt x="2292" y="2448"/>
                    <a:pt x="2803" y="2199"/>
                    <a:pt x="3139" y="1770"/>
                  </a:cubicBezTo>
                  <a:cubicBezTo>
                    <a:pt x="2380" y="977"/>
                    <a:pt x="1451" y="373"/>
                    <a:pt x="414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4055;p57">
              <a:extLst>
                <a:ext uri="{FF2B5EF4-FFF2-40B4-BE49-F238E27FC236}">
                  <a16:creationId xmlns:a16="http://schemas.microsoft.com/office/drawing/2014/main" xmlns="" id="{596234D3-8811-48E4-96DD-C20C68DDAD06}"/>
                </a:ext>
              </a:extLst>
            </p:cNvPr>
            <p:cNvSpPr/>
            <p:nvPr/>
          </p:nvSpPr>
          <p:spPr>
            <a:xfrm>
              <a:off x="5157394" y="3496700"/>
              <a:ext cx="115989" cy="65654"/>
            </a:xfrm>
            <a:custGeom>
              <a:avLst/>
              <a:gdLst/>
              <a:ahLst/>
              <a:cxnLst/>
              <a:rect l="l" t="t" r="r" b="b"/>
              <a:pathLst>
                <a:path w="4422" h="2503" extrusionOk="0">
                  <a:moveTo>
                    <a:pt x="2211" y="1"/>
                  </a:moveTo>
                  <a:cubicBezTo>
                    <a:pt x="991" y="1"/>
                    <a:pt x="1" y="916"/>
                    <a:pt x="1" y="2048"/>
                  </a:cubicBezTo>
                  <a:cubicBezTo>
                    <a:pt x="1" y="2198"/>
                    <a:pt x="21" y="2354"/>
                    <a:pt x="62" y="2503"/>
                  </a:cubicBezTo>
                  <a:lnTo>
                    <a:pt x="4367" y="2503"/>
                  </a:lnTo>
                  <a:cubicBezTo>
                    <a:pt x="4401" y="2354"/>
                    <a:pt x="4422" y="2198"/>
                    <a:pt x="4422" y="2048"/>
                  </a:cubicBezTo>
                  <a:cubicBezTo>
                    <a:pt x="4422" y="916"/>
                    <a:pt x="3432" y="1"/>
                    <a:pt x="2211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4056;p57">
              <a:extLst>
                <a:ext uri="{FF2B5EF4-FFF2-40B4-BE49-F238E27FC236}">
                  <a16:creationId xmlns:a16="http://schemas.microsoft.com/office/drawing/2014/main" xmlns="" id="{B52E273E-ECA0-4F12-B398-D253EC974540}"/>
                </a:ext>
              </a:extLst>
            </p:cNvPr>
            <p:cNvSpPr/>
            <p:nvPr/>
          </p:nvSpPr>
          <p:spPr>
            <a:xfrm>
              <a:off x="4947344" y="3455807"/>
              <a:ext cx="58545" cy="70690"/>
            </a:xfrm>
            <a:custGeom>
              <a:avLst/>
              <a:gdLst/>
              <a:ahLst/>
              <a:cxnLst/>
              <a:rect l="l" t="t" r="r" b="b"/>
              <a:pathLst>
                <a:path w="2232" h="2695" extrusionOk="0">
                  <a:moveTo>
                    <a:pt x="984" y="0"/>
                  </a:moveTo>
                  <a:cubicBezTo>
                    <a:pt x="428" y="732"/>
                    <a:pt x="82" y="1607"/>
                    <a:pt x="1" y="2522"/>
                  </a:cubicBezTo>
                  <a:cubicBezTo>
                    <a:pt x="213" y="2639"/>
                    <a:pt x="440" y="2694"/>
                    <a:pt x="663" y="2694"/>
                  </a:cubicBezTo>
                  <a:cubicBezTo>
                    <a:pt x="1205" y="2694"/>
                    <a:pt x="1722" y="2371"/>
                    <a:pt x="1933" y="1824"/>
                  </a:cubicBezTo>
                  <a:cubicBezTo>
                    <a:pt x="2231" y="1051"/>
                    <a:pt x="1784" y="197"/>
                    <a:pt x="984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4057;p57">
              <a:extLst>
                <a:ext uri="{FF2B5EF4-FFF2-40B4-BE49-F238E27FC236}">
                  <a16:creationId xmlns:a16="http://schemas.microsoft.com/office/drawing/2014/main" xmlns="" id="{DC468D1B-D239-4DE8-97CB-DAFF067EB902}"/>
                </a:ext>
              </a:extLst>
            </p:cNvPr>
            <p:cNvSpPr/>
            <p:nvPr/>
          </p:nvSpPr>
          <p:spPr>
            <a:xfrm>
              <a:off x="5048198" y="3425564"/>
              <a:ext cx="41102" cy="71529"/>
            </a:xfrm>
            <a:custGeom>
              <a:avLst/>
              <a:gdLst/>
              <a:ahLst/>
              <a:cxnLst/>
              <a:rect l="l" t="t" r="r" b="b"/>
              <a:pathLst>
                <a:path w="1567" h="2727" extrusionOk="0">
                  <a:moveTo>
                    <a:pt x="1567" y="0"/>
                  </a:moveTo>
                  <a:lnTo>
                    <a:pt x="1567" y="0"/>
                  </a:lnTo>
                  <a:cubicBezTo>
                    <a:pt x="685" y="109"/>
                    <a:pt x="0" y="767"/>
                    <a:pt x="0" y="1574"/>
                  </a:cubicBezTo>
                  <a:cubicBezTo>
                    <a:pt x="7" y="2021"/>
                    <a:pt x="210" y="2441"/>
                    <a:pt x="563" y="2726"/>
                  </a:cubicBezTo>
                  <a:cubicBezTo>
                    <a:pt x="726" y="1668"/>
                    <a:pt x="1078" y="733"/>
                    <a:pt x="1567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3390;p57">
            <a:extLst>
              <a:ext uri="{FF2B5EF4-FFF2-40B4-BE49-F238E27FC236}">
                <a16:creationId xmlns:a16="http://schemas.microsoft.com/office/drawing/2014/main" xmlns="" id="{00902818-1639-40DD-94D6-8E52C8A992A4}"/>
              </a:ext>
            </a:extLst>
          </p:cNvPr>
          <p:cNvGrpSpPr/>
          <p:nvPr/>
        </p:nvGrpSpPr>
        <p:grpSpPr>
          <a:xfrm>
            <a:off x="783688" y="1203416"/>
            <a:ext cx="379548" cy="365331"/>
            <a:chOff x="7968961" y="2435329"/>
            <a:chExt cx="379548" cy="365331"/>
          </a:xfrm>
          <a:solidFill>
            <a:srgbClr val="ED7D31"/>
          </a:solidFill>
        </p:grpSpPr>
        <p:sp>
          <p:nvSpPr>
            <p:cNvPr id="107" name="Google Shape;13391;p57">
              <a:extLst>
                <a:ext uri="{FF2B5EF4-FFF2-40B4-BE49-F238E27FC236}">
                  <a16:creationId xmlns:a16="http://schemas.microsoft.com/office/drawing/2014/main" xmlns="" id="{3078FA3A-6E8E-4C2C-A60A-15D832FEF28D}"/>
                </a:ext>
              </a:extLst>
            </p:cNvPr>
            <p:cNvSpPr/>
            <p:nvPr/>
          </p:nvSpPr>
          <p:spPr>
            <a:xfrm>
              <a:off x="8154276" y="2638638"/>
              <a:ext cx="118297" cy="162023"/>
            </a:xfrm>
            <a:custGeom>
              <a:avLst/>
              <a:gdLst/>
              <a:ahLst/>
              <a:cxnLst/>
              <a:rect l="l" t="t" r="r" b="b"/>
              <a:pathLst>
                <a:path w="4510" h="6177" extrusionOk="0">
                  <a:moveTo>
                    <a:pt x="462" y="1"/>
                  </a:moveTo>
                  <a:cubicBezTo>
                    <a:pt x="409" y="1"/>
                    <a:pt x="355" y="47"/>
                    <a:pt x="360" y="113"/>
                  </a:cubicBezTo>
                  <a:cubicBezTo>
                    <a:pt x="590" y="1720"/>
                    <a:pt x="0" y="3700"/>
                    <a:pt x="590" y="5035"/>
                  </a:cubicBezTo>
                  <a:cubicBezTo>
                    <a:pt x="911" y="5752"/>
                    <a:pt x="1613" y="6176"/>
                    <a:pt x="2350" y="6176"/>
                  </a:cubicBezTo>
                  <a:cubicBezTo>
                    <a:pt x="2609" y="6176"/>
                    <a:pt x="2873" y="6123"/>
                    <a:pt x="3126" y="6012"/>
                  </a:cubicBezTo>
                  <a:lnTo>
                    <a:pt x="3133" y="6005"/>
                  </a:lnTo>
                  <a:cubicBezTo>
                    <a:pt x="4089" y="5564"/>
                    <a:pt x="4510" y="4425"/>
                    <a:pt x="4076" y="3462"/>
                  </a:cubicBezTo>
                  <a:cubicBezTo>
                    <a:pt x="3459" y="2133"/>
                    <a:pt x="1594" y="1272"/>
                    <a:pt x="529" y="31"/>
                  </a:cubicBezTo>
                  <a:cubicBezTo>
                    <a:pt x="510" y="10"/>
                    <a:pt x="486" y="1"/>
                    <a:pt x="4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3392;p57">
              <a:extLst>
                <a:ext uri="{FF2B5EF4-FFF2-40B4-BE49-F238E27FC236}">
                  <a16:creationId xmlns:a16="http://schemas.microsoft.com/office/drawing/2014/main" xmlns="" id="{C62CEBD5-52E6-4A7B-AA29-DAF606D1A6B4}"/>
                </a:ext>
              </a:extLst>
            </p:cNvPr>
            <p:cNvSpPr/>
            <p:nvPr/>
          </p:nvSpPr>
          <p:spPr>
            <a:xfrm>
              <a:off x="8154276" y="2638638"/>
              <a:ext cx="107805" cy="162023"/>
            </a:xfrm>
            <a:custGeom>
              <a:avLst/>
              <a:gdLst/>
              <a:ahLst/>
              <a:cxnLst/>
              <a:rect l="l" t="t" r="r" b="b"/>
              <a:pathLst>
                <a:path w="4110" h="6177" extrusionOk="0">
                  <a:moveTo>
                    <a:pt x="462" y="1"/>
                  </a:moveTo>
                  <a:cubicBezTo>
                    <a:pt x="409" y="1"/>
                    <a:pt x="355" y="47"/>
                    <a:pt x="360" y="113"/>
                  </a:cubicBezTo>
                  <a:cubicBezTo>
                    <a:pt x="590" y="1720"/>
                    <a:pt x="0" y="3700"/>
                    <a:pt x="590" y="5035"/>
                  </a:cubicBezTo>
                  <a:cubicBezTo>
                    <a:pt x="911" y="5752"/>
                    <a:pt x="1613" y="6176"/>
                    <a:pt x="2350" y="6176"/>
                  </a:cubicBezTo>
                  <a:cubicBezTo>
                    <a:pt x="2609" y="6176"/>
                    <a:pt x="2873" y="6123"/>
                    <a:pt x="3126" y="6012"/>
                  </a:cubicBezTo>
                  <a:lnTo>
                    <a:pt x="3133" y="6005"/>
                  </a:lnTo>
                  <a:cubicBezTo>
                    <a:pt x="3581" y="5802"/>
                    <a:pt x="3933" y="5429"/>
                    <a:pt x="4110" y="4968"/>
                  </a:cubicBezTo>
                  <a:lnTo>
                    <a:pt x="4110" y="4968"/>
                  </a:lnTo>
                  <a:cubicBezTo>
                    <a:pt x="4035" y="5022"/>
                    <a:pt x="3947" y="5069"/>
                    <a:pt x="3865" y="5103"/>
                  </a:cubicBezTo>
                  <a:lnTo>
                    <a:pt x="3852" y="5110"/>
                  </a:lnTo>
                  <a:cubicBezTo>
                    <a:pt x="3601" y="5221"/>
                    <a:pt x="3338" y="5274"/>
                    <a:pt x="3079" y="5274"/>
                  </a:cubicBezTo>
                  <a:cubicBezTo>
                    <a:pt x="2346" y="5274"/>
                    <a:pt x="1643" y="4850"/>
                    <a:pt x="1323" y="4134"/>
                  </a:cubicBezTo>
                  <a:cubicBezTo>
                    <a:pt x="902" y="3171"/>
                    <a:pt x="1079" y="1882"/>
                    <a:pt x="1133" y="635"/>
                  </a:cubicBezTo>
                  <a:cubicBezTo>
                    <a:pt x="923" y="452"/>
                    <a:pt x="719" y="248"/>
                    <a:pt x="529" y="31"/>
                  </a:cubicBezTo>
                  <a:cubicBezTo>
                    <a:pt x="510" y="10"/>
                    <a:pt x="486" y="1"/>
                    <a:pt x="4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3393;p57">
              <a:extLst>
                <a:ext uri="{FF2B5EF4-FFF2-40B4-BE49-F238E27FC236}">
                  <a16:creationId xmlns:a16="http://schemas.microsoft.com/office/drawing/2014/main" xmlns="" id="{F671E63B-4DAD-4D52-BA1C-523082AE2CFF}"/>
                </a:ext>
              </a:extLst>
            </p:cNvPr>
            <p:cNvSpPr/>
            <p:nvPr/>
          </p:nvSpPr>
          <p:spPr>
            <a:xfrm>
              <a:off x="8145332" y="2435382"/>
              <a:ext cx="203178" cy="195886"/>
            </a:xfrm>
            <a:custGeom>
              <a:avLst/>
              <a:gdLst/>
              <a:ahLst/>
              <a:cxnLst/>
              <a:rect l="l" t="t" r="r" b="b"/>
              <a:pathLst>
                <a:path w="7746" h="7468" extrusionOk="0">
                  <a:moveTo>
                    <a:pt x="182" y="1"/>
                  </a:moveTo>
                  <a:cubicBezTo>
                    <a:pt x="83" y="1"/>
                    <a:pt x="1" y="106"/>
                    <a:pt x="57" y="206"/>
                  </a:cubicBezTo>
                  <a:cubicBezTo>
                    <a:pt x="1162" y="2241"/>
                    <a:pt x="1365" y="5163"/>
                    <a:pt x="2823" y="6655"/>
                  </a:cubicBezTo>
                  <a:cubicBezTo>
                    <a:pt x="3358" y="7196"/>
                    <a:pt x="4063" y="7468"/>
                    <a:pt x="4768" y="7468"/>
                  </a:cubicBezTo>
                  <a:cubicBezTo>
                    <a:pt x="5458" y="7468"/>
                    <a:pt x="6148" y="7208"/>
                    <a:pt x="6681" y="6689"/>
                  </a:cubicBezTo>
                  <a:lnTo>
                    <a:pt x="6695" y="6675"/>
                  </a:lnTo>
                  <a:cubicBezTo>
                    <a:pt x="7746" y="5604"/>
                    <a:pt x="7739" y="3881"/>
                    <a:pt x="6681" y="2817"/>
                  </a:cubicBezTo>
                  <a:cubicBezTo>
                    <a:pt x="5196" y="1346"/>
                    <a:pt x="2274" y="1135"/>
                    <a:pt x="247" y="17"/>
                  </a:cubicBezTo>
                  <a:cubicBezTo>
                    <a:pt x="225" y="6"/>
                    <a:pt x="203" y="1"/>
                    <a:pt x="1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3394;p57">
              <a:extLst>
                <a:ext uri="{FF2B5EF4-FFF2-40B4-BE49-F238E27FC236}">
                  <a16:creationId xmlns:a16="http://schemas.microsoft.com/office/drawing/2014/main" xmlns="" id="{51D042E5-F153-4D9C-A1ED-8F7D84182AE5}"/>
                </a:ext>
              </a:extLst>
            </p:cNvPr>
            <p:cNvSpPr/>
            <p:nvPr/>
          </p:nvSpPr>
          <p:spPr>
            <a:xfrm>
              <a:off x="8145489" y="2435329"/>
              <a:ext cx="196095" cy="195886"/>
            </a:xfrm>
            <a:custGeom>
              <a:avLst/>
              <a:gdLst/>
              <a:ahLst/>
              <a:cxnLst/>
              <a:rect l="l" t="t" r="r" b="b"/>
              <a:pathLst>
                <a:path w="7476" h="7468" extrusionOk="0">
                  <a:moveTo>
                    <a:pt x="173" y="0"/>
                  </a:moveTo>
                  <a:cubicBezTo>
                    <a:pt x="77" y="0"/>
                    <a:pt x="1" y="109"/>
                    <a:pt x="51" y="208"/>
                  </a:cubicBezTo>
                  <a:cubicBezTo>
                    <a:pt x="1163" y="2243"/>
                    <a:pt x="1359" y="5165"/>
                    <a:pt x="2824" y="6657"/>
                  </a:cubicBezTo>
                  <a:cubicBezTo>
                    <a:pt x="3360" y="7196"/>
                    <a:pt x="4066" y="7467"/>
                    <a:pt x="4772" y="7467"/>
                  </a:cubicBezTo>
                  <a:cubicBezTo>
                    <a:pt x="5461" y="7467"/>
                    <a:pt x="6150" y="7209"/>
                    <a:pt x="6682" y="6691"/>
                  </a:cubicBezTo>
                  <a:lnTo>
                    <a:pt x="6696" y="6677"/>
                  </a:lnTo>
                  <a:cubicBezTo>
                    <a:pt x="7191" y="6182"/>
                    <a:pt x="7469" y="5511"/>
                    <a:pt x="7475" y="4806"/>
                  </a:cubicBezTo>
                  <a:lnTo>
                    <a:pt x="7475" y="4806"/>
                  </a:lnTo>
                  <a:cubicBezTo>
                    <a:pt x="7401" y="4914"/>
                    <a:pt x="7313" y="5016"/>
                    <a:pt x="7218" y="5111"/>
                  </a:cubicBezTo>
                  <a:lnTo>
                    <a:pt x="7204" y="5124"/>
                  </a:lnTo>
                  <a:cubicBezTo>
                    <a:pt x="6671" y="5641"/>
                    <a:pt x="5981" y="5898"/>
                    <a:pt x="5291" y="5898"/>
                  </a:cubicBezTo>
                  <a:cubicBezTo>
                    <a:pt x="4586" y="5898"/>
                    <a:pt x="3881" y="5629"/>
                    <a:pt x="3346" y="5090"/>
                  </a:cubicBezTo>
                  <a:cubicBezTo>
                    <a:pt x="2295" y="4019"/>
                    <a:pt x="1895" y="2209"/>
                    <a:pt x="1346" y="520"/>
                  </a:cubicBezTo>
                  <a:cubicBezTo>
                    <a:pt x="966" y="378"/>
                    <a:pt x="600" y="208"/>
                    <a:pt x="241" y="19"/>
                  </a:cubicBezTo>
                  <a:cubicBezTo>
                    <a:pt x="218" y="6"/>
                    <a:pt x="19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3395;p57">
              <a:extLst>
                <a:ext uri="{FF2B5EF4-FFF2-40B4-BE49-F238E27FC236}">
                  <a16:creationId xmlns:a16="http://schemas.microsoft.com/office/drawing/2014/main" xmlns="" id="{69B3640E-4CE0-4875-A951-42A330C087E5}"/>
                </a:ext>
              </a:extLst>
            </p:cNvPr>
            <p:cNvSpPr/>
            <p:nvPr/>
          </p:nvSpPr>
          <p:spPr>
            <a:xfrm>
              <a:off x="7968961" y="2488183"/>
              <a:ext cx="136606" cy="226968"/>
            </a:xfrm>
            <a:custGeom>
              <a:avLst/>
              <a:gdLst/>
              <a:ahLst/>
              <a:cxnLst/>
              <a:rect l="l" t="t" r="r" b="b"/>
              <a:pathLst>
                <a:path w="5208" h="8653" extrusionOk="0">
                  <a:moveTo>
                    <a:pt x="2251" y="1"/>
                  </a:moveTo>
                  <a:cubicBezTo>
                    <a:pt x="2194" y="1"/>
                    <a:pt x="2137" y="37"/>
                    <a:pt x="2122" y="106"/>
                  </a:cubicBezTo>
                  <a:cubicBezTo>
                    <a:pt x="1648" y="2187"/>
                    <a:pt x="0" y="4343"/>
                    <a:pt x="102" y="6262"/>
                  </a:cubicBezTo>
                  <a:cubicBezTo>
                    <a:pt x="181" y="7610"/>
                    <a:pt x="1299" y="8652"/>
                    <a:pt x="2634" y="8652"/>
                  </a:cubicBezTo>
                  <a:cubicBezTo>
                    <a:pt x="2676" y="8652"/>
                    <a:pt x="2718" y="8651"/>
                    <a:pt x="2760" y="8649"/>
                  </a:cubicBezTo>
                  <a:lnTo>
                    <a:pt x="2773" y="8649"/>
                  </a:lnTo>
                  <a:cubicBezTo>
                    <a:pt x="4157" y="8547"/>
                    <a:pt x="5208" y="7347"/>
                    <a:pt x="5119" y="5964"/>
                  </a:cubicBezTo>
                  <a:cubicBezTo>
                    <a:pt x="4991" y="4038"/>
                    <a:pt x="3092" y="2099"/>
                    <a:pt x="2373" y="85"/>
                  </a:cubicBezTo>
                  <a:cubicBezTo>
                    <a:pt x="2351" y="28"/>
                    <a:pt x="2301" y="1"/>
                    <a:pt x="22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3396;p57">
              <a:extLst>
                <a:ext uri="{FF2B5EF4-FFF2-40B4-BE49-F238E27FC236}">
                  <a16:creationId xmlns:a16="http://schemas.microsoft.com/office/drawing/2014/main" xmlns="" id="{CAD9CD3D-9E42-4D28-BE54-91946D9C61B4}"/>
                </a:ext>
              </a:extLst>
            </p:cNvPr>
            <p:cNvSpPr/>
            <p:nvPr/>
          </p:nvSpPr>
          <p:spPr>
            <a:xfrm>
              <a:off x="7968961" y="2488104"/>
              <a:ext cx="117038" cy="227047"/>
            </a:xfrm>
            <a:custGeom>
              <a:avLst/>
              <a:gdLst/>
              <a:ahLst/>
              <a:cxnLst/>
              <a:rect l="l" t="t" r="r" b="b"/>
              <a:pathLst>
                <a:path w="4462" h="8656" extrusionOk="0">
                  <a:moveTo>
                    <a:pt x="2247" y="1"/>
                  </a:moveTo>
                  <a:cubicBezTo>
                    <a:pt x="2191" y="1"/>
                    <a:pt x="2136" y="35"/>
                    <a:pt x="2122" y="102"/>
                  </a:cubicBezTo>
                  <a:cubicBezTo>
                    <a:pt x="1648" y="2190"/>
                    <a:pt x="0" y="4340"/>
                    <a:pt x="102" y="6265"/>
                  </a:cubicBezTo>
                  <a:cubicBezTo>
                    <a:pt x="181" y="7613"/>
                    <a:pt x="1299" y="8655"/>
                    <a:pt x="2634" y="8655"/>
                  </a:cubicBezTo>
                  <a:cubicBezTo>
                    <a:pt x="2676" y="8655"/>
                    <a:pt x="2718" y="8654"/>
                    <a:pt x="2760" y="8652"/>
                  </a:cubicBezTo>
                  <a:lnTo>
                    <a:pt x="2773" y="8652"/>
                  </a:lnTo>
                  <a:cubicBezTo>
                    <a:pt x="3417" y="8605"/>
                    <a:pt x="4028" y="8313"/>
                    <a:pt x="4462" y="7832"/>
                  </a:cubicBezTo>
                  <a:lnTo>
                    <a:pt x="4462" y="7832"/>
                  </a:lnTo>
                  <a:cubicBezTo>
                    <a:pt x="4340" y="7859"/>
                    <a:pt x="4218" y="7872"/>
                    <a:pt x="4096" y="7879"/>
                  </a:cubicBezTo>
                  <a:lnTo>
                    <a:pt x="4082" y="7879"/>
                  </a:lnTo>
                  <a:cubicBezTo>
                    <a:pt x="4040" y="7881"/>
                    <a:pt x="3998" y="7882"/>
                    <a:pt x="3956" y="7882"/>
                  </a:cubicBezTo>
                  <a:cubicBezTo>
                    <a:pt x="2621" y="7882"/>
                    <a:pt x="1503" y="6840"/>
                    <a:pt x="1424" y="5499"/>
                  </a:cubicBezTo>
                  <a:cubicBezTo>
                    <a:pt x="1356" y="4116"/>
                    <a:pt x="2183" y="2617"/>
                    <a:pt x="2828" y="1112"/>
                  </a:cubicBezTo>
                  <a:cubicBezTo>
                    <a:pt x="2651" y="780"/>
                    <a:pt x="2502" y="434"/>
                    <a:pt x="2373" y="88"/>
                  </a:cubicBezTo>
                  <a:cubicBezTo>
                    <a:pt x="2351" y="30"/>
                    <a:pt x="2298" y="1"/>
                    <a:pt x="2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13390;p57">
            <a:extLst>
              <a:ext uri="{FF2B5EF4-FFF2-40B4-BE49-F238E27FC236}">
                <a16:creationId xmlns:a16="http://schemas.microsoft.com/office/drawing/2014/main" xmlns="" id="{5800BFA5-BF07-4ECB-A3AB-632572DAB009}"/>
              </a:ext>
            </a:extLst>
          </p:cNvPr>
          <p:cNvGrpSpPr/>
          <p:nvPr/>
        </p:nvGrpSpPr>
        <p:grpSpPr>
          <a:xfrm flipH="1">
            <a:off x="11332562" y="890860"/>
            <a:ext cx="379548" cy="365331"/>
            <a:chOff x="7968961" y="2435329"/>
            <a:chExt cx="379548" cy="365331"/>
          </a:xfrm>
          <a:solidFill>
            <a:srgbClr val="ED7D31"/>
          </a:solidFill>
        </p:grpSpPr>
        <p:sp>
          <p:nvSpPr>
            <p:cNvPr id="114" name="Google Shape;13391;p57">
              <a:extLst>
                <a:ext uri="{FF2B5EF4-FFF2-40B4-BE49-F238E27FC236}">
                  <a16:creationId xmlns:a16="http://schemas.microsoft.com/office/drawing/2014/main" xmlns="" id="{5E312AD3-B403-4C2E-BEF1-B2BFCDC78124}"/>
                </a:ext>
              </a:extLst>
            </p:cNvPr>
            <p:cNvSpPr/>
            <p:nvPr/>
          </p:nvSpPr>
          <p:spPr>
            <a:xfrm>
              <a:off x="8154276" y="2638638"/>
              <a:ext cx="118297" cy="162023"/>
            </a:xfrm>
            <a:custGeom>
              <a:avLst/>
              <a:gdLst/>
              <a:ahLst/>
              <a:cxnLst/>
              <a:rect l="l" t="t" r="r" b="b"/>
              <a:pathLst>
                <a:path w="4510" h="6177" extrusionOk="0">
                  <a:moveTo>
                    <a:pt x="462" y="1"/>
                  </a:moveTo>
                  <a:cubicBezTo>
                    <a:pt x="409" y="1"/>
                    <a:pt x="355" y="47"/>
                    <a:pt x="360" y="113"/>
                  </a:cubicBezTo>
                  <a:cubicBezTo>
                    <a:pt x="590" y="1720"/>
                    <a:pt x="0" y="3700"/>
                    <a:pt x="590" y="5035"/>
                  </a:cubicBezTo>
                  <a:cubicBezTo>
                    <a:pt x="911" y="5752"/>
                    <a:pt x="1613" y="6176"/>
                    <a:pt x="2350" y="6176"/>
                  </a:cubicBezTo>
                  <a:cubicBezTo>
                    <a:pt x="2609" y="6176"/>
                    <a:pt x="2873" y="6123"/>
                    <a:pt x="3126" y="6012"/>
                  </a:cubicBezTo>
                  <a:lnTo>
                    <a:pt x="3133" y="6005"/>
                  </a:lnTo>
                  <a:cubicBezTo>
                    <a:pt x="4089" y="5564"/>
                    <a:pt x="4510" y="4425"/>
                    <a:pt x="4076" y="3462"/>
                  </a:cubicBezTo>
                  <a:cubicBezTo>
                    <a:pt x="3459" y="2133"/>
                    <a:pt x="1594" y="1272"/>
                    <a:pt x="529" y="31"/>
                  </a:cubicBezTo>
                  <a:cubicBezTo>
                    <a:pt x="510" y="10"/>
                    <a:pt x="486" y="1"/>
                    <a:pt x="4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3392;p57">
              <a:extLst>
                <a:ext uri="{FF2B5EF4-FFF2-40B4-BE49-F238E27FC236}">
                  <a16:creationId xmlns:a16="http://schemas.microsoft.com/office/drawing/2014/main" xmlns="" id="{390E7F9C-E2C8-468D-BFE3-67C1B1AE2611}"/>
                </a:ext>
              </a:extLst>
            </p:cNvPr>
            <p:cNvSpPr/>
            <p:nvPr/>
          </p:nvSpPr>
          <p:spPr>
            <a:xfrm>
              <a:off x="8154276" y="2638638"/>
              <a:ext cx="107805" cy="162023"/>
            </a:xfrm>
            <a:custGeom>
              <a:avLst/>
              <a:gdLst/>
              <a:ahLst/>
              <a:cxnLst/>
              <a:rect l="l" t="t" r="r" b="b"/>
              <a:pathLst>
                <a:path w="4110" h="6177" extrusionOk="0">
                  <a:moveTo>
                    <a:pt x="462" y="1"/>
                  </a:moveTo>
                  <a:cubicBezTo>
                    <a:pt x="409" y="1"/>
                    <a:pt x="355" y="47"/>
                    <a:pt x="360" y="113"/>
                  </a:cubicBezTo>
                  <a:cubicBezTo>
                    <a:pt x="590" y="1720"/>
                    <a:pt x="0" y="3700"/>
                    <a:pt x="590" y="5035"/>
                  </a:cubicBezTo>
                  <a:cubicBezTo>
                    <a:pt x="911" y="5752"/>
                    <a:pt x="1613" y="6176"/>
                    <a:pt x="2350" y="6176"/>
                  </a:cubicBezTo>
                  <a:cubicBezTo>
                    <a:pt x="2609" y="6176"/>
                    <a:pt x="2873" y="6123"/>
                    <a:pt x="3126" y="6012"/>
                  </a:cubicBezTo>
                  <a:lnTo>
                    <a:pt x="3133" y="6005"/>
                  </a:lnTo>
                  <a:cubicBezTo>
                    <a:pt x="3581" y="5802"/>
                    <a:pt x="3933" y="5429"/>
                    <a:pt x="4110" y="4968"/>
                  </a:cubicBezTo>
                  <a:lnTo>
                    <a:pt x="4110" y="4968"/>
                  </a:lnTo>
                  <a:cubicBezTo>
                    <a:pt x="4035" y="5022"/>
                    <a:pt x="3947" y="5069"/>
                    <a:pt x="3865" y="5103"/>
                  </a:cubicBezTo>
                  <a:lnTo>
                    <a:pt x="3852" y="5110"/>
                  </a:lnTo>
                  <a:cubicBezTo>
                    <a:pt x="3601" y="5221"/>
                    <a:pt x="3338" y="5274"/>
                    <a:pt x="3079" y="5274"/>
                  </a:cubicBezTo>
                  <a:cubicBezTo>
                    <a:pt x="2346" y="5274"/>
                    <a:pt x="1643" y="4850"/>
                    <a:pt x="1323" y="4134"/>
                  </a:cubicBezTo>
                  <a:cubicBezTo>
                    <a:pt x="902" y="3171"/>
                    <a:pt x="1079" y="1882"/>
                    <a:pt x="1133" y="635"/>
                  </a:cubicBezTo>
                  <a:cubicBezTo>
                    <a:pt x="923" y="452"/>
                    <a:pt x="719" y="248"/>
                    <a:pt x="529" y="31"/>
                  </a:cubicBezTo>
                  <a:cubicBezTo>
                    <a:pt x="510" y="10"/>
                    <a:pt x="486" y="1"/>
                    <a:pt x="4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3393;p57">
              <a:extLst>
                <a:ext uri="{FF2B5EF4-FFF2-40B4-BE49-F238E27FC236}">
                  <a16:creationId xmlns:a16="http://schemas.microsoft.com/office/drawing/2014/main" xmlns="" id="{CC9B6D85-0D1E-4439-A98A-38E883F748AA}"/>
                </a:ext>
              </a:extLst>
            </p:cNvPr>
            <p:cNvSpPr/>
            <p:nvPr/>
          </p:nvSpPr>
          <p:spPr>
            <a:xfrm>
              <a:off x="8145332" y="2435382"/>
              <a:ext cx="203178" cy="195886"/>
            </a:xfrm>
            <a:custGeom>
              <a:avLst/>
              <a:gdLst/>
              <a:ahLst/>
              <a:cxnLst/>
              <a:rect l="l" t="t" r="r" b="b"/>
              <a:pathLst>
                <a:path w="7746" h="7468" extrusionOk="0">
                  <a:moveTo>
                    <a:pt x="182" y="1"/>
                  </a:moveTo>
                  <a:cubicBezTo>
                    <a:pt x="83" y="1"/>
                    <a:pt x="1" y="106"/>
                    <a:pt x="57" y="206"/>
                  </a:cubicBezTo>
                  <a:cubicBezTo>
                    <a:pt x="1162" y="2241"/>
                    <a:pt x="1365" y="5163"/>
                    <a:pt x="2823" y="6655"/>
                  </a:cubicBezTo>
                  <a:cubicBezTo>
                    <a:pt x="3358" y="7196"/>
                    <a:pt x="4063" y="7468"/>
                    <a:pt x="4768" y="7468"/>
                  </a:cubicBezTo>
                  <a:cubicBezTo>
                    <a:pt x="5458" y="7468"/>
                    <a:pt x="6148" y="7208"/>
                    <a:pt x="6681" y="6689"/>
                  </a:cubicBezTo>
                  <a:lnTo>
                    <a:pt x="6695" y="6675"/>
                  </a:lnTo>
                  <a:cubicBezTo>
                    <a:pt x="7746" y="5604"/>
                    <a:pt x="7739" y="3881"/>
                    <a:pt x="6681" y="2817"/>
                  </a:cubicBezTo>
                  <a:cubicBezTo>
                    <a:pt x="5196" y="1346"/>
                    <a:pt x="2274" y="1135"/>
                    <a:pt x="247" y="17"/>
                  </a:cubicBezTo>
                  <a:cubicBezTo>
                    <a:pt x="225" y="6"/>
                    <a:pt x="203" y="1"/>
                    <a:pt x="1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3394;p57">
              <a:extLst>
                <a:ext uri="{FF2B5EF4-FFF2-40B4-BE49-F238E27FC236}">
                  <a16:creationId xmlns:a16="http://schemas.microsoft.com/office/drawing/2014/main" xmlns="" id="{B9B6184C-F495-45CD-8C0E-41477DD3965C}"/>
                </a:ext>
              </a:extLst>
            </p:cNvPr>
            <p:cNvSpPr/>
            <p:nvPr/>
          </p:nvSpPr>
          <p:spPr>
            <a:xfrm>
              <a:off x="8145489" y="2435329"/>
              <a:ext cx="196095" cy="195886"/>
            </a:xfrm>
            <a:custGeom>
              <a:avLst/>
              <a:gdLst/>
              <a:ahLst/>
              <a:cxnLst/>
              <a:rect l="l" t="t" r="r" b="b"/>
              <a:pathLst>
                <a:path w="7476" h="7468" extrusionOk="0">
                  <a:moveTo>
                    <a:pt x="173" y="0"/>
                  </a:moveTo>
                  <a:cubicBezTo>
                    <a:pt x="77" y="0"/>
                    <a:pt x="1" y="109"/>
                    <a:pt x="51" y="208"/>
                  </a:cubicBezTo>
                  <a:cubicBezTo>
                    <a:pt x="1163" y="2243"/>
                    <a:pt x="1359" y="5165"/>
                    <a:pt x="2824" y="6657"/>
                  </a:cubicBezTo>
                  <a:cubicBezTo>
                    <a:pt x="3360" y="7196"/>
                    <a:pt x="4066" y="7467"/>
                    <a:pt x="4772" y="7467"/>
                  </a:cubicBezTo>
                  <a:cubicBezTo>
                    <a:pt x="5461" y="7467"/>
                    <a:pt x="6150" y="7209"/>
                    <a:pt x="6682" y="6691"/>
                  </a:cubicBezTo>
                  <a:lnTo>
                    <a:pt x="6696" y="6677"/>
                  </a:lnTo>
                  <a:cubicBezTo>
                    <a:pt x="7191" y="6182"/>
                    <a:pt x="7469" y="5511"/>
                    <a:pt x="7475" y="4806"/>
                  </a:cubicBezTo>
                  <a:lnTo>
                    <a:pt x="7475" y="4806"/>
                  </a:lnTo>
                  <a:cubicBezTo>
                    <a:pt x="7401" y="4914"/>
                    <a:pt x="7313" y="5016"/>
                    <a:pt x="7218" y="5111"/>
                  </a:cubicBezTo>
                  <a:lnTo>
                    <a:pt x="7204" y="5124"/>
                  </a:lnTo>
                  <a:cubicBezTo>
                    <a:pt x="6671" y="5641"/>
                    <a:pt x="5981" y="5898"/>
                    <a:pt x="5291" y="5898"/>
                  </a:cubicBezTo>
                  <a:cubicBezTo>
                    <a:pt x="4586" y="5898"/>
                    <a:pt x="3881" y="5629"/>
                    <a:pt x="3346" y="5090"/>
                  </a:cubicBezTo>
                  <a:cubicBezTo>
                    <a:pt x="2295" y="4019"/>
                    <a:pt x="1895" y="2209"/>
                    <a:pt x="1346" y="520"/>
                  </a:cubicBezTo>
                  <a:cubicBezTo>
                    <a:pt x="966" y="378"/>
                    <a:pt x="600" y="208"/>
                    <a:pt x="241" y="19"/>
                  </a:cubicBezTo>
                  <a:cubicBezTo>
                    <a:pt x="218" y="6"/>
                    <a:pt x="19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3395;p57">
              <a:extLst>
                <a:ext uri="{FF2B5EF4-FFF2-40B4-BE49-F238E27FC236}">
                  <a16:creationId xmlns:a16="http://schemas.microsoft.com/office/drawing/2014/main" xmlns="" id="{198A1209-8349-4107-966D-DB5BABB0B9C5}"/>
                </a:ext>
              </a:extLst>
            </p:cNvPr>
            <p:cNvSpPr/>
            <p:nvPr/>
          </p:nvSpPr>
          <p:spPr>
            <a:xfrm>
              <a:off x="7968961" y="2488183"/>
              <a:ext cx="136606" cy="226968"/>
            </a:xfrm>
            <a:custGeom>
              <a:avLst/>
              <a:gdLst/>
              <a:ahLst/>
              <a:cxnLst/>
              <a:rect l="l" t="t" r="r" b="b"/>
              <a:pathLst>
                <a:path w="5208" h="8653" extrusionOk="0">
                  <a:moveTo>
                    <a:pt x="2251" y="1"/>
                  </a:moveTo>
                  <a:cubicBezTo>
                    <a:pt x="2194" y="1"/>
                    <a:pt x="2137" y="37"/>
                    <a:pt x="2122" y="106"/>
                  </a:cubicBezTo>
                  <a:cubicBezTo>
                    <a:pt x="1648" y="2187"/>
                    <a:pt x="0" y="4343"/>
                    <a:pt x="102" y="6262"/>
                  </a:cubicBezTo>
                  <a:cubicBezTo>
                    <a:pt x="181" y="7610"/>
                    <a:pt x="1299" y="8652"/>
                    <a:pt x="2634" y="8652"/>
                  </a:cubicBezTo>
                  <a:cubicBezTo>
                    <a:pt x="2676" y="8652"/>
                    <a:pt x="2718" y="8651"/>
                    <a:pt x="2760" y="8649"/>
                  </a:cubicBezTo>
                  <a:lnTo>
                    <a:pt x="2773" y="8649"/>
                  </a:lnTo>
                  <a:cubicBezTo>
                    <a:pt x="4157" y="8547"/>
                    <a:pt x="5208" y="7347"/>
                    <a:pt x="5119" y="5964"/>
                  </a:cubicBezTo>
                  <a:cubicBezTo>
                    <a:pt x="4991" y="4038"/>
                    <a:pt x="3092" y="2099"/>
                    <a:pt x="2373" y="85"/>
                  </a:cubicBezTo>
                  <a:cubicBezTo>
                    <a:pt x="2351" y="28"/>
                    <a:pt x="2301" y="1"/>
                    <a:pt x="22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3396;p57">
              <a:extLst>
                <a:ext uri="{FF2B5EF4-FFF2-40B4-BE49-F238E27FC236}">
                  <a16:creationId xmlns:a16="http://schemas.microsoft.com/office/drawing/2014/main" xmlns="" id="{3871A110-573D-4CFE-AF2B-4D1E2C40EFEB}"/>
                </a:ext>
              </a:extLst>
            </p:cNvPr>
            <p:cNvSpPr/>
            <p:nvPr/>
          </p:nvSpPr>
          <p:spPr>
            <a:xfrm>
              <a:off x="7968961" y="2488104"/>
              <a:ext cx="117038" cy="227047"/>
            </a:xfrm>
            <a:custGeom>
              <a:avLst/>
              <a:gdLst/>
              <a:ahLst/>
              <a:cxnLst/>
              <a:rect l="l" t="t" r="r" b="b"/>
              <a:pathLst>
                <a:path w="4462" h="8656" extrusionOk="0">
                  <a:moveTo>
                    <a:pt x="2247" y="1"/>
                  </a:moveTo>
                  <a:cubicBezTo>
                    <a:pt x="2191" y="1"/>
                    <a:pt x="2136" y="35"/>
                    <a:pt x="2122" y="102"/>
                  </a:cubicBezTo>
                  <a:cubicBezTo>
                    <a:pt x="1648" y="2190"/>
                    <a:pt x="0" y="4340"/>
                    <a:pt x="102" y="6265"/>
                  </a:cubicBezTo>
                  <a:cubicBezTo>
                    <a:pt x="181" y="7613"/>
                    <a:pt x="1299" y="8655"/>
                    <a:pt x="2634" y="8655"/>
                  </a:cubicBezTo>
                  <a:cubicBezTo>
                    <a:pt x="2676" y="8655"/>
                    <a:pt x="2718" y="8654"/>
                    <a:pt x="2760" y="8652"/>
                  </a:cubicBezTo>
                  <a:lnTo>
                    <a:pt x="2773" y="8652"/>
                  </a:lnTo>
                  <a:cubicBezTo>
                    <a:pt x="3417" y="8605"/>
                    <a:pt x="4028" y="8313"/>
                    <a:pt x="4462" y="7832"/>
                  </a:cubicBezTo>
                  <a:lnTo>
                    <a:pt x="4462" y="7832"/>
                  </a:lnTo>
                  <a:cubicBezTo>
                    <a:pt x="4340" y="7859"/>
                    <a:pt x="4218" y="7872"/>
                    <a:pt x="4096" y="7879"/>
                  </a:cubicBezTo>
                  <a:lnTo>
                    <a:pt x="4082" y="7879"/>
                  </a:lnTo>
                  <a:cubicBezTo>
                    <a:pt x="4040" y="7881"/>
                    <a:pt x="3998" y="7882"/>
                    <a:pt x="3956" y="7882"/>
                  </a:cubicBezTo>
                  <a:cubicBezTo>
                    <a:pt x="2621" y="7882"/>
                    <a:pt x="1503" y="6840"/>
                    <a:pt x="1424" y="5499"/>
                  </a:cubicBezTo>
                  <a:cubicBezTo>
                    <a:pt x="1356" y="4116"/>
                    <a:pt x="2183" y="2617"/>
                    <a:pt x="2828" y="1112"/>
                  </a:cubicBezTo>
                  <a:cubicBezTo>
                    <a:pt x="2651" y="780"/>
                    <a:pt x="2502" y="434"/>
                    <a:pt x="2373" y="88"/>
                  </a:cubicBezTo>
                  <a:cubicBezTo>
                    <a:pt x="2351" y="30"/>
                    <a:pt x="2298" y="1"/>
                    <a:pt x="2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46947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xmlns="" id="{2E1D77DE-F23F-443F-8C54-9069BA07C3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86568"/>
          <a:stretch/>
        </p:blipFill>
        <p:spPr>
          <a:xfrm>
            <a:off x="1461650" y="838200"/>
            <a:ext cx="9268699" cy="667782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CA010F8A-379E-4FC5-A5EB-72A27092D67D}"/>
              </a:ext>
            </a:extLst>
          </p:cNvPr>
          <p:cNvSpPr txBox="1"/>
          <p:nvPr/>
        </p:nvSpPr>
        <p:spPr>
          <a:xfrm>
            <a:off x="1284514" y="1849719"/>
            <a:ext cx="103305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hu-HU" sz="2400" b="0" i="0" u="none" strike="noStrike" dirty="0">
                <a:effectLst/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8. Írd le, mit készíthetnek a gyerekek az őszi termésekből, falevelekből!</a:t>
            </a:r>
            <a:endParaRPr lang="hu-HU" sz="2400" b="0" dirty="0">
              <a:effectLst/>
              <a:highlight>
                <a:srgbClr val="C0C0C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xmlns="" id="{900C611B-1A03-4075-9373-F874A35D419D}"/>
              </a:ext>
            </a:extLst>
          </p:cNvPr>
          <p:cNvSpPr/>
          <p:nvPr/>
        </p:nvSpPr>
        <p:spPr>
          <a:xfrm>
            <a:off x="5355771" y="1121227"/>
            <a:ext cx="1382487" cy="384755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xmlns="" id="{8399AD45-B8AA-4DF9-85C0-1D30AB2996CE}"/>
              </a:ext>
            </a:extLst>
          </p:cNvPr>
          <p:cNvSpPr/>
          <p:nvPr/>
        </p:nvSpPr>
        <p:spPr>
          <a:xfrm>
            <a:off x="6825344" y="1121227"/>
            <a:ext cx="892628" cy="384755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xmlns="" id="{C681B50A-3692-49DB-9417-9E65E95BCB63}"/>
              </a:ext>
            </a:extLst>
          </p:cNvPr>
          <p:cNvSpPr/>
          <p:nvPr/>
        </p:nvSpPr>
        <p:spPr>
          <a:xfrm>
            <a:off x="7798132" y="1121227"/>
            <a:ext cx="892628" cy="384755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97D5CB9B-E450-4146-A610-4448E5EDDEEA}"/>
              </a:ext>
            </a:extLst>
          </p:cNvPr>
          <p:cNvSpPr txBox="1"/>
          <p:nvPr/>
        </p:nvSpPr>
        <p:spPr>
          <a:xfrm>
            <a:off x="1702132" y="247045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i="0" u="none" strike="noStrike" dirty="0">
                <a:effectLst/>
                <a:latin typeface="Arial" panose="020B0604020202020204" pitchFamily="34" charset="0"/>
              </a:rPr>
              <a:t>ajándékokat, képeket, bábokat </a:t>
            </a:r>
            <a:endParaRPr lang="hu-HU" sz="2400" dirty="0"/>
          </a:p>
        </p:txBody>
      </p:sp>
      <p:pic>
        <p:nvPicPr>
          <p:cNvPr id="10" name="Ábra 9" descr="Levél">
            <a:extLst>
              <a:ext uri="{FF2B5EF4-FFF2-40B4-BE49-F238E27FC236}">
                <a16:creationId xmlns:a16="http://schemas.microsoft.com/office/drawing/2014/main" xmlns="" id="{A369D587-9ACB-41E5-8337-99ED87F6D9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3147937" y="5726084"/>
            <a:ext cx="914400" cy="914400"/>
          </a:xfrm>
          <a:prstGeom prst="rect">
            <a:avLst/>
          </a:prstGeom>
        </p:spPr>
      </p:pic>
      <p:pic>
        <p:nvPicPr>
          <p:cNvPr id="11" name="Ábra 10" descr="Tök">
            <a:extLst>
              <a:ext uri="{FF2B5EF4-FFF2-40B4-BE49-F238E27FC236}">
                <a16:creationId xmlns:a16="http://schemas.microsoft.com/office/drawing/2014/main" xmlns="" id="{648D48AC-2CCE-4E91-B57A-868D72125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342583" y="5739608"/>
            <a:ext cx="914400" cy="914400"/>
          </a:xfrm>
          <a:prstGeom prst="rect">
            <a:avLst/>
          </a:prstGeom>
        </p:spPr>
      </p:pic>
      <p:pic>
        <p:nvPicPr>
          <p:cNvPr id="12" name="Ábra 11" descr="Juharlevél">
            <a:extLst>
              <a:ext uri="{FF2B5EF4-FFF2-40B4-BE49-F238E27FC236}">
                <a16:creationId xmlns:a16="http://schemas.microsoft.com/office/drawing/2014/main" xmlns="" id="{1DC27902-232E-4FE8-BCA8-73B6937F82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2238404">
            <a:off x="5660549" y="5726085"/>
            <a:ext cx="914400" cy="914400"/>
          </a:xfrm>
          <a:prstGeom prst="rect">
            <a:avLst/>
          </a:prstGeom>
        </p:spPr>
      </p:pic>
      <p:pic>
        <p:nvPicPr>
          <p:cNvPr id="13" name="Ábra 12" descr="Makk">
            <a:extLst>
              <a:ext uri="{FF2B5EF4-FFF2-40B4-BE49-F238E27FC236}">
                <a16:creationId xmlns:a16="http://schemas.microsoft.com/office/drawing/2014/main" xmlns="" id="{49EBB55B-C733-4E0C-B078-1A161DD59C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973161" y="5726084"/>
            <a:ext cx="914400" cy="914400"/>
          </a:xfrm>
          <a:prstGeom prst="rect">
            <a:avLst/>
          </a:prstGeom>
        </p:spPr>
      </p:pic>
      <p:grpSp>
        <p:nvGrpSpPr>
          <p:cNvPr id="14" name="Google Shape;5167;p52">
            <a:extLst>
              <a:ext uri="{FF2B5EF4-FFF2-40B4-BE49-F238E27FC236}">
                <a16:creationId xmlns:a16="http://schemas.microsoft.com/office/drawing/2014/main" xmlns="" id="{C620C961-9900-4A23-95D5-6B0F9C240DD3}"/>
              </a:ext>
            </a:extLst>
          </p:cNvPr>
          <p:cNvGrpSpPr/>
          <p:nvPr/>
        </p:nvGrpSpPr>
        <p:grpSpPr>
          <a:xfrm>
            <a:off x="11131618" y="1398882"/>
            <a:ext cx="823896" cy="831572"/>
            <a:chOff x="5292128" y="2299891"/>
            <a:chExt cx="367027" cy="365214"/>
          </a:xfrm>
          <a:solidFill>
            <a:srgbClr val="ED7D31"/>
          </a:solidFill>
        </p:grpSpPr>
        <p:sp>
          <p:nvSpPr>
            <p:cNvPr id="15" name="Google Shape;5168;p52">
              <a:extLst>
                <a:ext uri="{FF2B5EF4-FFF2-40B4-BE49-F238E27FC236}">
                  <a16:creationId xmlns:a16="http://schemas.microsoft.com/office/drawing/2014/main" xmlns="" id="{A33B66F5-89DF-423C-8476-57CA3E750BFE}"/>
                </a:ext>
              </a:extLst>
            </p:cNvPr>
            <p:cNvSpPr/>
            <p:nvPr/>
          </p:nvSpPr>
          <p:spPr>
            <a:xfrm>
              <a:off x="5470361" y="2467772"/>
              <a:ext cx="11323" cy="124243"/>
            </a:xfrm>
            <a:custGeom>
              <a:avLst/>
              <a:gdLst/>
              <a:ahLst/>
              <a:cxnLst/>
              <a:rect l="l" t="t" r="r" b="b"/>
              <a:pathLst>
                <a:path w="431" h="4729" extrusionOk="0">
                  <a:moveTo>
                    <a:pt x="215" y="0"/>
                  </a:moveTo>
                  <a:cubicBezTo>
                    <a:pt x="108" y="0"/>
                    <a:pt x="0" y="71"/>
                    <a:pt x="0" y="213"/>
                  </a:cubicBezTo>
                  <a:lnTo>
                    <a:pt x="0" y="4514"/>
                  </a:lnTo>
                  <a:cubicBezTo>
                    <a:pt x="0" y="4632"/>
                    <a:pt x="97" y="4729"/>
                    <a:pt x="215" y="4729"/>
                  </a:cubicBezTo>
                  <a:cubicBezTo>
                    <a:pt x="333" y="4729"/>
                    <a:pt x="430" y="4632"/>
                    <a:pt x="430" y="4514"/>
                  </a:cubicBezTo>
                  <a:lnTo>
                    <a:pt x="430" y="213"/>
                  </a:lnTo>
                  <a:cubicBezTo>
                    <a:pt x="430" y="71"/>
                    <a:pt x="323" y="0"/>
                    <a:pt x="215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169;p52">
              <a:extLst>
                <a:ext uri="{FF2B5EF4-FFF2-40B4-BE49-F238E27FC236}">
                  <a16:creationId xmlns:a16="http://schemas.microsoft.com/office/drawing/2014/main" xmlns="" id="{09FE2A14-443A-4A7F-9420-8B9F7E32736A}"/>
                </a:ext>
              </a:extLst>
            </p:cNvPr>
            <p:cNvSpPr/>
            <p:nvPr/>
          </p:nvSpPr>
          <p:spPr>
            <a:xfrm>
              <a:off x="5464870" y="2299891"/>
              <a:ext cx="22279" cy="40827"/>
            </a:xfrm>
            <a:custGeom>
              <a:avLst/>
              <a:gdLst/>
              <a:ahLst/>
              <a:cxnLst/>
              <a:rect l="l" t="t" r="r" b="b"/>
              <a:pathLst>
                <a:path w="848" h="1554" extrusionOk="0">
                  <a:moveTo>
                    <a:pt x="424" y="0"/>
                  </a:moveTo>
                  <a:cubicBezTo>
                    <a:pt x="188" y="0"/>
                    <a:pt x="1" y="194"/>
                    <a:pt x="8" y="430"/>
                  </a:cubicBezTo>
                  <a:lnTo>
                    <a:pt x="8" y="1554"/>
                  </a:lnTo>
                  <a:lnTo>
                    <a:pt x="840" y="1554"/>
                  </a:lnTo>
                  <a:lnTo>
                    <a:pt x="840" y="430"/>
                  </a:lnTo>
                  <a:cubicBezTo>
                    <a:pt x="847" y="194"/>
                    <a:pt x="660" y="0"/>
                    <a:pt x="424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170;p52">
              <a:extLst>
                <a:ext uri="{FF2B5EF4-FFF2-40B4-BE49-F238E27FC236}">
                  <a16:creationId xmlns:a16="http://schemas.microsoft.com/office/drawing/2014/main" xmlns="" id="{398633C0-12B5-4B4F-869D-F47C35D53610}"/>
                </a:ext>
              </a:extLst>
            </p:cNvPr>
            <p:cNvSpPr/>
            <p:nvPr/>
          </p:nvSpPr>
          <p:spPr>
            <a:xfrm>
              <a:off x="5292128" y="2316837"/>
              <a:ext cx="367027" cy="184433"/>
            </a:xfrm>
            <a:custGeom>
              <a:avLst/>
              <a:gdLst/>
              <a:ahLst/>
              <a:cxnLst/>
              <a:rect l="l" t="t" r="r" b="b"/>
              <a:pathLst>
                <a:path w="13970" h="7020" extrusionOk="0">
                  <a:moveTo>
                    <a:pt x="6985" y="0"/>
                  </a:moveTo>
                  <a:cubicBezTo>
                    <a:pt x="3122" y="0"/>
                    <a:pt x="0" y="3156"/>
                    <a:pt x="49" y="7020"/>
                  </a:cubicBezTo>
                  <a:lnTo>
                    <a:pt x="56" y="7020"/>
                  </a:lnTo>
                  <a:cubicBezTo>
                    <a:pt x="507" y="6479"/>
                    <a:pt x="1148" y="6208"/>
                    <a:pt x="1790" y="6208"/>
                  </a:cubicBezTo>
                  <a:cubicBezTo>
                    <a:pt x="2432" y="6208"/>
                    <a:pt x="3073" y="6479"/>
                    <a:pt x="3524" y="7020"/>
                  </a:cubicBezTo>
                  <a:cubicBezTo>
                    <a:pt x="3975" y="6479"/>
                    <a:pt x="4616" y="6208"/>
                    <a:pt x="5258" y="6208"/>
                  </a:cubicBezTo>
                  <a:cubicBezTo>
                    <a:pt x="5900" y="6208"/>
                    <a:pt x="6541" y="6479"/>
                    <a:pt x="6992" y="7020"/>
                  </a:cubicBezTo>
                  <a:cubicBezTo>
                    <a:pt x="7443" y="6479"/>
                    <a:pt x="8085" y="6208"/>
                    <a:pt x="8726" y="6208"/>
                  </a:cubicBezTo>
                  <a:cubicBezTo>
                    <a:pt x="9368" y="6208"/>
                    <a:pt x="10009" y="6479"/>
                    <a:pt x="10460" y="7020"/>
                  </a:cubicBezTo>
                  <a:cubicBezTo>
                    <a:pt x="10911" y="6479"/>
                    <a:pt x="11553" y="6208"/>
                    <a:pt x="12194" y="6208"/>
                  </a:cubicBezTo>
                  <a:cubicBezTo>
                    <a:pt x="12836" y="6208"/>
                    <a:pt x="13477" y="6479"/>
                    <a:pt x="13928" y="7020"/>
                  </a:cubicBezTo>
                  <a:cubicBezTo>
                    <a:pt x="13970" y="3156"/>
                    <a:pt x="10849" y="0"/>
                    <a:pt x="6985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171;p52">
              <a:extLst>
                <a:ext uri="{FF2B5EF4-FFF2-40B4-BE49-F238E27FC236}">
                  <a16:creationId xmlns:a16="http://schemas.microsoft.com/office/drawing/2014/main" xmlns="" id="{A7AA598B-4FE6-4413-8956-FF660EC423AF}"/>
                </a:ext>
              </a:extLst>
            </p:cNvPr>
            <p:cNvSpPr/>
            <p:nvPr/>
          </p:nvSpPr>
          <p:spPr>
            <a:xfrm>
              <a:off x="5293757" y="2319017"/>
              <a:ext cx="182279" cy="182436"/>
            </a:xfrm>
            <a:custGeom>
              <a:avLst/>
              <a:gdLst/>
              <a:ahLst/>
              <a:cxnLst/>
              <a:rect l="l" t="t" r="r" b="b"/>
              <a:pathLst>
                <a:path w="6938" h="6944" extrusionOk="0">
                  <a:moveTo>
                    <a:pt x="6937" y="0"/>
                  </a:moveTo>
                  <a:cubicBezTo>
                    <a:pt x="3108" y="0"/>
                    <a:pt x="1" y="3108"/>
                    <a:pt x="1" y="6944"/>
                  </a:cubicBezTo>
                  <a:cubicBezTo>
                    <a:pt x="452" y="6399"/>
                    <a:pt x="1093" y="6127"/>
                    <a:pt x="1735" y="6127"/>
                  </a:cubicBezTo>
                  <a:cubicBezTo>
                    <a:pt x="2377" y="6127"/>
                    <a:pt x="3018" y="6399"/>
                    <a:pt x="3469" y="6944"/>
                  </a:cubicBezTo>
                  <a:cubicBezTo>
                    <a:pt x="3469" y="3108"/>
                    <a:pt x="5023" y="0"/>
                    <a:pt x="6937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172;p52">
              <a:extLst>
                <a:ext uri="{FF2B5EF4-FFF2-40B4-BE49-F238E27FC236}">
                  <a16:creationId xmlns:a16="http://schemas.microsoft.com/office/drawing/2014/main" xmlns="" id="{2C17F3F0-CD2D-425D-84DC-4237DBC49F84}"/>
                </a:ext>
              </a:extLst>
            </p:cNvPr>
            <p:cNvSpPr/>
            <p:nvPr/>
          </p:nvSpPr>
          <p:spPr>
            <a:xfrm>
              <a:off x="5476009" y="2319017"/>
              <a:ext cx="91139" cy="182252"/>
            </a:xfrm>
            <a:custGeom>
              <a:avLst/>
              <a:gdLst/>
              <a:ahLst/>
              <a:cxnLst/>
              <a:rect l="l" t="t" r="r" b="b"/>
              <a:pathLst>
                <a:path w="3469" h="6937" extrusionOk="0">
                  <a:moveTo>
                    <a:pt x="0" y="0"/>
                  </a:moveTo>
                  <a:lnTo>
                    <a:pt x="0" y="6937"/>
                  </a:lnTo>
                  <a:cubicBezTo>
                    <a:pt x="451" y="6396"/>
                    <a:pt x="1093" y="6125"/>
                    <a:pt x="1734" y="6125"/>
                  </a:cubicBezTo>
                  <a:cubicBezTo>
                    <a:pt x="2376" y="6125"/>
                    <a:pt x="3017" y="6396"/>
                    <a:pt x="3468" y="6937"/>
                  </a:cubicBezTo>
                  <a:cubicBezTo>
                    <a:pt x="3468" y="3108"/>
                    <a:pt x="1914" y="0"/>
                    <a:pt x="0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173;p52">
              <a:extLst>
                <a:ext uri="{FF2B5EF4-FFF2-40B4-BE49-F238E27FC236}">
                  <a16:creationId xmlns:a16="http://schemas.microsoft.com/office/drawing/2014/main" xmlns="" id="{B2F31681-2262-494C-A98C-9D9E1444A5CC}"/>
                </a:ext>
              </a:extLst>
            </p:cNvPr>
            <p:cNvSpPr/>
            <p:nvPr/>
          </p:nvSpPr>
          <p:spPr>
            <a:xfrm>
              <a:off x="5404574" y="2564035"/>
              <a:ext cx="82758" cy="101070"/>
            </a:xfrm>
            <a:custGeom>
              <a:avLst/>
              <a:gdLst/>
              <a:ahLst/>
              <a:cxnLst/>
              <a:rect l="l" t="t" r="r" b="b"/>
              <a:pathLst>
                <a:path w="3150" h="3847" extrusionOk="0">
                  <a:moveTo>
                    <a:pt x="2719" y="0"/>
                  </a:moveTo>
                  <a:cubicBezTo>
                    <a:pt x="2508" y="0"/>
                    <a:pt x="2296" y="142"/>
                    <a:pt x="2296" y="427"/>
                  </a:cubicBezTo>
                  <a:lnTo>
                    <a:pt x="2296" y="2258"/>
                  </a:lnTo>
                  <a:cubicBezTo>
                    <a:pt x="2296" y="2663"/>
                    <a:pt x="1970" y="2993"/>
                    <a:pt x="1573" y="2993"/>
                  </a:cubicBezTo>
                  <a:cubicBezTo>
                    <a:pt x="1569" y="2993"/>
                    <a:pt x="1565" y="2993"/>
                    <a:pt x="1561" y="2993"/>
                  </a:cubicBezTo>
                  <a:cubicBezTo>
                    <a:pt x="1262" y="2993"/>
                    <a:pt x="1006" y="2806"/>
                    <a:pt x="895" y="2535"/>
                  </a:cubicBezTo>
                  <a:cubicBezTo>
                    <a:pt x="832" y="2376"/>
                    <a:pt x="673" y="2272"/>
                    <a:pt x="506" y="2272"/>
                  </a:cubicBezTo>
                  <a:cubicBezTo>
                    <a:pt x="208" y="2272"/>
                    <a:pt x="0" y="2577"/>
                    <a:pt x="111" y="2854"/>
                  </a:cubicBezTo>
                  <a:cubicBezTo>
                    <a:pt x="345" y="3453"/>
                    <a:pt x="933" y="3846"/>
                    <a:pt x="1579" y="3846"/>
                  </a:cubicBezTo>
                  <a:cubicBezTo>
                    <a:pt x="1584" y="3846"/>
                    <a:pt x="1590" y="3846"/>
                    <a:pt x="1595" y="3846"/>
                  </a:cubicBezTo>
                  <a:cubicBezTo>
                    <a:pt x="2462" y="3825"/>
                    <a:pt x="3149" y="3111"/>
                    <a:pt x="3142" y="2244"/>
                  </a:cubicBezTo>
                  <a:lnTo>
                    <a:pt x="3142" y="427"/>
                  </a:lnTo>
                  <a:cubicBezTo>
                    <a:pt x="3142" y="142"/>
                    <a:pt x="2931" y="0"/>
                    <a:pt x="2719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5319;p52">
            <a:extLst>
              <a:ext uri="{FF2B5EF4-FFF2-40B4-BE49-F238E27FC236}">
                <a16:creationId xmlns:a16="http://schemas.microsoft.com/office/drawing/2014/main" xmlns="" id="{5B30BCD6-8F84-4B49-ADC4-DB5C737A7CA6}"/>
              </a:ext>
            </a:extLst>
          </p:cNvPr>
          <p:cNvGrpSpPr/>
          <p:nvPr/>
        </p:nvGrpSpPr>
        <p:grpSpPr>
          <a:xfrm flipH="1">
            <a:off x="1986287" y="5873322"/>
            <a:ext cx="717799" cy="647802"/>
            <a:chOff x="8012645" y="2806477"/>
            <a:chExt cx="319763" cy="284505"/>
          </a:xfrm>
          <a:solidFill>
            <a:srgbClr val="ED7D31"/>
          </a:solidFill>
        </p:grpSpPr>
        <p:sp>
          <p:nvSpPr>
            <p:cNvPr id="22" name="Google Shape;5320;p52">
              <a:extLst>
                <a:ext uri="{FF2B5EF4-FFF2-40B4-BE49-F238E27FC236}">
                  <a16:creationId xmlns:a16="http://schemas.microsoft.com/office/drawing/2014/main" xmlns="" id="{6147E573-578A-46A1-95BE-862F838CA4E2}"/>
                </a:ext>
              </a:extLst>
            </p:cNvPr>
            <p:cNvSpPr/>
            <p:nvPr/>
          </p:nvSpPr>
          <p:spPr>
            <a:xfrm>
              <a:off x="8117446" y="3039252"/>
              <a:ext cx="87855" cy="51731"/>
            </a:xfrm>
            <a:custGeom>
              <a:avLst/>
              <a:gdLst/>
              <a:ahLst/>
              <a:cxnLst/>
              <a:rect l="l" t="t" r="r" b="b"/>
              <a:pathLst>
                <a:path w="3344" h="1969" extrusionOk="0">
                  <a:moveTo>
                    <a:pt x="2235" y="1"/>
                  </a:moveTo>
                  <a:cubicBezTo>
                    <a:pt x="2172" y="1"/>
                    <a:pt x="2108" y="31"/>
                    <a:pt x="2067" y="102"/>
                  </a:cubicBezTo>
                  <a:lnTo>
                    <a:pt x="1346" y="1566"/>
                  </a:lnTo>
                  <a:lnTo>
                    <a:pt x="271" y="1566"/>
                  </a:lnTo>
                  <a:cubicBezTo>
                    <a:pt x="0" y="1566"/>
                    <a:pt x="0" y="1968"/>
                    <a:pt x="271" y="1968"/>
                  </a:cubicBezTo>
                  <a:lnTo>
                    <a:pt x="3073" y="1968"/>
                  </a:lnTo>
                  <a:cubicBezTo>
                    <a:pt x="3343" y="1968"/>
                    <a:pt x="3343" y="1566"/>
                    <a:pt x="3073" y="1566"/>
                  </a:cubicBezTo>
                  <a:lnTo>
                    <a:pt x="1790" y="1566"/>
                  </a:lnTo>
                  <a:lnTo>
                    <a:pt x="2428" y="276"/>
                  </a:lnTo>
                  <a:cubicBezTo>
                    <a:pt x="2488" y="123"/>
                    <a:pt x="2362" y="1"/>
                    <a:pt x="2235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321;p52">
              <a:extLst>
                <a:ext uri="{FF2B5EF4-FFF2-40B4-BE49-F238E27FC236}">
                  <a16:creationId xmlns:a16="http://schemas.microsoft.com/office/drawing/2014/main" xmlns="" id="{4F3EE861-7338-4B20-A54B-067E3A41CC5B}"/>
                </a:ext>
              </a:extLst>
            </p:cNvPr>
            <p:cNvSpPr/>
            <p:nvPr/>
          </p:nvSpPr>
          <p:spPr>
            <a:xfrm>
              <a:off x="8138570" y="3039252"/>
              <a:ext cx="66732" cy="51731"/>
            </a:xfrm>
            <a:custGeom>
              <a:avLst/>
              <a:gdLst/>
              <a:ahLst/>
              <a:cxnLst/>
              <a:rect l="l" t="t" r="r" b="b"/>
              <a:pathLst>
                <a:path w="2540" h="1969" extrusionOk="0">
                  <a:moveTo>
                    <a:pt x="2231" y="1"/>
                  </a:moveTo>
                  <a:cubicBezTo>
                    <a:pt x="2169" y="1"/>
                    <a:pt x="2107" y="31"/>
                    <a:pt x="2068" y="102"/>
                  </a:cubicBezTo>
                  <a:lnTo>
                    <a:pt x="1346" y="1566"/>
                  </a:lnTo>
                  <a:lnTo>
                    <a:pt x="264" y="1566"/>
                  </a:lnTo>
                  <a:cubicBezTo>
                    <a:pt x="1" y="1566"/>
                    <a:pt x="1" y="1968"/>
                    <a:pt x="264" y="1968"/>
                  </a:cubicBezTo>
                  <a:lnTo>
                    <a:pt x="2269" y="1968"/>
                  </a:lnTo>
                  <a:cubicBezTo>
                    <a:pt x="2539" y="1968"/>
                    <a:pt x="2539" y="1566"/>
                    <a:pt x="2269" y="1566"/>
                  </a:cubicBezTo>
                  <a:lnTo>
                    <a:pt x="1790" y="1566"/>
                  </a:lnTo>
                  <a:lnTo>
                    <a:pt x="2421" y="276"/>
                  </a:lnTo>
                  <a:cubicBezTo>
                    <a:pt x="2482" y="123"/>
                    <a:pt x="2356" y="1"/>
                    <a:pt x="2231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322;p52">
              <a:extLst>
                <a:ext uri="{FF2B5EF4-FFF2-40B4-BE49-F238E27FC236}">
                  <a16:creationId xmlns:a16="http://schemas.microsoft.com/office/drawing/2014/main" xmlns="" id="{588900CB-F600-4EB4-A39E-6FFCB5C4CF5E}"/>
                </a:ext>
              </a:extLst>
            </p:cNvPr>
            <p:cNvSpPr/>
            <p:nvPr/>
          </p:nvSpPr>
          <p:spPr>
            <a:xfrm>
              <a:off x="8012645" y="2884664"/>
              <a:ext cx="32841" cy="41747"/>
            </a:xfrm>
            <a:custGeom>
              <a:avLst/>
              <a:gdLst/>
              <a:ahLst/>
              <a:cxnLst/>
              <a:rect l="l" t="t" r="r" b="b"/>
              <a:pathLst>
                <a:path w="1250" h="1589" extrusionOk="0">
                  <a:moveTo>
                    <a:pt x="1249" y="0"/>
                  </a:moveTo>
                  <a:lnTo>
                    <a:pt x="181" y="451"/>
                  </a:lnTo>
                  <a:cubicBezTo>
                    <a:pt x="29" y="514"/>
                    <a:pt x="1" y="715"/>
                    <a:pt x="133" y="819"/>
                  </a:cubicBezTo>
                  <a:lnTo>
                    <a:pt x="1104" y="1589"/>
                  </a:lnTo>
                  <a:lnTo>
                    <a:pt x="1249" y="0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323;p52">
              <a:extLst>
                <a:ext uri="{FF2B5EF4-FFF2-40B4-BE49-F238E27FC236}">
                  <a16:creationId xmlns:a16="http://schemas.microsoft.com/office/drawing/2014/main" xmlns="" id="{5369964E-ED28-4AE0-88FD-F77AEB5993F7}"/>
                </a:ext>
              </a:extLst>
            </p:cNvPr>
            <p:cNvSpPr/>
            <p:nvPr/>
          </p:nvSpPr>
          <p:spPr>
            <a:xfrm>
              <a:off x="8025598" y="2806477"/>
              <a:ext cx="306810" cy="247513"/>
            </a:xfrm>
            <a:custGeom>
              <a:avLst/>
              <a:gdLst/>
              <a:ahLst/>
              <a:cxnLst/>
              <a:rect l="l" t="t" r="r" b="b"/>
              <a:pathLst>
                <a:path w="11678" h="9421" extrusionOk="0">
                  <a:moveTo>
                    <a:pt x="4621" y="1"/>
                  </a:moveTo>
                  <a:cubicBezTo>
                    <a:pt x="4383" y="1"/>
                    <a:pt x="938" y="65"/>
                    <a:pt x="382" y="3809"/>
                  </a:cubicBezTo>
                  <a:cubicBezTo>
                    <a:pt x="0" y="7214"/>
                    <a:pt x="2761" y="9420"/>
                    <a:pt x="5972" y="9420"/>
                  </a:cubicBezTo>
                  <a:cubicBezTo>
                    <a:pt x="8573" y="9420"/>
                    <a:pt x="10828" y="7873"/>
                    <a:pt x="11625" y="5730"/>
                  </a:cubicBezTo>
                  <a:cubicBezTo>
                    <a:pt x="11677" y="5574"/>
                    <a:pt x="11560" y="5427"/>
                    <a:pt x="11416" y="5427"/>
                  </a:cubicBezTo>
                  <a:cubicBezTo>
                    <a:pt x="11387" y="5427"/>
                    <a:pt x="11357" y="5433"/>
                    <a:pt x="11327" y="5446"/>
                  </a:cubicBezTo>
                  <a:cubicBezTo>
                    <a:pt x="10896" y="5625"/>
                    <a:pt x="10433" y="5718"/>
                    <a:pt x="9967" y="5718"/>
                  </a:cubicBezTo>
                  <a:cubicBezTo>
                    <a:pt x="9856" y="5718"/>
                    <a:pt x="9745" y="5713"/>
                    <a:pt x="9635" y="5702"/>
                  </a:cubicBezTo>
                  <a:cubicBezTo>
                    <a:pt x="7984" y="5543"/>
                    <a:pt x="6805" y="3503"/>
                    <a:pt x="6090" y="2276"/>
                  </a:cubicBezTo>
                  <a:cubicBezTo>
                    <a:pt x="5619" y="1457"/>
                    <a:pt x="4980" y="951"/>
                    <a:pt x="4037" y="764"/>
                  </a:cubicBezTo>
                  <a:lnTo>
                    <a:pt x="4634" y="1"/>
                  </a:lnTo>
                  <a:cubicBezTo>
                    <a:pt x="4634" y="1"/>
                    <a:pt x="4629" y="1"/>
                    <a:pt x="4621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324;p52">
              <a:extLst>
                <a:ext uri="{FF2B5EF4-FFF2-40B4-BE49-F238E27FC236}">
                  <a16:creationId xmlns:a16="http://schemas.microsoft.com/office/drawing/2014/main" xmlns="" id="{68609641-4067-4A39-9FF5-9C9B7BC90BFB}"/>
                </a:ext>
              </a:extLst>
            </p:cNvPr>
            <p:cNvSpPr/>
            <p:nvPr/>
          </p:nvSpPr>
          <p:spPr>
            <a:xfrm>
              <a:off x="8025598" y="2806477"/>
              <a:ext cx="209576" cy="247671"/>
            </a:xfrm>
            <a:custGeom>
              <a:avLst/>
              <a:gdLst/>
              <a:ahLst/>
              <a:cxnLst/>
              <a:rect l="l" t="t" r="r" b="b"/>
              <a:pathLst>
                <a:path w="7977" h="9427" extrusionOk="0">
                  <a:moveTo>
                    <a:pt x="4623" y="1"/>
                  </a:moveTo>
                  <a:cubicBezTo>
                    <a:pt x="4407" y="1"/>
                    <a:pt x="939" y="59"/>
                    <a:pt x="382" y="3809"/>
                  </a:cubicBezTo>
                  <a:cubicBezTo>
                    <a:pt x="0" y="7221"/>
                    <a:pt x="2761" y="9427"/>
                    <a:pt x="5972" y="9427"/>
                  </a:cubicBezTo>
                  <a:cubicBezTo>
                    <a:pt x="6652" y="9427"/>
                    <a:pt x="7325" y="9316"/>
                    <a:pt x="7977" y="9108"/>
                  </a:cubicBezTo>
                  <a:lnTo>
                    <a:pt x="7977" y="9108"/>
                  </a:lnTo>
                  <a:cubicBezTo>
                    <a:pt x="7824" y="9115"/>
                    <a:pt x="7672" y="9122"/>
                    <a:pt x="7519" y="9122"/>
                  </a:cubicBezTo>
                  <a:cubicBezTo>
                    <a:pt x="4315" y="9122"/>
                    <a:pt x="1547" y="6916"/>
                    <a:pt x="1935" y="3510"/>
                  </a:cubicBezTo>
                  <a:cubicBezTo>
                    <a:pt x="2254" y="1339"/>
                    <a:pt x="3552" y="403"/>
                    <a:pt x="4634" y="1"/>
                  </a:cubicBezTo>
                  <a:cubicBezTo>
                    <a:pt x="4634" y="1"/>
                    <a:pt x="4630" y="1"/>
                    <a:pt x="4623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325;p52">
              <a:extLst>
                <a:ext uri="{FF2B5EF4-FFF2-40B4-BE49-F238E27FC236}">
                  <a16:creationId xmlns:a16="http://schemas.microsoft.com/office/drawing/2014/main" xmlns="" id="{858B0EAA-EDCB-4271-AE90-61B2FAF91713}"/>
                </a:ext>
              </a:extLst>
            </p:cNvPr>
            <p:cNvSpPr/>
            <p:nvPr/>
          </p:nvSpPr>
          <p:spPr>
            <a:xfrm>
              <a:off x="8110274" y="2874865"/>
              <a:ext cx="179205" cy="111290"/>
            </a:xfrm>
            <a:custGeom>
              <a:avLst/>
              <a:gdLst/>
              <a:ahLst/>
              <a:cxnLst/>
              <a:rect l="l" t="t" r="r" b="b"/>
              <a:pathLst>
                <a:path w="6821" h="4236" extrusionOk="0">
                  <a:moveTo>
                    <a:pt x="2513" y="0"/>
                  </a:moveTo>
                  <a:cubicBezTo>
                    <a:pt x="2336" y="0"/>
                    <a:pt x="2157" y="43"/>
                    <a:pt x="1993" y="131"/>
                  </a:cubicBezTo>
                  <a:lnTo>
                    <a:pt x="1986" y="131"/>
                  </a:lnTo>
                  <a:cubicBezTo>
                    <a:pt x="0" y="1212"/>
                    <a:pt x="1031" y="4236"/>
                    <a:pt x="3479" y="4236"/>
                  </a:cubicBezTo>
                  <a:cubicBezTo>
                    <a:pt x="4374" y="4236"/>
                    <a:pt x="5458" y="3831"/>
                    <a:pt x="6654" y="2780"/>
                  </a:cubicBezTo>
                  <a:cubicBezTo>
                    <a:pt x="6821" y="2634"/>
                    <a:pt x="6717" y="2364"/>
                    <a:pt x="6502" y="2364"/>
                  </a:cubicBezTo>
                  <a:cubicBezTo>
                    <a:pt x="5780" y="2364"/>
                    <a:pt x="4629" y="2052"/>
                    <a:pt x="3401" y="443"/>
                  </a:cubicBezTo>
                  <a:cubicBezTo>
                    <a:pt x="3187" y="156"/>
                    <a:pt x="2853" y="0"/>
                    <a:pt x="2513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326;p52">
              <a:extLst>
                <a:ext uri="{FF2B5EF4-FFF2-40B4-BE49-F238E27FC236}">
                  <a16:creationId xmlns:a16="http://schemas.microsoft.com/office/drawing/2014/main" xmlns="" id="{96ED830B-3644-4F58-99A5-6800740B31EF}"/>
                </a:ext>
              </a:extLst>
            </p:cNvPr>
            <p:cNvSpPr/>
            <p:nvPr/>
          </p:nvSpPr>
          <p:spPr>
            <a:xfrm>
              <a:off x="8131397" y="2917084"/>
              <a:ext cx="158082" cy="69175"/>
            </a:xfrm>
            <a:custGeom>
              <a:avLst/>
              <a:gdLst/>
              <a:ahLst/>
              <a:cxnLst/>
              <a:rect l="l" t="t" r="r" b="b"/>
              <a:pathLst>
                <a:path w="6017" h="2633" extrusionOk="0">
                  <a:moveTo>
                    <a:pt x="149" y="1"/>
                  </a:moveTo>
                  <a:cubicBezTo>
                    <a:pt x="0" y="1236"/>
                    <a:pt x="1008" y="2632"/>
                    <a:pt x="2671" y="2632"/>
                  </a:cubicBezTo>
                  <a:cubicBezTo>
                    <a:pt x="3567" y="2632"/>
                    <a:pt x="4653" y="2227"/>
                    <a:pt x="5850" y="1173"/>
                  </a:cubicBezTo>
                  <a:cubicBezTo>
                    <a:pt x="6017" y="1027"/>
                    <a:pt x="5913" y="757"/>
                    <a:pt x="5691" y="757"/>
                  </a:cubicBezTo>
                  <a:cubicBezTo>
                    <a:pt x="5538" y="757"/>
                    <a:pt x="5386" y="743"/>
                    <a:pt x="5240" y="715"/>
                  </a:cubicBezTo>
                  <a:cubicBezTo>
                    <a:pt x="4532" y="1378"/>
                    <a:pt x="3303" y="1901"/>
                    <a:pt x="2228" y="1901"/>
                  </a:cubicBezTo>
                  <a:cubicBezTo>
                    <a:pt x="1166" y="1901"/>
                    <a:pt x="256" y="1390"/>
                    <a:pt x="149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327;p52">
              <a:extLst>
                <a:ext uri="{FF2B5EF4-FFF2-40B4-BE49-F238E27FC236}">
                  <a16:creationId xmlns:a16="http://schemas.microsoft.com/office/drawing/2014/main" xmlns="" id="{2AC41949-08BE-4358-A49E-1FC6634795DA}"/>
                </a:ext>
              </a:extLst>
            </p:cNvPr>
            <p:cNvSpPr/>
            <p:nvPr/>
          </p:nvSpPr>
          <p:spPr>
            <a:xfrm>
              <a:off x="8066399" y="2869715"/>
              <a:ext cx="31737" cy="36834"/>
            </a:xfrm>
            <a:custGeom>
              <a:avLst/>
              <a:gdLst/>
              <a:ahLst/>
              <a:cxnLst/>
              <a:rect l="l" t="t" r="r" b="b"/>
              <a:pathLst>
                <a:path w="1208" h="1402" extrusionOk="0">
                  <a:moveTo>
                    <a:pt x="604" y="1"/>
                  </a:moveTo>
                  <a:cubicBezTo>
                    <a:pt x="271" y="1"/>
                    <a:pt x="1" y="271"/>
                    <a:pt x="1" y="604"/>
                  </a:cubicBezTo>
                  <a:lnTo>
                    <a:pt x="1" y="798"/>
                  </a:lnTo>
                  <a:cubicBezTo>
                    <a:pt x="1" y="1131"/>
                    <a:pt x="271" y="1402"/>
                    <a:pt x="604" y="1402"/>
                  </a:cubicBezTo>
                  <a:cubicBezTo>
                    <a:pt x="937" y="1402"/>
                    <a:pt x="1208" y="1138"/>
                    <a:pt x="1208" y="805"/>
                  </a:cubicBezTo>
                  <a:lnTo>
                    <a:pt x="1208" y="604"/>
                  </a:lnTo>
                  <a:cubicBezTo>
                    <a:pt x="1208" y="271"/>
                    <a:pt x="937" y="1"/>
                    <a:pt x="604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328;p52">
              <a:extLst>
                <a:ext uri="{FF2B5EF4-FFF2-40B4-BE49-F238E27FC236}">
                  <a16:creationId xmlns:a16="http://schemas.microsoft.com/office/drawing/2014/main" xmlns="" id="{C65DC18E-36BD-4CBB-A0DE-DBC2F791B1E8}"/>
                </a:ext>
              </a:extLst>
            </p:cNvPr>
            <p:cNvSpPr/>
            <p:nvPr/>
          </p:nvSpPr>
          <p:spPr>
            <a:xfrm>
              <a:off x="8082268" y="2869715"/>
              <a:ext cx="15869" cy="26220"/>
            </a:xfrm>
            <a:custGeom>
              <a:avLst/>
              <a:gdLst/>
              <a:ahLst/>
              <a:cxnLst/>
              <a:rect l="l" t="t" r="r" b="b"/>
              <a:pathLst>
                <a:path w="604" h="998" extrusionOk="0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lnTo>
                    <a:pt x="0" y="701"/>
                  </a:lnTo>
                  <a:cubicBezTo>
                    <a:pt x="0" y="899"/>
                    <a:pt x="151" y="998"/>
                    <a:pt x="302" y="998"/>
                  </a:cubicBezTo>
                  <a:cubicBezTo>
                    <a:pt x="453" y="998"/>
                    <a:pt x="604" y="899"/>
                    <a:pt x="604" y="701"/>
                  </a:cubicBezTo>
                  <a:lnTo>
                    <a:pt x="604" y="604"/>
                  </a:lnTo>
                  <a:cubicBezTo>
                    <a:pt x="604" y="275"/>
                    <a:pt x="340" y="0"/>
                    <a:pt x="13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329;p52">
              <a:extLst>
                <a:ext uri="{FF2B5EF4-FFF2-40B4-BE49-F238E27FC236}">
                  <a16:creationId xmlns:a16="http://schemas.microsoft.com/office/drawing/2014/main" xmlns="" id="{960D2C74-27CA-40A6-9770-95BBF60A8E00}"/>
                </a:ext>
              </a:extLst>
            </p:cNvPr>
            <p:cNvSpPr/>
            <p:nvPr/>
          </p:nvSpPr>
          <p:spPr>
            <a:xfrm>
              <a:off x="8076987" y="2874996"/>
              <a:ext cx="10588" cy="10430"/>
            </a:xfrm>
            <a:custGeom>
              <a:avLst/>
              <a:gdLst/>
              <a:ahLst/>
              <a:cxnLst/>
              <a:rect l="l" t="t" r="r" b="b"/>
              <a:pathLst>
                <a:path w="403" h="397" extrusionOk="0">
                  <a:moveTo>
                    <a:pt x="201" y="1"/>
                  </a:moveTo>
                  <a:cubicBezTo>
                    <a:pt x="90" y="1"/>
                    <a:pt x="0" y="91"/>
                    <a:pt x="0" y="202"/>
                  </a:cubicBezTo>
                  <a:cubicBezTo>
                    <a:pt x="0" y="306"/>
                    <a:pt x="90" y="396"/>
                    <a:pt x="201" y="396"/>
                  </a:cubicBezTo>
                  <a:cubicBezTo>
                    <a:pt x="312" y="396"/>
                    <a:pt x="403" y="306"/>
                    <a:pt x="403" y="202"/>
                  </a:cubicBezTo>
                  <a:cubicBezTo>
                    <a:pt x="403" y="91"/>
                    <a:pt x="312" y="1"/>
                    <a:pt x="201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5370;p52">
            <a:extLst>
              <a:ext uri="{FF2B5EF4-FFF2-40B4-BE49-F238E27FC236}">
                <a16:creationId xmlns:a16="http://schemas.microsoft.com/office/drawing/2014/main" xmlns="" id="{4C02C58C-F50F-4685-9626-D7DF503A5C46}"/>
              </a:ext>
            </a:extLst>
          </p:cNvPr>
          <p:cNvGrpSpPr/>
          <p:nvPr/>
        </p:nvGrpSpPr>
        <p:grpSpPr>
          <a:xfrm>
            <a:off x="599060" y="206177"/>
            <a:ext cx="968328" cy="865669"/>
            <a:chOff x="1356297" y="3210890"/>
            <a:chExt cx="431368" cy="380189"/>
          </a:xfrm>
          <a:solidFill>
            <a:srgbClr val="ED7D31"/>
          </a:solidFill>
        </p:grpSpPr>
        <p:sp>
          <p:nvSpPr>
            <p:cNvPr id="33" name="Google Shape;5371;p52">
              <a:extLst>
                <a:ext uri="{FF2B5EF4-FFF2-40B4-BE49-F238E27FC236}">
                  <a16:creationId xmlns:a16="http://schemas.microsoft.com/office/drawing/2014/main" xmlns="" id="{4CA30AC9-0ECF-4E82-A855-C576647E3A57}"/>
                </a:ext>
              </a:extLst>
            </p:cNvPr>
            <p:cNvSpPr/>
            <p:nvPr/>
          </p:nvSpPr>
          <p:spPr>
            <a:xfrm>
              <a:off x="1418432" y="3271343"/>
              <a:ext cx="191369" cy="190843"/>
            </a:xfrm>
            <a:custGeom>
              <a:avLst/>
              <a:gdLst/>
              <a:ahLst/>
              <a:cxnLst/>
              <a:rect l="l" t="t" r="r" b="b"/>
              <a:pathLst>
                <a:path w="7284" h="7264" extrusionOk="0">
                  <a:moveTo>
                    <a:pt x="3642" y="1"/>
                  </a:moveTo>
                  <a:cubicBezTo>
                    <a:pt x="1631" y="1"/>
                    <a:pt x="1" y="1631"/>
                    <a:pt x="1" y="3642"/>
                  </a:cubicBezTo>
                  <a:lnTo>
                    <a:pt x="1" y="3739"/>
                  </a:lnTo>
                  <a:lnTo>
                    <a:pt x="1" y="3774"/>
                  </a:lnTo>
                  <a:lnTo>
                    <a:pt x="1" y="3837"/>
                  </a:lnTo>
                  <a:lnTo>
                    <a:pt x="1" y="3878"/>
                  </a:lnTo>
                  <a:lnTo>
                    <a:pt x="1" y="3934"/>
                  </a:lnTo>
                  <a:lnTo>
                    <a:pt x="1" y="3975"/>
                  </a:lnTo>
                  <a:cubicBezTo>
                    <a:pt x="1" y="3989"/>
                    <a:pt x="1" y="4010"/>
                    <a:pt x="1" y="4031"/>
                  </a:cubicBezTo>
                  <a:lnTo>
                    <a:pt x="8" y="4072"/>
                  </a:lnTo>
                  <a:cubicBezTo>
                    <a:pt x="8" y="4093"/>
                    <a:pt x="8" y="4114"/>
                    <a:pt x="15" y="4128"/>
                  </a:cubicBezTo>
                  <a:lnTo>
                    <a:pt x="22" y="4170"/>
                  </a:lnTo>
                  <a:cubicBezTo>
                    <a:pt x="22" y="4190"/>
                    <a:pt x="29" y="4204"/>
                    <a:pt x="29" y="4225"/>
                  </a:cubicBezTo>
                  <a:lnTo>
                    <a:pt x="36" y="4267"/>
                  </a:lnTo>
                  <a:lnTo>
                    <a:pt x="43" y="4322"/>
                  </a:lnTo>
                  <a:lnTo>
                    <a:pt x="56" y="4357"/>
                  </a:lnTo>
                  <a:cubicBezTo>
                    <a:pt x="56" y="4378"/>
                    <a:pt x="63" y="4398"/>
                    <a:pt x="63" y="4412"/>
                  </a:cubicBezTo>
                  <a:lnTo>
                    <a:pt x="70" y="4454"/>
                  </a:lnTo>
                  <a:cubicBezTo>
                    <a:pt x="77" y="4475"/>
                    <a:pt x="84" y="4496"/>
                    <a:pt x="84" y="4509"/>
                  </a:cubicBezTo>
                  <a:lnTo>
                    <a:pt x="98" y="4544"/>
                  </a:lnTo>
                  <a:cubicBezTo>
                    <a:pt x="98" y="4572"/>
                    <a:pt x="105" y="4593"/>
                    <a:pt x="112" y="4613"/>
                  </a:cubicBezTo>
                  <a:lnTo>
                    <a:pt x="119" y="4634"/>
                  </a:lnTo>
                  <a:cubicBezTo>
                    <a:pt x="126" y="4669"/>
                    <a:pt x="140" y="4697"/>
                    <a:pt x="147" y="4724"/>
                  </a:cubicBezTo>
                  <a:lnTo>
                    <a:pt x="154" y="4745"/>
                  </a:lnTo>
                  <a:cubicBezTo>
                    <a:pt x="160" y="4773"/>
                    <a:pt x="167" y="4794"/>
                    <a:pt x="174" y="4815"/>
                  </a:cubicBezTo>
                  <a:lnTo>
                    <a:pt x="188" y="4849"/>
                  </a:lnTo>
                  <a:lnTo>
                    <a:pt x="209" y="4898"/>
                  </a:lnTo>
                  <a:lnTo>
                    <a:pt x="223" y="4939"/>
                  </a:lnTo>
                  <a:lnTo>
                    <a:pt x="244" y="4988"/>
                  </a:lnTo>
                  <a:lnTo>
                    <a:pt x="258" y="5023"/>
                  </a:lnTo>
                  <a:lnTo>
                    <a:pt x="278" y="5078"/>
                  </a:lnTo>
                  <a:lnTo>
                    <a:pt x="292" y="5113"/>
                  </a:lnTo>
                  <a:lnTo>
                    <a:pt x="313" y="5161"/>
                  </a:lnTo>
                  <a:lnTo>
                    <a:pt x="334" y="5196"/>
                  </a:lnTo>
                  <a:lnTo>
                    <a:pt x="355" y="5245"/>
                  </a:lnTo>
                  <a:lnTo>
                    <a:pt x="376" y="5279"/>
                  </a:lnTo>
                  <a:lnTo>
                    <a:pt x="403" y="5328"/>
                  </a:lnTo>
                  <a:lnTo>
                    <a:pt x="417" y="5363"/>
                  </a:lnTo>
                  <a:lnTo>
                    <a:pt x="445" y="5411"/>
                  </a:lnTo>
                  <a:lnTo>
                    <a:pt x="466" y="5446"/>
                  </a:lnTo>
                  <a:lnTo>
                    <a:pt x="493" y="5501"/>
                  </a:lnTo>
                  <a:lnTo>
                    <a:pt x="507" y="5522"/>
                  </a:lnTo>
                  <a:lnTo>
                    <a:pt x="556" y="5598"/>
                  </a:lnTo>
                  <a:lnTo>
                    <a:pt x="563" y="5612"/>
                  </a:lnTo>
                  <a:lnTo>
                    <a:pt x="611" y="5675"/>
                  </a:lnTo>
                  <a:lnTo>
                    <a:pt x="625" y="5702"/>
                  </a:lnTo>
                  <a:lnTo>
                    <a:pt x="660" y="5751"/>
                  </a:lnTo>
                  <a:lnTo>
                    <a:pt x="681" y="5786"/>
                  </a:lnTo>
                  <a:lnTo>
                    <a:pt x="715" y="5827"/>
                  </a:lnTo>
                  <a:lnTo>
                    <a:pt x="736" y="5855"/>
                  </a:lnTo>
                  <a:lnTo>
                    <a:pt x="771" y="5904"/>
                  </a:lnTo>
                  <a:lnTo>
                    <a:pt x="799" y="5931"/>
                  </a:lnTo>
                  <a:lnTo>
                    <a:pt x="833" y="5973"/>
                  </a:lnTo>
                  <a:lnTo>
                    <a:pt x="854" y="6001"/>
                  </a:lnTo>
                  <a:lnTo>
                    <a:pt x="889" y="6042"/>
                  </a:lnTo>
                  <a:lnTo>
                    <a:pt x="917" y="6070"/>
                  </a:lnTo>
                  <a:lnTo>
                    <a:pt x="951" y="6112"/>
                  </a:lnTo>
                  <a:lnTo>
                    <a:pt x="979" y="6139"/>
                  </a:lnTo>
                  <a:lnTo>
                    <a:pt x="1021" y="6181"/>
                  </a:lnTo>
                  <a:lnTo>
                    <a:pt x="1041" y="6202"/>
                  </a:lnTo>
                  <a:lnTo>
                    <a:pt x="1090" y="6250"/>
                  </a:lnTo>
                  <a:lnTo>
                    <a:pt x="1104" y="6271"/>
                  </a:lnTo>
                  <a:lnTo>
                    <a:pt x="1173" y="6334"/>
                  </a:lnTo>
                  <a:lnTo>
                    <a:pt x="1243" y="6396"/>
                  </a:lnTo>
                  <a:cubicBezTo>
                    <a:pt x="1409" y="6535"/>
                    <a:pt x="1582" y="6660"/>
                    <a:pt x="1770" y="6771"/>
                  </a:cubicBezTo>
                  <a:lnTo>
                    <a:pt x="1784" y="6778"/>
                  </a:lnTo>
                  <a:lnTo>
                    <a:pt x="1860" y="6819"/>
                  </a:lnTo>
                  <a:lnTo>
                    <a:pt x="1881" y="6833"/>
                  </a:lnTo>
                  <a:lnTo>
                    <a:pt x="1971" y="6882"/>
                  </a:lnTo>
                  <a:lnTo>
                    <a:pt x="1992" y="6895"/>
                  </a:lnTo>
                  <a:lnTo>
                    <a:pt x="2068" y="6930"/>
                  </a:lnTo>
                  <a:lnTo>
                    <a:pt x="2096" y="6944"/>
                  </a:lnTo>
                  <a:lnTo>
                    <a:pt x="2179" y="6979"/>
                  </a:lnTo>
                  <a:lnTo>
                    <a:pt x="2200" y="6986"/>
                  </a:lnTo>
                  <a:lnTo>
                    <a:pt x="2297" y="7027"/>
                  </a:lnTo>
                  <a:lnTo>
                    <a:pt x="2325" y="7041"/>
                  </a:lnTo>
                  <a:lnTo>
                    <a:pt x="2401" y="7069"/>
                  </a:lnTo>
                  <a:lnTo>
                    <a:pt x="2429" y="7076"/>
                  </a:lnTo>
                  <a:lnTo>
                    <a:pt x="2519" y="7104"/>
                  </a:lnTo>
                  <a:lnTo>
                    <a:pt x="2533" y="7110"/>
                  </a:lnTo>
                  <a:lnTo>
                    <a:pt x="2637" y="7138"/>
                  </a:lnTo>
                  <a:lnTo>
                    <a:pt x="2664" y="7152"/>
                  </a:lnTo>
                  <a:lnTo>
                    <a:pt x="2741" y="7173"/>
                  </a:lnTo>
                  <a:lnTo>
                    <a:pt x="2775" y="7180"/>
                  </a:lnTo>
                  <a:lnTo>
                    <a:pt x="2873" y="7201"/>
                  </a:lnTo>
                  <a:lnTo>
                    <a:pt x="2886" y="7201"/>
                  </a:lnTo>
                  <a:lnTo>
                    <a:pt x="2990" y="7221"/>
                  </a:lnTo>
                  <a:lnTo>
                    <a:pt x="3018" y="7221"/>
                  </a:lnTo>
                  <a:lnTo>
                    <a:pt x="3101" y="7235"/>
                  </a:lnTo>
                  <a:lnTo>
                    <a:pt x="3136" y="7242"/>
                  </a:lnTo>
                  <a:lnTo>
                    <a:pt x="3240" y="7256"/>
                  </a:lnTo>
                  <a:lnTo>
                    <a:pt x="3247" y="7256"/>
                  </a:lnTo>
                  <a:lnTo>
                    <a:pt x="3358" y="7263"/>
                  </a:lnTo>
                  <a:lnTo>
                    <a:pt x="3892" y="7263"/>
                  </a:lnTo>
                  <a:lnTo>
                    <a:pt x="4003" y="7256"/>
                  </a:lnTo>
                  <a:lnTo>
                    <a:pt x="4010" y="7256"/>
                  </a:lnTo>
                  <a:lnTo>
                    <a:pt x="4107" y="7242"/>
                  </a:lnTo>
                  <a:lnTo>
                    <a:pt x="4142" y="7235"/>
                  </a:lnTo>
                  <a:lnTo>
                    <a:pt x="4232" y="7221"/>
                  </a:lnTo>
                  <a:lnTo>
                    <a:pt x="4260" y="7221"/>
                  </a:lnTo>
                  <a:lnTo>
                    <a:pt x="4371" y="7201"/>
                  </a:lnTo>
                  <a:lnTo>
                    <a:pt x="4378" y="7201"/>
                  </a:lnTo>
                  <a:lnTo>
                    <a:pt x="4475" y="7180"/>
                  </a:lnTo>
                  <a:lnTo>
                    <a:pt x="4509" y="7173"/>
                  </a:lnTo>
                  <a:lnTo>
                    <a:pt x="4586" y="7152"/>
                  </a:lnTo>
                  <a:lnTo>
                    <a:pt x="4614" y="7138"/>
                  </a:lnTo>
                  <a:lnTo>
                    <a:pt x="4718" y="7110"/>
                  </a:lnTo>
                  <a:lnTo>
                    <a:pt x="4731" y="7104"/>
                  </a:lnTo>
                  <a:lnTo>
                    <a:pt x="4822" y="7076"/>
                  </a:lnTo>
                  <a:lnTo>
                    <a:pt x="4849" y="7069"/>
                  </a:lnTo>
                  <a:lnTo>
                    <a:pt x="4933" y="7041"/>
                  </a:lnTo>
                  <a:lnTo>
                    <a:pt x="4953" y="7027"/>
                  </a:lnTo>
                  <a:lnTo>
                    <a:pt x="5051" y="6986"/>
                  </a:lnTo>
                  <a:lnTo>
                    <a:pt x="5071" y="6979"/>
                  </a:lnTo>
                  <a:lnTo>
                    <a:pt x="5155" y="6944"/>
                  </a:lnTo>
                  <a:lnTo>
                    <a:pt x="5182" y="6930"/>
                  </a:lnTo>
                  <a:lnTo>
                    <a:pt x="5259" y="6895"/>
                  </a:lnTo>
                  <a:lnTo>
                    <a:pt x="5279" y="6882"/>
                  </a:lnTo>
                  <a:lnTo>
                    <a:pt x="5377" y="6833"/>
                  </a:lnTo>
                  <a:lnTo>
                    <a:pt x="5397" y="6819"/>
                  </a:lnTo>
                  <a:lnTo>
                    <a:pt x="5467" y="6778"/>
                  </a:lnTo>
                  <a:lnTo>
                    <a:pt x="5481" y="6771"/>
                  </a:lnTo>
                  <a:cubicBezTo>
                    <a:pt x="5668" y="6660"/>
                    <a:pt x="5841" y="6535"/>
                    <a:pt x="6008" y="6396"/>
                  </a:cubicBezTo>
                  <a:lnTo>
                    <a:pt x="6077" y="6334"/>
                  </a:lnTo>
                  <a:lnTo>
                    <a:pt x="6146" y="6271"/>
                  </a:lnTo>
                  <a:lnTo>
                    <a:pt x="6160" y="6250"/>
                  </a:lnTo>
                  <a:lnTo>
                    <a:pt x="6209" y="6202"/>
                  </a:lnTo>
                  <a:lnTo>
                    <a:pt x="6257" y="6181"/>
                  </a:lnTo>
                  <a:lnTo>
                    <a:pt x="6299" y="6139"/>
                  </a:lnTo>
                  <a:lnTo>
                    <a:pt x="6320" y="6112"/>
                  </a:lnTo>
                  <a:lnTo>
                    <a:pt x="6361" y="6070"/>
                  </a:lnTo>
                  <a:lnTo>
                    <a:pt x="6382" y="6042"/>
                  </a:lnTo>
                  <a:lnTo>
                    <a:pt x="6424" y="6001"/>
                  </a:lnTo>
                  <a:lnTo>
                    <a:pt x="6445" y="5973"/>
                  </a:lnTo>
                  <a:lnTo>
                    <a:pt x="6479" y="5931"/>
                  </a:lnTo>
                  <a:lnTo>
                    <a:pt x="6507" y="5904"/>
                  </a:lnTo>
                  <a:lnTo>
                    <a:pt x="6535" y="5855"/>
                  </a:lnTo>
                  <a:lnTo>
                    <a:pt x="6563" y="5827"/>
                  </a:lnTo>
                  <a:lnTo>
                    <a:pt x="6590" y="5786"/>
                  </a:lnTo>
                  <a:lnTo>
                    <a:pt x="6618" y="5751"/>
                  </a:lnTo>
                  <a:lnTo>
                    <a:pt x="6653" y="5702"/>
                  </a:lnTo>
                  <a:lnTo>
                    <a:pt x="6667" y="5675"/>
                  </a:lnTo>
                  <a:lnTo>
                    <a:pt x="6708" y="5612"/>
                  </a:lnTo>
                  <a:lnTo>
                    <a:pt x="6715" y="5598"/>
                  </a:lnTo>
                  <a:lnTo>
                    <a:pt x="6764" y="5522"/>
                  </a:lnTo>
                  <a:lnTo>
                    <a:pt x="6785" y="5501"/>
                  </a:lnTo>
                  <a:lnTo>
                    <a:pt x="6812" y="5446"/>
                  </a:lnTo>
                  <a:lnTo>
                    <a:pt x="6833" y="5411"/>
                  </a:lnTo>
                  <a:lnTo>
                    <a:pt x="6861" y="5363"/>
                  </a:lnTo>
                  <a:lnTo>
                    <a:pt x="6875" y="5328"/>
                  </a:lnTo>
                  <a:lnTo>
                    <a:pt x="6902" y="5279"/>
                  </a:lnTo>
                  <a:lnTo>
                    <a:pt x="6923" y="5245"/>
                  </a:lnTo>
                  <a:lnTo>
                    <a:pt x="6944" y="5196"/>
                  </a:lnTo>
                  <a:lnTo>
                    <a:pt x="6958" y="5161"/>
                  </a:lnTo>
                  <a:lnTo>
                    <a:pt x="6986" y="5113"/>
                  </a:lnTo>
                  <a:lnTo>
                    <a:pt x="7000" y="5078"/>
                  </a:lnTo>
                  <a:lnTo>
                    <a:pt x="7020" y="5023"/>
                  </a:lnTo>
                  <a:lnTo>
                    <a:pt x="7034" y="4988"/>
                  </a:lnTo>
                  <a:lnTo>
                    <a:pt x="7055" y="4939"/>
                  </a:lnTo>
                  <a:lnTo>
                    <a:pt x="7069" y="4898"/>
                  </a:lnTo>
                  <a:lnTo>
                    <a:pt x="7090" y="4849"/>
                  </a:lnTo>
                  <a:lnTo>
                    <a:pt x="7104" y="4815"/>
                  </a:lnTo>
                  <a:lnTo>
                    <a:pt x="7124" y="4745"/>
                  </a:lnTo>
                  <a:lnTo>
                    <a:pt x="7131" y="4724"/>
                  </a:lnTo>
                  <a:cubicBezTo>
                    <a:pt x="7138" y="4690"/>
                    <a:pt x="7145" y="4662"/>
                    <a:pt x="7159" y="4634"/>
                  </a:cubicBezTo>
                  <a:lnTo>
                    <a:pt x="7166" y="4613"/>
                  </a:lnTo>
                  <a:cubicBezTo>
                    <a:pt x="7166" y="4593"/>
                    <a:pt x="7173" y="4572"/>
                    <a:pt x="7180" y="4544"/>
                  </a:cubicBezTo>
                  <a:lnTo>
                    <a:pt x="7194" y="4509"/>
                  </a:lnTo>
                  <a:lnTo>
                    <a:pt x="7208" y="4454"/>
                  </a:lnTo>
                  <a:lnTo>
                    <a:pt x="7215" y="4412"/>
                  </a:lnTo>
                  <a:cubicBezTo>
                    <a:pt x="7215" y="4398"/>
                    <a:pt x="7222" y="4378"/>
                    <a:pt x="7228" y="4357"/>
                  </a:cubicBezTo>
                  <a:lnTo>
                    <a:pt x="7235" y="4322"/>
                  </a:lnTo>
                  <a:cubicBezTo>
                    <a:pt x="7235" y="4301"/>
                    <a:pt x="7242" y="4280"/>
                    <a:pt x="7242" y="4267"/>
                  </a:cubicBezTo>
                  <a:lnTo>
                    <a:pt x="7249" y="4225"/>
                  </a:lnTo>
                  <a:lnTo>
                    <a:pt x="7256" y="4170"/>
                  </a:lnTo>
                  <a:lnTo>
                    <a:pt x="7263" y="4128"/>
                  </a:lnTo>
                  <a:cubicBezTo>
                    <a:pt x="7263" y="4107"/>
                    <a:pt x="7270" y="4093"/>
                    <a:pt x="7270" y="4072"/>
                  </a:cubicBezTo>
                  <a:lnTo>
                    <a:pt x="7277" y="4031"/>
                  </a:lnTo>
                  <a:cubicBezTo>
                    <a:pt x="7277" y="4010"/>
                    <a:pt x="7277" y="3996"/>
                    <a:pt x="7284" y="3975"/>
                  </a:cubicBezTo>
                  <a:cubicBezTo>
                    <a:pt x="7284" y="3954"/>
                    <a:pt x="7284" y="3948"/>
                    <a:pt x="7284" y="3934"/>
                  </a:cubicBezTo>
                  <a:lnTo>
                    <a:pt x="7284" y="3878"/>
                  </a:lnTo>
                  <a:lnTo>
                    <a:pt x="7284" y="3837"/>
                  </a:lnTo>
                  <a:lnTo>
                    <a:pt x="7284" y="3774"/>
                  </a:lnTo>
                  <a:lnTo>
                    <a:pt x="7284" y="3739"/>
                  </a:lnTo>
                  <a:lnTo>
                    <a:pt x="7284" y="3642"/>
                  </a:lnTo>
                  <a:cubicBezTo>
                    <a:pt x="7284" y="1631"/>
                    <a:pt x="5647" y="1"/>
                    <a:pt x="3642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372;p52">
              <a:extLst>
                <a:ext uri="{FF2B5EF4-FFF2-40B4-BE49-F238E27FC236}">
                  <a16:creationId xmlns:a16="http://schemas.microsoft.com/office/drawing/2014/main" xmlns="" id="{27763B5E-3403-4C5B-BD4A-9806996E9E95}"/>
                </a:ext>
              </a:extLst>
            </p:cNvPr>
            <p:cNvSpPr/>
            <p:nvPr/>
          </p:nvSpPr>
          <p:spPr>
            <a:xfrm>
              <a:off x="1462543" y="3271159"/>
              <a:ext cx="147257" cy="177523"/>
            </a:xfrm>
            <a:custGeom>
              <a:avLst/>
              <a:gdLst/>
              <a:ahLst/>
              <a:cxnLst/>
              <a:rect l="l" t="t" r="r" b="b"/>
              <a:pathLst>
                <a:path w="5605" h="6757" extrusionOk="0">
                  <a:moveTo>
                    <a:pt x="2137" y="1"/>
                  </a:moveTo>
                  <a:cubicBezTo>
                    <a:pt x="708" y="806"/>
                    <a:pt x="1" y="2463"/>
                    <a:pt x="403" y="4045"/>
                  </a:cubicBezTo>
                  <a:cubicBezTo>
                    <a:pt x="812" y="5626"/>
                    <a:pt x="2234" y="6743"/>
                    <a:pt x="3871" y="6757"/>
                  </a:cubicBezTo>
                  <a:cubicBezTo>
                    <a:pt x="4037" y="6653"/>
                    <a:pt x="4197" y="6535"/>
                    <a:pt x="4350" y="6403"/>
                  </a:cubicBezTo>
                  <a:lnTo>
                    <a:pt x="4419" y="6341"/>
                  </a:lnTo>
                  <a:lnTo>
                    <a:pt x="4488" y="6278"/>
                  </a:lnTo>
                  <a:lnTo>
                    <a:pt x="4509" y="6257"/>
                  </a:lnTo>
                  <a:lnTo>
                    <a:pt x="4551" y="6216"/>
                  </a:lnTo>
                  <a:lnTo>
                    <a:pt x="4578" y="6188"/>
                  </a:lnTo>
                  <a:lnTo>
                    <a:pt x="4620" y="6146"/>
                  </a:lnTo>
                  <a:lnTo>
                    <a:pt x="4641" y="6119"/>
                  </a:lnTo>
                  <a:lnTo>
                    <a:pt x="4682" y="6084"/>
                  </a:lnTo>
                  <a:lnTo>
                    <a:pt x="4703" y="6049"/>
                  </a:lnTo>
                  <a:lnTo>
                    <a:pt x="4738" y="6015"/>
                  </a:lnTo>
                  <a:lnTo>
                    <a:pt x="4766" y="5980"/>
                  </a:lnTo>
                  <a:lnTo>
                    <a:pt x="4800" y="5938"/>
                  </a:lnTo>
                  <a:lnTo>
                    <a:pt x="4821" y="5911"/>
                  </a:lnTo>
                  <a:lnTo>
                    <a:pt x="4856" y="5869"/>
                  </a:lnTo>
                  <a:lnTo>
                    <a:pt x="4877" y="5834"/>
                  </a:lnTo>
                  <a:lnTo>
                    <a:pt x="4911" y="5793"/>
                  </a:lnTo>
                  <a:lnTo>
                    <a:pt x="4932" y="5765"/>
                  </a:lnTo>
                  <a:lnTo>
                    <a:pt x="4967" y="5716"/>
                  </a:lnTo>
                  <a:lnTo>
                    <a:pt x="4988" y="5689"/>
                  </a:lnTo>
                  <a:lnTo>
                    <a:pt x="5029" y="5619"/>
                  </a:lnTo>
                  <a:lnTo>
                    <a:pt x="5036" y="5612"/>
                  </a:lnTo>
                  <a:lnTo>
                    <a:pt x="5085" y="5536"/>
                  </a:lnTo>
                  <a:lnTo>
                    <a:pt x="5099" y="5508"/>
                  </a:lnTo>
                  <a:lnTo>
                    <a:pt x="5133" y="5453"/>
                  </a:lnTo>
                  <a:lnTo>
                    <a:pt x="5154" y="5425"/>
                  </a:lnTo>
                  <a:lnTo>
                    <a:pt x="5182" y="5370"/>
                  </a:lnTo>
                  <a:lnTo>
                    <a:pt x="5196" y="5342"/>
                  </a:lnTo>
                  <a:lnTo>
                    <a:pt x="5223" y="5293"/>
                  </a:lnTo>
                  <a:lnTo>
                    <a:pt x="5237" y="5252"/>
                  </a:lnTo>
                  <a:lnTo>
                    <a:pt x="5265" y="5210"/>
                  </a:lnTo>
                  <a:lnTo>
                    <a:pt x="5279" y="5168"/>
                  </a:lnTo>
                  <a:lnTo>
                    <a:pt x="5300" y="5120"/>
                  </a:lnTo>
                  <a:lnTo>
                    <a:pt x="5321" y="5085"/>
                  </a:lnTo>
                  <a:lnTo>
                    <a:pt x="5341" y="5037"/>
                  </a:lnTo>
                  <a:lnTo>
                    <a:pt x="5355" y="4995"/>
                  </a:lnTo>
                  <a:lnTo>
                    <a:pt x="5376" y="4946"/>
                  </a:lnTo>
                  <a:lnTo>
                    <a:pt x="5390" y="4912"/>
                  </a:lnTo>
                  <a:lnTo>
                    <a:pt x="5411" y="4856"/>
                  </a:lnTo>
                  <a:lnTo>
                    <a:pt x="5425" y="4822"/>
                  </a:lnTo>
                  <a:lnTo>
                    <a:pt x="5445" y="4759"/>
                  </a:lnTo>
                  <a:lnTo>
                    <a:pt x="5452" y="4731"/>
                  </a:lnTo>
                  <a:cubicBezTo>
                    <a:pt x="5459" y="4704"/>
                    <a:pt x="5466" y="4676"/>
                    <a:pt x="5480" y="4648"/>
                  </a:cubicBezTo>
                  <a:lnTo>
                    <a:pt x="5480" y="4627"/>
                  </a:lnTo>
                  <a:cubicBezTo>
                    <a:pt x="5487" y="4600"/>
                    <a:pt x="5494" y="4579"/>
                    <a:pt x="5501" y="4558"/>
                  </a:cubicBezTo>
                  <a:lnTo>
                    <a:pt x="5508" y="4523"/>
                  </a:lnTo>
                  <a:lnTo>
                    <a:pt x="5522" y="4461"/>
                  </a:lnTo>
                  <a:lnTo>
                    <a:pt x="5536" y="4426"/>
                  </a:lnTo>
                  <a:cubicBezTo>
                    <a:pt x="5536" y="4405"/>
                    <a:pt x="5543" y="4392"/>
                    <a:pt x="5543" y="4371"/>
                  </a:cubicBezTo>
                  <a:lnTo>
                    <a:pt x="5549" y="4329"/>
                  </a:lnTo>
                  <a:cubicBezTo>
                    <a:pt x="5549" y="4308"/>
                    <a:pt x="5556" y="4294"/>
                    <a:pt x="5563" y="4274"/>
                  </a:cubicBezTo>
                  <a:lnTo>
                    <a:pt x="5570" y="4232"/>
                  </a:lnTo>
                  <a:lnTo>
                    <a:pt x="5577" y="4177"/>
                  </a:lnTo>
                  <a:lnTo>
                    <a:pt x="5584" y="4135"/>
                  </a:lnTo>
                  <a:cubicBezTo>
                    <a:pt x="5584" y="4121"/>
                    <a:pt x="5591" y="4100"/>
                    <a:pt x="5591" y="4086"/>
                  </a:cubicBezTo>
                  <a:lnTo>
                    <a:pt x="5598" y="4045"/>
                  </a:lnTo>
                  <a:cubicBezTo>
                    <a:pt x="5598" y="4024"/>
                    <a:pt x="5598" y="4003"/>
                    <a:pt x="5598" y="3982"/>
                  </a:cubicBezTo>
                  <a:cubicBezTo>
                    <a:pt x="5605" y="3968"/>
                    <a:pt x="5598" y="3961"/>
                    <a:pt x="5598" y="3948"/>
                  </a:cubicBezTo>
                  <a:lnTo>
                    <a:pt x="5598" y="3885"/>
                  </a:lnTo>
                  <a:lnTo>
                    <a:pt x="5598" y="3851"/>
                  </a:lnTo>
                  <a:lnTo>
                    <a:pt x="5598" y="3781"/>
                  </a:lnTo>
                  <a:lnTo>
                    <a:pt x="5598" y="3746"/>
                  </a:lnTo>
                  <a:lnTo>
                    <a:pt x="5598" y="3649"/>
                  </a:lnTo>
                  <a:cubicBezTo>
                    <a:pt x="5605" y="2498"/>
                    <a:pt x="5057" y="1416"/>
                    <a:pt x="4134" y="729"/>
                  </a:cubicBezTo>
                  <a:lnTo>
                    <a:pt x="4148" y="722"/>
                  </a:lnTo>
                  <a:cubicBezTo>
                    <a:pt x="3566" y="285"/>
                    <a:pt x="2865" y="36"/>
                    <a:pt x="2137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373;p52">
              <a:extLst>
                <a:ext uri="{FF2B5EF4-FFF2-40B4-BE49-F238E27FC236}">
                  <a16:creationId xmlns:a16="http://schemas.microsoft.com/office/drawing/2014/main" xmlns="" id="{58316466-5E89-4BFB-84FA-18ACDB76F506}"/>
                </a:ext>
              </a:extLst>
            </p:cNvPr>
            <p:cNvSpPr/>
            <p:nvPr/>
          </p:nvSpPr>
          <p:spPr>
            <a:xfrm>
              <a:off x="1442681" y="3295408"/>
              <a:ext cx="144000" cy="143264"/>
            </a:xfrm>
            <a:custGeom>
              <a:avLst/>
              <a:gdLst/>
              <a:ahLst/>
              <a:cxnLst/>
              <a:rect l="l" t="t" r="r" b="b"/>
              <a:pathLst>
                <a:path w="5481" h="5453" extrusionOk="0">
                  <a:moveTo>
                    <a:pt x="2331" y="0"/>
                  </a:moveTo>
                  <a:lnTo>
                    <a:pt x="2296" y="7"/>
                  </a:lnTo>
                  <a:lnTo>
                    <a:pt x="2262" y="14"/>
                  </a:lnTo>
                  <a:lnTo>
                    <a:pt x="2234" y="14"/>
                  </a:lnTo>
                  <a:lnTo>
                    <a:pt x="2199" y="21"/>
                  </a:lnTo>
                  <a:lnTo>
                    <a:pt x="2165" y="28"/>
                  </a:lnTo>
                  <a:lnTo>
                    <a:pt x="2130" y="35"/>
                  </a:lnTo>
                  <a:lnTo>
                    <a:pt x="2102" y="42"/>
                  </a:lnTo>
                  <a:lnTo>
                    <a:pt x="2067" y="49"/>
                  </a:lnTo>
                  <a:lnTo>
                    <a:pt x="2040" y="56"/>
                  </a:lnTo>
                  <a:lnTo>
                    <a:pt x="2005" y="70"/>
                  </a:lnTo>
                  <a:lnTo>
                    <a:pt x="1977" y="77"/>
                  </a:lnTo>
                  <a:lnTo>
                    <a:pt x="1943" y="84"/>
                  </a:lnTo>
                  <a:lnTo>
                    <a:pt x="1908" y="98"/>
                  </a:lnTo>
                  <a:lnTo>
                    <a:pt x="1894" y="98"/>
                  </a:lnTo>
                  <a:lnTo>
                    <a:pt x="1873" y="104"/>
                  </a:lnTo>
                  <a:lnTo>
                    <a:pt x="1859" y="111"/>
                  </a:lnTo>
                  <a:lnTo>
                    <a:pt x="1846" y="111"/>
                  </a:lnTo>
                  <a:lnTo>
                    <a:pt x="1811" y="125"/>
                  </a:lnTo>
                  <a:lnTo>
                    <a:pt x="1783" y="139"/>
                  </a:lnTo>
                  <a:lnTo>
                    <a:pt x="1748" y="153"/>
                  </a:lnTo>
                  <a:lnTo>
                    <a:pt x="1728" y="160"/>
                  </a:lnTo>
                  <a:lnTo>
                    <a:pt x="1672" y="181"/>
                  </a:lnTo>
                  <a:lnTo>
                    <a:pt x="1644" y="195"/>
                  </a:lnTo>
                  <a:lnTo>
                    <a:pt x="1624" y="202"/>
                  </a:lnTo>
                  <a:lnTo>
                    <a:pt x="1610" y="209"/>
                  </a:lnTo>
                  <a:lnTo>
                    <a:pt x="1582" y="222"/>
                  </a:lnTo>
                  <a:lnTo>
                    <a:pt x="1561" y="229"/>
                  </a:lnTo>
                  <a:lnTo>
                    <a:pt x="1547" y="236"/>
                  </a:lnTo>
                  <a:lnTo>
                    <a:pt x="1520" y="250"/>
                  </a:lnTo>
                  <a:lnTo>
                    <a:pt x="1492" y="264"/>
                  </a:lnTo>
                  <a:lnTo>
                    <a:pt x="1464" y="278"/>
                  </a:lnTo>
                  <a:lnTo>
                    <a:pt x="1436" y="299"/>
                  </a:lnTo>
                  <a:lnTo>
                    <a:pt x="1402" y="313"/>
                  </a:lnTo>
                  <a:lnTo>
                    <a:pt x="1374" y="326"/>
                  </a:lnTo>
                  <a:lnTo>
                    <a:pt x="1346" y="347"/>
                  </a:lnTo>
                  <a:lnTo>
                    <a:pt x="1318" y="361"/>
                  </a:lnTo>
                  <a:lnTo>
                    <a:pt x="1291" y="375"/>
                  </a:lnTo>
                  <a:lnTo>
                    <a:pt x="1263" y="396"/>
                  </a:lnTo>
                  <a:lnTo>
                    <a:pt x="1235" y="410"/>
                  </a:lnTo>
                  <a:lnTo>
                    <a:pt x="1214" y="430"/>
                  </a:lnTo>
                  <a:lnTo>
                    <a:pt x="1187" y="444"/>
                  </a:lnTo>
                  <a:lnTo>
                    <a:pt x="1159" y="465"/>
                  </a:lnTo>
                  <a:lnTo>
                    <a:pt x="1131" y="486"/>
                  </a:lnTo>
                  <a:lnTo>
                    <a:pt x="1110" y="500"/>
                  </a:lnTo>
                  <a:lnTo>
                    <a:pt x="1083" y="521"/>
                  </a:lnTo>
                  <a:lnTo>
                    <a:pt x="1055" y="541"/>
                  </a:lnTo>
                  <a:lnTo>
                    <a:pt x="1027" y="562"/>
                  </a:lnTo>
                  <a:lnTo>
                    <a:pt x="1006" y="583"/>
                  </a:lnTo>
                  <a:lnTo>
                    <a:pt x="978" y="604"/>
                  </a:lnTo>
                  <a:lnTo>
                    <a:pt x="965" y="611"/>
                  </a:lnTo>
                  <a:lnTo>
                    <a:pt x="958" y="625"/>
                  </a:lnTo>
                  <a:lnTo>
                    <a:pt x="944" y="632"/>
                  </a:lnTo>
                  <a:lnTo>
                    <a:pt x="930" y="646"/>
                  </a:lnTo>
                  <a:lnTo>
                    <a:pt x="909" y="666"/>
                  </a:lnTo>
                  <a:lnTo>
                    <a:pt x="881" y="687"/>
                  </a:lnTo>
                  <a:cubicBezTo>
                    <a:pt x="750" y="812"/>
                    <a:pt x="625" y="951"/>
                    <a:pt x="514" y="1103"/>
                  </a:cubicBezTo>
                  <a:cubicBezTo>
                    <a:pt x="479" y="1152"/>
                    <a:pt x="444" y="1200"/>
                    <a:pt x="410" y="1256"/>
                  </a:cubicBezTo>
                  <a:lnTo>
                    <a:pt x="396" y="1270"/>
                  </a:lnTo>
                  <a:cubicBezTo>
                    <a:pt x="368" y="1325"/>
                    <a:pt x="340" y="1374"/>
                    <a:pt x="313" y="1429"/>
                  </a:cubicBezTo>
                  <a:lnTo>
                    <a:pt x="299" y="1443"/>
                  </a:lnTo>
                  <a:cubicBezTo>
                    <a:pt x="271" y="1499"/>
                    <a:pt x="250" y="1554"/>
                    <a:pt x="222" y="1610"/>
                  </a:cubicBezTo>
                  <a:lnTo>
                    <a:pt x="215" y="1630"/>
                  </a:lnTo>
                  <a:cubicBezTo>
                    <a:pt x="188" y="1686"/>
                    <a:pt x="167" y="1741"/>
                    <a:pt x="146" y="1797"/>
                  </a:cubicBezTo>
                  <a:lnTo>
                    <a:pt x="139" y="1818"/>
                  </a:lnTo>
                  <a:cubicBezTo>
                    <a:pt x="125" y="1873"/>
                    <a:pt x="105" y="1929"/>
                    <a:pt x="91" y="1991"/>
                  </a:cubicBezTo>
                  <a:lnTo>
                    <a:pt x="84" y="2012"/>
                  </a:lnTo>
                  <a:cubicBezTo>
                    <a:pt x="63" y="2067"/>
                    <a:pt x="56" y="2130"/>
                    <a:pt x="42" y="2185"/>
                  </a:cubicBezTo>
                  <a:lnTo>
                    <a:pt x="42" y="2213"/>
                  </a:lnTo>
                  <a:cubicBezTo>
                    <a:pt x="28" y="2269"/>
                    <a:pt x="21" y="2331"/>
                    <a:pt x="14" y="2393"/>
                  </a:cubicBezTo>
                  <a:lnTo>
                    <a:pt x="14" y="2414"/>
                  </a:lnTo>
                  <a:cubicBezTo>
                    <a:pt x="14" y="2449"/>
                    <a:pt x="7" y="2477"/>
                    <a:pt x="7" y="2511"/>
                  </a:cubicBezTo>
                  <a:cubicBezTo>
                    <a:pt x="0" y="2539"/>
                    <a:pt x="7" y="2574"/>
                    <a:pt x="0" y="2602"/>
                  </a:cubicBezTo>
                  <a:lnTo>
                    <a:pt x="0" y="2629"/>
                  </a:lnTo>
                  <a:lnTo>
                    <a:pt x="0" y="2719"/>
                  </a:lnTo>
                  <a:cubicBezTo>
                    <a:pt x="0" y="2817"/>
                    <a:pt x="7" y="2907"/>
                    <a:pt x="14" y="3004"/>
                  </a:cubicBezTo>
                  <a:cubicBezTo>
                    <a:pt x="14" y="3025"/>
                    <a:pt x="14" y="3045"/>
                    <a:pt x="21" y="3066"/>
                  </a:cubicBezTo>
                  <a:cubicBezTo>
                    <a:pt x="21" y="3087"/>
                    <a:pt x="28" y="3115"/>
                    <a:pt x="28" y="3143"/>
                  </a:cubicBezTo>
                  <a:cubicBezTo>
                    <a:pt x="49" y="3254"/>
                    <a:pt x="70" y="3364"/>
                    <a:pt x="105" y="3475"/>
                  </a:cubicBezTo>
                  <a:cubicBezTo>
                    <a:pt x="111" y="3510"/>
                    <a:pt x="125" y="3538"/>
                    <a:pt x="132" y="3573"/>
                  </a:cubicBezTo>
                  <a:lnTo>
                    <a:pt x="139" y="3600"/>
                  </a:lnTo>
                  <a:cubicBezTo>
                    <a:pt x="153" y="3621"/>
                    <a:pt x="160" y="3649"/>
                    <a:pt x="167" y="3670"/>
                  </a:cubicBezTo>
                  <a:lnTo>
                    <a:pt x="174" y="3690"/>
                  </a:lnTo>
                  <a:cubicBezTo>
                    <a:pt x="188" y="3718"/>
                    <a:pt x="195" y="3746"/>
                    <a:pt x="209" y="3774"/>
                  </a:cubicBezTo>
                  <a:cubicBezTo>
                    <a:pt x="313" y="4030"/>
                    <a:pt x="465" y="4273"/>
                    <a:pt x="639" y="4488"/>
                  </a:cubicBezTo>
                  <a:lnTo>
                    <a:pt x="666" y="4516"/>
                  </a:lnTo>
                  <a:lnTo>
                    <a:pt x="680" y="4537"/>
                  </a:lnTo>
                  <a:lnTo>
                    <a:pt x="743" y="4606"/>
                  </a:lnTo>
                  <a:lnTo>
                    <a:pt x="757" y="4620"/>
                  </a:lnTo>
                  <a:lnTo>
                    <a:pt x="819" y="4675"/>
                  </a:lnTo>
                  <a:lnTo>
                    <a:pt x="833" y="4696"/>
                  </a:lnTo>
                  <a:lnTo>
                    <a:pt x="902" y="4759"/>
                  </a:lnTo>
                  <a:lnTo>
                    <a:pt x="916" y="4773"/>
                  </a:lnTo>
                  <a:lnTo>
                    <a:pt x="978" y="4828"/>
                  </a:lnTo>
                  <a:lnTo>
                    <a:pt x="992" y="4842"/>
                  </a:lnTo>
                  <a:lnTo>
                    <a:pt x="1069" y="4897"/>
                  </a:lnTo>
                  <a:lnTo>
                    <a:pt x="1083" y="4911"/>
                  </a:lnTo>
                  <a:lnTo>
                    <a:pt x="1152" y="4960"/>
                  </a:lnTo>
                  <a:lnTo>
                    <a:pt x="1173" y="4974"/>
                  </a:lnTo>
                  <a:lnTo>
                    <a:pt x="1249" y="5029"/>
                  </a:lnTo>
                  <a:lnTo>
                    <a:pt x="1263" y="5036"/>
                  </a:lnTo>
                  <a:lnTo>
                    <a:pt x="1332" y="5078"/>
                  </a:lnTo>
                  <a:lnTo>
                    <a:pt x="1353" y="5092"/>
                  </a:lnTo>
                  <a:lnTo>
                    <a:pt x="1443" y="5140"/>
                  </a:lnTo>
                  <a:lnTo>
                    <a:pt x="1450" y="5147"/>
                  </a:lnTo>
                  <a:lnTo>
                    <a:pt x="1533" y="5189"/>
                  </a:lnTo>
                  <a:lnTo>
                    <a:pt x="1554" y="5196"/>
                  </a:lnTo>
                  <a:lnTo>
                    <a:pt x="1637" y="5237"/>
                  </a:lnTo>
                  <a:lnTo>
                    <a:pt x="1651" y="5244"/>
                  </a:lnTo>
                  <a:lnTo>
                    <a:pt x="1728" y="5272"/>
                  </a:lnTo>
                  <a:lnTo>
                    <a:pt x="1755" y="5286"/>
                  </a:lnTo>
                  <a:lnTo>
                    <a:pt x="1846" y="5320"/>
                  </a:lnTo>
                  <a:lnTo>
                    <a:pt x="1852" y="5320"/>
                  </a:lnTo>
                  <a:lnTo>
                    <a:pt x="1943" y="5348"/>
                  </a:lnTo>
                  <a:lnTo>
                    <a:pt x="1963" y="5355"/>
                  </a:lnTo>
                  <a:lnTo>
                    <a:pt x="2061" y="5376"/>
                  </a:lnTo>
                  <a:lnTo>
                    <a:pt x="2067" y="5376"/>
                  </a:lnTo>
                  <a:lnTo>
                    <a:pt x="2158" y="5397"/>
                  </a:lnTo>
                  <a:lnTo>
                    <a:pt x="2178" y="5404"/>
                  </a:lnTo>
                  <a:lnTo>
                    <a:pt x="2282" y="5425"/>
                  </a:lnTo>
                  <a:lnTo>
                    <a:pt x="2380" y="5438"/>
                  </a:lnTo>
                  <a:lnTo>
                    <a:pt x="2407" y="5438"/>
                  </a:lnTo>
                  <a:lnTo>
                    <a:pt x="2511" y="5452"/>
                  </a:lnTo>
                  <a:lnTo>
                    <a:pt x="2969" y="5452"/>
                  </a:lnTo>
                  <a:lnTo>
                    <a:pt x="3073" y="5438"/>
                  </a:lnTo>
                  <a:lnTo>
                    <a:pt x="3101" y="5438"/>
                  </a:lnTo>
                  <a:lnTo>
                    <a:pt x="3191" y="5425"/>
                  </a:lnTo>
                  <a:lnTo>
                    <a:pt x="3198" y="5425"/>
                  </a:lnTo>
                  <a:lnTo>
                    <a:pt x="3302" y="5404"/>
                  </a:lnTo>
                  <a:lnTo>
                    <a:pt x="3323" y="5397"/>
                  </a:lnTo>
                  <a:lnTo>
                    <a:pt x="3413" y="5376"/>
                  </a:lnTo>
                  <a:lnTo>
                    <a:pt x="3420" y="5376"/>
                  </a:lnTo>
                  <a:lnTo>
                    <a:pt x="3517" y="5355"/>
                  </a:lnTo>
                  <a:lnTo>
                    <a:pt x="3538" y="5348"/>
                  </a:lnTo>
                  <a:lnTo>
                    <a:pt x="3621" y="5320"/>
                  </a:lnTo>
                  <a:lnTo>
                    <a:pt x="3635" y="5320"/>
                  </a:lnTo>
                  <a:lnTo>
                    <a:pt x="3725" y="5286"/>
                  </a:lnTo>
                  <a:lnTo>
                    <a:pt x="3746" y="5272"/>
                  </a:lnTo>
                  <a:lnTo>
                    <a:pt x="3829" y="5244"/>
                  </a:lnTo>
                  <a:lnTo>
                    <a:pt x="3843" y="5237"/>
                  </a:lnTo>
                  <a:lnTo>
                    <a:pt x="3926" y="5196"/>
                  </a:lnTo>
                  <a:lnTo>
                    <a:pt x="3947" y="5189"/>
                  </a:lnTo>
                  <a:lnTo>
                    <a:pt x="4030" y="5147"/>
                  </a:lnTo>
                  <a:lnTo>
                    <a:pt x="4037" y="5140"/>
                  </a:lnTo>
                  <a:lnTo>
                    <a:pt x="4128" y="5092"/>
                  </a:lnTo>
                  <a:lnTo>
                    <a:pt x="4148" y="5078"/>
                  </a:lnTo>
                  <a:lnTo>
                    <a:pt x="4218" y="5036"/>
                  </a:lnTo>
                  <a:lnTo>
                    <a:pt x="4232" y="5029"/>
                  </a:lnTo>
                  <a:lnTo>
                    <a:pt x="4308" y="4974"/>
                  </a:lnTo>
                  <a:lnTo>
                    <a:pt x="4329" y="4960"/>
                  </a:lnTo>
                  <a:lnTo>
                    <a:pt x="4398" y="4911"/>
                  </a:lnTo>
                  <a:lnTo>
                    <a:pt x="4412" y="4897"/>
                  </a:lnTo>
                  <a:lnTo>
                    <a:pt x="4488" y="4842"/>
                  </a:lnTo>
                  <a:lnTo>
                    <a:pt x="4502" y="4828"/>
                  </a:lnTo>
                  <a:lnTo>
                    <a:pt x="4564" y="4773"/>
                  </a:lnTo>
                  <a:lnTo>
                    <a:pt x="4578" y="4759"/>
                  </a:lnTo>
                  <a:lnTo>
                    <a:pt x="4648" y="4696"/>
                  </a:lnTo>
                  <a:lnTo>
                    <a:pt x="4662" y="4675"/>
                  </a:lnTo>
                  <a:lnTo>
                    <a:pt x="4724" y="4620"/>
                  </a:lnTo>
                  <a:lnTo>
                    <a:pt x="4738" y="4606"/>
                  </a:lnTo>
                  <a:cubicBezTo>
                    <a:pt x="4759" y="4585"/>
                    <a:pt x="4780" y="4558"/>
                    <a:pt x="4800" y="4537"/>
                  </a:cubicBezTo>
                  <a:lnTo>
                    <a:pt x="4814" y="4516"/>
                  </a:lnTo>
                  <a:lnTo>
                    <a:pt x="4842" y="4488"/>
                  </a:lnTo>
                  <a:cubicBezTo>
                    <a:pt x="5022" y="4273"/>
                    <a:pt x="5168" y="4030"/>
                    <a:pt x="5272" y="3774"/>
                  </a:cubicBezTo>
                  <a:cubicBezTo>
                    <a:pt x="5286" y="3746"/>
                    <a:pt x="5293" y="3718"/>
                    <a:pt x="5307" y="3690"/>
                  </a:cubicBezTo>
                  <a:lnTo>
                    <a:pt x="5314" y="3670"/>
                  </a:lnTo>
                  <a:cubicBezTo>
                    <a:pt x="5321" y="3649"/>
                    <a:pt x="5327" y="3621"/>
                    <a:pt x="5341" y="3600"/>
                  </a:cubicBezTo>
                  <a:lnTo>
                    <a:pt x="5348" y="3573"/>
                  </a:lnTo>
                  <a:cubicBezTo>
                    <a:pt x="5355" y="3538"/>
                    <a:pt x="5369" y="3510"/>
                    <a:pt x="5376" y="3475"/>
                  </a:cubicBezTo>
                  <a:cubicBezTo>
                    <a:pt x="5411" y="3364"/>
                    <a:pt x="5432" y="3254"/>
                    <a:pt x="5452" y="3143"/>
                  </a:cubicBezTo>
                  <a:cubicBezTo>
                    <a:pt x="5452" y="3115"/>
                    <a:pt x="5459" y="3087"/>
                    <a:pt x="5459" y="3066"/>
                  </a:cubicBezTo>
                  <a:cubicBezTo>
                    <a:pt x="5466" y="3038"/>
                    <a:pt x="5466" y="3025"/>
                    <a:pt x="5466" y="3004"/>
                  </a:cubicBezTo>
                  <a:cubicBezTo>
                    <a:pt x="5473" y="2907"/>
                    <a:pt x="5480" y="2817"/>
                    <a:pt x="5480" y="2719"/>
                  </a:cubicBezTo>
                  <a:lnTo>
                    <a:pt x="5480" y="2629"/>
                  </a:lnTo>
                  <a:lnTo>
                    <a:pt x="5480" y="2602"/>
                  </a:lnTo>
                  <a:cubicBezTo>
                    <a:pt x="5480" y="2574"/>
                    <a:pt x="5480" y="2539"/>
                    <a:pt x="5473" y="2511"/>
                  </a:cubicBezTo>
                  <a:cubicBezTo>
                    <a:pt x="5466" y="2477"/>
                    <a:pt x="5466" y="2449"/>
                    <a:pt x="5466" y="2414"/>
                  </a:cubicBezTo>
                  <a:lnTo>
                    <a:pt x="5466" y="2393"/>
                  </a:lnTo>
                  <a:cubicBezTo>
                    <a:pt x="5459" y="2331"/>
                    <a:pt x="5445" y="2269"/>
                    <a:pt x="5438" y="2213"/>
                  </a:cubicBezTo>
                  <a:lnTo>
                    <a:pt x="5438" y="2185"/>
                  </a:lnTo>
                  <a:cubicBezTo>
                    <a:pt x="5425" y="2130"/>
                    <a:pt x="5411" y="2074"/>
                    <a:pt x="5397" y="2012"/>
                  </a:cubicBezTo>
                  <a:lnTo>
                    <a:pt x="5390" y="1991"/>
                  </a:lnTo>
                  <a:cubicBezTo>
                    <a:pt x="5376" y="1929"/>
                    <a:pt x="5355" y="1873"/>
                    <a:pt x="5334" y="1818"/>
                  </a:cubicBezTo>
                  <a:lnTo>
                    <a:pt x="5327" y="1797"/>
                  </a:lnTo>
                  <a:cubicBezTo>
                    <a:pt x="5307" y="1734"/>
                    <a:pt x="5286" y="1679"/>
                    <a:pt x="5265" y="1630"/>
                  </a:cubicBezTo>
                  <a:lnTo>
                    <a:pt x="5258" y="1610"/>
                  </a:lnTo>
                  <a:cubicBezTo>
                    <a:pt x="5230" y="1554"/>
                    <a:pt x="5203" y="1499"/>
                    <a:pt x="5175" y="1443"/>
                  </a:cubicBezTo>
                  <a:lnTo>
                    <a:pt x="5168" y="1429"/>
                  </a:lnTo>
                  <a:cubicBezTo>
                    <a:pt x="5140" y="1374"/>
                    <a:pt x="5112" y="1325"/>
                    <a:pt x="5078" y="1270"/>
                  </a:cubicBezTo>
                  <a:lnTo>
                    <a:pt x="5071" y="1256"/>
                  </a:lnTo>
                  <a:cubicBezTo>
                    <a:pt x="5036" y="1200"/>
                    <a:pt x="5001" y="1152"/>
                    <a:pt x="4967" y="1103"/>
                  </a:cubicBezTo>
                  <a:cubicBezTo>
                    <a:pt x="4856" y="951"/>
                    <a:pt x="4731" y="812"/>
                    <a:pt x="4592" y="687"/>
                  </a:cubicBezTo>
                  <a:lnTo>
                    <a:pt x="4571" y="666"/>
                  </a:lnTo>
                  <a:lnTo>
                    <a:pt x="4551" y="646"/>
                  </a:lnTo>
                  <a:lnTo>
                    <a:pt x="4537" y="632"/>
                  </a:lnTo>
                  <a:lnTo>
                    <a:pt x="4523" y="625"/>
                  </a:lnTo>
                  <a:lnTo>
                    <a:pt x="4509" y="611"/>
                  </a:lnTo>
                  <a:lnTo>
                    <a:pt x="4502" y="604"/>
                  </a:lnTo>
                  <a:lnTo>
                    <a:pt x="4474" y="583"/>
                  </a:lnTo>
                  <a:lnTo>
                    <a:pt x="4447" y="562"/>
                  </a:lnTo>
                  <a:lnTo>
                    <a:pt x="4426" y="541"/>
                  </a:lnTo>
                  <a:lnTo>
                    <a:pt x="4398" y="521"/>
                  </a:lnTo>
                  <a:lnTo>
                    <a:pt x="4370" y="500"/>
                  </a:lnTo>
                  <a:lnTo>
                    <a:pt x="4343" y="486"/>
                  </a:lnTo>
                  <a:lnTo>
                    <a:pt x="4322" y="465"/>
                  </a:lnTo>
                  <a:lnTo>
                    <a:pt x="4294" y="444"/>
                  </a:lnTo>
                  <a:lnTo>
                    <a:pt x="4266" y="430"/>
                  </a:lnTo>
                  <a:lnTo>
                    <a:pt x="4238" y="410"/>
                  </a:lnTo>
                  <a:lnTo>
                    <a:pt x="4211" y="396"/>
                  </a:lnTo>
                  <a:lnTo>
                    <a:pt x="4183" y="375"/>
                  </a:lnTo>
                  <a:lnTo>
                    <a:pt x="4155" y="361"/>
                  </a:lnTo>
                  <a:lnTo>
                    <a:pt x="4128" y="347"/>
                  </a:lnTo>
                  <a:lnTo>
                    <a:pt x="4100" y="326"/>
                  </a:lnTo>
                  <a:lnTo>
                    <a:pt x="4072" y="313"/>
                  </a:lnTo>
                  <a:lnTo>
                    <a:pt x="4044" y="299"/>
                  </a:lnTo>
                  <a:lnTo>
                    <a:pt x="4017" y="278"/>
                  </a:lnTo>
                  <a:lnTo>
                    <a:pt x="3989" y="264"/>
                  </a:lnTo>
                  <a:lnTo>
                    <a:pt x="3961" y="250"/>
                  </a:lnTo>
                  <a:lnTo>
                    <a:pt x="3933" y="236"/>
                  </a:lnTo>
                  <a:lnTo>
                    <a:pt x="3912" y="229"/>
                  </a:lnTo>
                  <a:lnTo>
                    <a:pt x="3899" y="222"/>
                  </a:lnTo>
                  <a:lnTo>
                    <a:pt x="3871" y="209"/>
                  </a:lnTo>
                  <a:lnTo>
                    <a:pt x="3850" y="202"/>
                  </a:lnTo>
                  <a:lnTo>
                    <a:pt x="3836" y="195"/>
                  </a:lnTo>
                  <a:lnTo>
                    <a:pt x="3802" y="181"/>
                  </a:lnTo>
                  <a:lnTo>
                    <a:pt x="3753" y="160"/>
                  </a:lnTo>
                  <a:lnTo>
                    <a:pt x="3725" y="153"/>
                  </a:lnTo>
                  <a:lnTo>
                    <a:pt x="3691" y="139"/>
                  </a:lnTo>
                  <a:lnTo>
                    <a:pt x="3663" y="125"/>
                  </a:lnTo>
                  <a:lnTo>
                    <a:pt x="3628" y="111"/>
                  </a:lnTo>
                  <a:lnTo>
                    <a:pt x="3614" y="111"/>
                  </a:lnTo>
                  <a:lnTo>
                    <a:pt x="3600" y="104"/>
                  </a:lnTo>
                  <a:lnTo>
                    <a:pt x="3586" y="98"/>
                  </a:lnTo>
                  <a:lnTo>
                    <a:pt x="3566" y="98"/>
                  </a:lnTo>
                  <a:lnTo>
                    <a:pt x="3538" y="84"/>
                  </a:lnTo>
                  <a:lnTo>
                    <a:pt x="3503" y="77"/>
                  </a:lnTo>
                  <a:lnTo>
                    <a:pt x="3476" y="70"/>
                  </a:lnTo>
                  <a:lnTo>
                    <a:pt x="3441" y="56"/>
                  </a:lnTo>
                  <a:lnTo>
                    <a:pt x="3413" y="49"/>
                  </a:lnTo>
                  <a:lnTo>
                    <a:pt x="3378" y="42"/>
                  </a:lnTo>
                  <a:lnTo>
                    <a:pt x="3344" y="35"/>
                  </a:lnTo>
                  <a:lnTo>
                    <a:pt x="3309" y="28"/>
                  </a:lnTo>
                  <a:lnTo>
                    <a:pt x="3281" y="21"/>
                  </a:lnTo>
                  <a:lnTo>
                    <a:pt x="3247" y="14"/>
                  </a:lnTo>
                  <a:lnTo>
                    <a:pt x="3212" y="14"/>
                  </a:lnTo>
                  <a:lnTo>
                    <a:pt x="3177" y="7"/>
                  </a:lnTo>
                  <a:lnTo>
                    <a:pt x="3150" y="0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374;p52">
              <a:extLst>
                <a:ext uri="{FF2B5EF4-FFF2-40B4-BE49-F238E27FC236}">
                  <a16:creationId xmlns:a16="http://schemas.microsoft.com/office/drawing/2014/main" xmlns="" id="{B9A25246-9667-48C5-BF00-EA826F1FEBA3}"/>
                </a:ext>
              </a:extLst>
            </p:cNvPr>
            <p:cNvSpPr/>
            <p:nvPr/>
          </p:nvSpPr>
          <p:spPr>
            <a:xfrm>
              <a:off x="1454346" y="3295225"/>
              <a:ext cx="132335" cy="143448"/>
            </a:xfrm>
            <a:custGeom>
              <a:avLst/>
              <a:gdLst/>
              <a:ahLst/>
              <a:cxnLst/>
              <a:rect l="l" t="t" r="r" b="b"/>
              <a:pathLst>
                <a:path w="5037" h="5460" extrusionOk="0">
                  <a:moveTo>
                    <a:pt x="1922" y="1"/>
                  </a:moveTo>
                  <a:lnTo>
                    <a:pt x="1880" y="7"/>
                  </a:lnTo>
                  <a:lnTo>
                    <a:pt x="1852" y="14"/>
                  </a:lnTo>
                  <a:lnTo>
                    <a:pt x="1818" y="21"/>
                  </a:lnTo>
                  <a:lnTo>
                    <a:pt x="1783" y="21"/>
                  </a:lnTo>
                  <a:lnTo>
                    <a:pt x="1748" y="28"/>
                  </a:lnTo>
                  <a:lnTo>
                    <a:pt x="1721" y="35"/>
                  </a:lnTo>
                  <a:lnTo>
                    <a:pt x="1686" y="42"/>
                  </a:lnTo>
                  <a:lnTo>
                    <a:pt x="1658" y="49"/>
                  </a:lnTo>
                  <a:lnTo>
                    <a:pt x="1623" y="56"/>
                  </a:lnTo>
                  <a:lnTo>
                    <a:pt x="1589" y="63"/>
                  </a:lnTo>
                  <a:lnTo>
                    <a:pt x="1554" y="77"/>
                  </a:lnTo>
                  <a:lnTo>
                    <a:pt x="1526" y="84"/>
                  </a:lnTo>
                  <a:lnTo>
                    <a:pt x="1492" y="91"/>
                  </a:lnTo>
                  <a:lnTo>
                    <a:pt x="1464" y="105"/>
                  </a:lnTo>
                  <a:lnTo>
                    <a:pt x="1450" y="105"/>
                  </a:lnTo>
                  <a:lnTo>
                    <a:pt x="1429" y="111"/>
                  </a:lnTo>
                  <a:lnTo>
                    <a:pt x="1415" y="118"/>
                  </a:lnTo>
                  <a:lnTo>
                    <a:pt x="1402" y="118"/>
                  </a:lnTo>
                  <a:lnTo>
                    <a:pt x="1367" y="132"/>
                  </a:lnTo>
                  <a:lnTo>
                    <a:pt x="1339" y="139"/>
                  </a:lnTo>
                  <a:lnTo>
                    <a:pt x="1304" y="153"/>
                  </a:lnTo>
                  <a:lnTo>
                    <a:pt x="1277" y="167"/>
                  </a:lnTo>
                  <a:lnTo>
                    <a:pt x="1249" y="174"/>
                  </a:lnTo>
                  <a:cubicBezTo>
                    <a:pt x="0" y="1984"/>
                    <a:pt x="639" y="4481"/>
                    <a:pt x="2608" y="5459"/>
                  </a:cubicBezTo>
                  <a:lnTo>
                    <a:pt x="2650" y="5459"/>
                  </a:lnTo>
                  <a:lnTo>
                    <a:pt x="2747" y="5445"/>
                  </a:lnTo>
                  <a:lnTo>
                    <a:pt x="2754" y="5445"/>
                  </a:lnTo>
                  <a:lnTo>
                    <a:pt x="2851" y="5425"/>
                  </a:lnTo>
                  <a:lnTo>
                    <a:pt x="2879" y="5425"/>
                  </a:lnTo>
                  <a:lnTo>
                    <a:pt x="2962" y="5404"/>
                  </a:lnTo>
                  <a:lnTo>
                    <a:pt x="2969" y="5404"/>
                  </a:lnTo>
                  <a:lnTo>
                    <a:pt x="3066" y="5376"/>
                  </a:lnTo>
                  <a:lnTo>
                    <a:pt x="3087" y="5369"/>
                  </a:lnTo>
                  <a:lnTo>
                    <a:pt x="3177" y="5341"/>
                  </a:lnTo>
                  <a:lnTo>
                    <a:pt x="3184" y="5341"/>
                  </a:lnTo>
                  <a:lnTo>
                    <a:pt x="3281" y="5307"/>
                  </a:lnTo>
                  <a:lnTo>
                    <a:pt x="3302" y="5300"/>
                  </a:lnTo>
                  <a:lnTo>
                    <a:pt x="3385" y="5265"/>
                  </a:lnTo>
                  <a:lnTo>
                    <a:pt x="3392" y="5258"/>
                  </a:lnTo>
                  <a:lnTo>
                    <a:pt x="3482" y="5217"/>
                  </a:lnTo>
                  <a:lnTo>
                    <a:pt x="3503" y="5210"/>
                  </a:lnTo>
                  <a:lnTo>
                    <a:pt x="3579" y="5168"/>
                  </a:lnTo>
                  <a:lnTo>
                    <a:pt x="3593" y="5161"/>
                  </a:lnTo>
                  <a:lnTo>
                    <a:pt x="3677" y="5112"/>
                  </a:lnTo>
                  <a:lnTo>
                    <a:pt x="3697" y="5106"/>
                  </a:lnTo>
                  <a:lnTo>
                    <a:pt x="3774" y="5057"/>
                  </a:lnTo>
                  <a:lnTo>
                    <a:pt x="3781" y="5050"/>
                  </a:lnTo>
                  <a:lnTo>
                    <a:pt x="3864" y="4995"/>
                  </a:lnTo>
                  <a:lnTo>
                    <a:pt x="3885" y="4981"/>
                  </a:lnTo>
                  <a:lnTo>
                    <a:pt x="3947" y="4932"/>
                  </a:lnTo>
                  <a:lnTo>
                    <a:pt x="3961" y="4925"/>
                  </a:lnTo>
                  <a:lnTo>
                    <a:pt x="4037" y="4863"/>
                  </a:lnTo>
                  <a:lnTo>
                    <a:pt x="4058" y="4849"/>
                  </a:lnTo>
                  <a:lnTo>
                    <a:pt x="4120" y="4793"/>
                  </a:lnTo>
                  <a:lnTo>
                    <a:pt x="4127" y="4780"/>
                  </a:lnTo>
                  <a:lnTo>
                    <a:pt x="4204" y="4717"/>
                  </a:lnTo>
                  <a:lnTo>
                    <a:pt x="4218" y="4703"/>
                  </a:lnTo>
                  <a:lnTo>
                    <a:pt x="4273" y="4641"/>
                  </a:lnTo>
                  <a:lnTo>
                    <a:pt x="4287" y="4627"/>
                  </a:lnTo>
                  <a:cubicBezTo>
                    <a:pt x="4308" y="4606"/>
                    <a:pt x="4329" y="4578"/>
                    <a:pt x="4349" y="4558"/>
                  </a:cubicBezTo>
                  <a:lnTo>
                    <a:pt x="4363" y="4544"/>
                  </a:lnTo>
                  <a:lnTo>
                    <a:pt x="4391" y="4509"/>
                  </a:lnTo>
                  <a:cubicBezTo>
                    <a:pt x="4571" y="4294"/>
                    <a:pt x="4717" y="4058"/>
                    <a:pt x="4828" y="3795"/>
                  </a:cubicBezTo>
                  <a:cubicBezTo>
                    <a:pt x="4835" y="3767"/>
                    <a:pt x="4849" y="3746"/>
                    <a:pt x="4856" y="3718"/>
                  </a:cubicBezTo>
                  <a:lnTo>
                    <a:pt x="4863" y="3697"/>
                  </a:lnTo>
                  <a:cubicBezTo>
                    <a:pt x="4877" y="3670"/>
                    <a:pt x="4883" y="3642"/>
                    <a:pt x="4890" y="3621"/>
                  </a:cubicBezTo>
                  <a:lnTo>
                    <a:pt x="4897" y="3593"/>
                  </a:lnTo>
                  <a:cubicBezTo>
                    <a:pt x="4911" y="3559"/>
                    <a:pt x="4918" y="3531"/>
                    <a:pt x="4932" y="3496"/>
                  </a:cubicBezTo>
                  <a:cubicBezTo>
                    <a:pt x="4960" y="3385"/>
                    <a:pt x="4988" y="3274"/>
                    <a:pt x="5001" y="3163"/>
                  </a:cubicBezTo>
                  <a:cubicBezTo>
                    <a:pt x="5001" y="3136"/>
                    <a:pt x="5008" y="3115"/>
                    <a:pt x="5015" y="3087"/>
                  </a:cubicBezTo>
                  <a:cubicBezTo>
                    <a:pt x="5015" y="3059"/>
                    <a:pt x="5015" y="3045"/>
                    <a:pt x="5022" y="3025"/>
                  </a:cubicBezTo>
                  <a:cubicBezTo>
                    <a:pt x="5029" y="2935"/>
                    <a:pt x="5036" y="2837"/>
                    <a:pt x="5036" y="2740"/>
                  </a:cubicBezTo>
                  <a:lnTo>
                    <a:pt x="5036" y="2650"/>
                  </a:lnTo>
                  <a:cubicBezTo>
                    <a:pt x="5036" y="2622"/>
                    <a:pt x="5029" y="2615"/>
                    <a:pt x="5029" y="2609"/>
                  </a:cubicBezTo>
                  <a:cubicBezTo>
                    <a:pt x="5029" y="2581"/>
                    <a:pt x="5029" y="2546"/>
                    <a:pt x="5029" y="2518"/>
                  </a:cubicBezTo>
                  <a:cubicBezTo>
                    <a:pt x="5022" y="2484"/>
                    <a:pt x="5022" y="2456"/>
                    <a:pt x="5015" y="2421"/>
                  </a:cubicBezTo>
                  <a:lnTo>
                    <a:pt x="5015" y="2400"/>
                  </a:lnTo>
                  <a:cubicBezTo>
                    <a:pt x="5008" y="2338"/>
                    <a:pt x="5001" y="2276"/>
                    <a:pt x="4988" y="2220"/>
                  </a:cubicBezTo>
                  <a:lnTo>
                    <a:pt x="4988" y="2192"/>
                  </a:lnTo>
                  <a:cubicBezTo>
                    <a:pt x="4981" y="2137"/>
                    <a:pt x="4967" y="2074"/>
                    <a:pt x="4946" y="2019"/>
                  </a:cubicBezTo>
                  <a:lnTo>
                    <a:pt x="4946" y="1998"/>
                  </a:lnTo>
                  <a:cubicBezTo>
                    <a:pt x="4925" y="1936"/>
                    <a:pt x="4911" y="1880"/>
                    <a:pt x="4890" y="1825"/>
                  </a:cubicBezTo>
                  <a:lnTo>
                    <a:pt x="4883" y="1804"/>
                  </a:lnTo>
                  <a:cubicBezTo>
                    <a:pt x="4863" y="1741"/>
                    <a:pt x="4842" y="1686"/>
                    <a:pt x="4814" y="1631"/>
                  </a:cubicBezTo>
                  <a:lnTo>
                    <a:pt x="4807" y="1617"/>
                  </a:lnTo>
                  <a:cubicBezTo>
                    <a:pt x="4786" y="1561"/>
                    <a:pt x="4759" y="1506"/>
                    <a:pt x="4731" y="1450"/>
                  </a:cubicBezTo>
                  <a:lnTo>
                    <a:pt x="4717" y="1429"/>
                  </a:lnTo>
                  <a:cubicBezTo>
                    <a:pt x="4689" y="1381"/>
                    <a:pt x="4662" y="1332"/>
                    <a:pt x="4634" y="1277"/>
                  </a:cubicBezTo>
                  <a:lnTo>
                    <a:pt x="4620" y="1263"/>
                  </a:lnTo>
                  <a:cubicBezTo>
                    <a:pt x="4592" y="1207"/>
                    <a:pt x="4557" y="1159"/>
                    <a:pt x="4516" y="1103"/>
                  </a:cubicBezTo>
                  <a:cubicBezTo>
                    <a:pt x="4412" y="958"/>
                    <a:pt x="4287" y="819"/>
                    <a:pt x="4148" y="694"/>
                  </a:cubicBezTo>
                  <a:lnTo>
                    <a:pt x="4127" y="673"/>
                  </a:lnTo>
                  <a:lnTo>
                    <a:pt x="4100" y="653"/>
                  </a:lnTo>
                  <a:lnTo>
                    <a:pt x="4086" y="639"/>
                  </a:lnTo>
                  <a:lnTo>
                    <a:pt x="4079" y="632"/>
                  </a:lnTo>
                  <a:lnTo>
                    <a:pt x="4065" y="618"/>
                  </a:lnTo>
                  <a:lnTo>
                    <a:pt x="4051" y="611"/>
                  </a:lnTo>
                  <a:lnTo>
                    <a:pt x="4030" y="590"/>
                  </a:lnTo>
                  <a:lnTo>
                    <a:pt x="4003" y="569"/>
                  </a:lnTo>
                  <a:lnTo>
                    <a:pt x="3975" y="548"/>
                  </a:lnTo>
                  <a:lnTo>
                    <a:pt x="3947" y="528"/>
                  </a:lnTo>
                  <a:lnTo>
                    <a:pt x="3926" y="507"/>
                  </a:lnTo>
                  <a:lnTo>
                    <a:pt x="3899" y="493"/>
                  </a:lnTo>
                  <a:lnTo>
                    <a:pt x="3871" y="472"/>
                  </a:lnTo>
                  <a:lnTo>
                    <a:pt x="3843" y="451"/>
                  </a:lnTo>
                  <a:lnTo>
                    <a:pt x="3822" y="437"/>
                  </a:lnTo>
                  <a:lnTo>
                    <a:pt x="3794" y="417"/>
                  </a:lnTo>
                  <a:lnTo>
                    <a:pt x="3767" y="403"/>
                  </a:lnTo>
                  <a:lnTo>
                    <a:pt x="3739" y="382"/>
                  </a:lnTo>
                  <a:lnTo>
                    <a:pt x="3711" y="368"/>
                  </a:lnTo>
                  <a:lnTo>
                    <a:pt x="3684" y="347"/>
                  </a:lnTo>
                  <a:lnTo>
                    <a:pt x="3656" y="333"/>
                  </a:lnTo>
                  <a:lnTo>
                    <a:pt x="3628" y="320"/>
                  </a:lnTo>
                  <a:lnTo>
                    <a:pt x="3600" y="306"/>
                  </a:lnTo>
                  <a:lnTo>
                    <a:pt x="3573" y="285"/>
                  </a:lnTo>
                  <a:lnTo>
                    <a:pt x="3545" y="271"/>
                  </a:lnTo>
                  <a:lnTo>
                    <a:pt x="3510" y="257"/>
                  </a:lnTo>
                  <a:lnTo>
                    <a:pt x="3482" y="243"/>
                  </a:lnTo>
                  <a:lnTo>
                    <a:pt x="3468" y="236"/>
                  </a:lnTo>
                  <a:lnTo>
                    <a:pt x="3455" y="229"/>
                  </a:lnTo>
                  <a:lnTo>
                    <a:pt x="3427" y="216"/>
                  </a:lnTo>
                  <a:lnTo>
                    <a:pt x="3406" y="209"/>
                  </a:lnTo>
                  <a:lnTo>
                    <a:pt x="3385" y="202"/>
                  </a:lnTo>
                  <a:lnTo>
                    <a:pt x="3358" y="188"/>
                  </a:lnTo>
                  <a:lnTo>
                    <a:pt x="3309" y="167"/>
                  </a:lnTo>
                  <a:lnTo>
                    <a:pt x="3281" y="153"/>
                  </a:lnTo>
                  <a:lnTo>
                    <a:pt x="3247" y="139"/>
                  </a:lnTo>
                  <a:lnTo>
                    <a:pt x="3219" y="132"/>
                  </a:lnTo>
                  <a:lnTo>
                    <a:pt x="3184" y="118"/>
                  </a:lnTo>
                  <a:lnTo>
                    <a:pt x="3170" y="118"/>
                  </a:lnTo>
                  <a:lnTo>
                    <a:pt x="3156" y="111"/>
                  </a:lnTo>
                  <a:lnTo>
                    <a:pt x="3136" y="105"/>
                  </a:lnTo>
                  <a:lnTo>
                    <a:pt x="3122" y="105"/>
                  </a:lnTo>
                  <a:lnTo>
                    <a:pt x="3094" y="91"/>
                  </a:lnTo>
                  <a:lnTo>
                    <a:pt x="3059" y="84"/>
                  </a:lnTo>
                  <a:lnTo>
                    <a:pt x="3025" y="77"/>
                  </a:lnTo>
                  <a:lnTo>
                    <a:pt x="2997" y="63"/>
                  </a:lnTo>
                  <a:lnTo>
                    <a:pt x="2962" y="56"/>
                  </a:lnTo>
                  <a:lnTo>
                    <a:pt x="2927" y="49"/>
                  </a:lnTo>
                  <a:lnTo>
                    <a:pt x="2900" y="42"/>
                  </a:lnTo>
                  <a:lnTo>
                    <a:pt x="2865" y="35"/>
                  </a:lnTo>
                  <a:lnTo>
                    <a:pt x="2830" y="28"/>
                  </a:lnTo>
                  <a:lnTo>
                    <a:pt x="2796" y="21"/>
                  </a:lnTo>
                  <a:lnTo>
                    <a:pt x="2768" y="21"/>
                  </a:lnTo>
                  <a:lnTo>
                    <a:pt x="2733" y="14"/>
                  </a:lnTo>
                  <a:lnTo>
                    <a:pt x="2699" y="7"/>
                  </a:lnTo>
                  <a:lnTo>
                    <a:pt x="2664" y="1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375;p52">
              <a:extLst>
                <a:ext uri="{FF2B5EF4-FFF2-40B4-BE49-F238E27FC236}">
                  <a16:creationId xmlns:a16="http://schemas.microsoft.com/office/drawing/2014/main" xmlns="" id="{DB84855B-53B3-47CC-B23D-754936FA388D}"/>
                </a:ext>
              </a:extLst>
            </p:cNvPr>
            <p:cNvSpPr/>
            <p:nvPr/>
          </p:nvSpPr>
          <p:spPr>
            <a:xfrm>
              <a:off x="1506996" y="3210890"/>
              <a:ext cx="14608" cy="44453"/>
            </a:xfrm>
            <a:custGeom>
              <a:avLst/>
              <a:gdLst/>
              <a:ahLst/>
              <a:cxnLst/>
              <a:rect l="l" t="t" r="r" b="b"/>
              <a:pathLst>
                <a:path w="556" h="1692" extrusionOk="0">
                  <a:moveTo>
                    <a:pt x="278" y="1"/>
                  </a:moveTo>
                  <a:cubicBezTo>
                    <a:pt x="140" y="1"/>
                    <a:pt x="1" y="93"/>
                    <a:pt x="1" y="277"/>
                  </a:cubicBezTo>
                  <a:lnTo>
                    <a:pt x="1" y="1414"/>
                  </a:lnTo>
                  <a:cubicBezTo>
                    <a:pt x="1" y="1567"/>
                    <a:pt x="126" y="1691"/>
                    <a:pt x="278" y="1691"/>
                  </a:cubicBezTo>
                  <a:cubicBezTo>
                    <a:pt x="431" y="1691"/>
                    <a:pt x="556" y="1560"/>
                    <a:pt x="556" y="1407"/>
                  </a:cubicBezTo>
                  <a:lnTo>
                    <a:pt x="556" y="277"/>
                  </a:lnTo>
                  <a:cubicBezTo>
                    <a:pt x="556" y="93"/>
                    <a:pt x="417" y="1"/>
                    <a:pt x="278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376;p52">
              <a:extLst>
                <a:ext uri="{FF2B5EF4-FFF2-40B4-BE49-F238E27FC236}">
                  <a16:creationId xmlns:a16="http://schemas.microsoft.com/office/drawing/2014/main" xmlns="" id="{BA3A5E5A-E2FE-4C11-A064-87848399E641}"/>
                </a:ext>
              </a:extLst>
            </p:cNvPr>
            <p:cNvSpPr/>
            <p:nvPr/>
          </p:nvSpPr>
          <p:spPr>
            <a:xfrm>
              <a:off x="1430307" y="3230489"/>
              <a:ext cx="33892" cy="40696"/>
            </a:xfrm>
            <a:custGeom>
              <a:avLst/>
              <a:gdLst/>
              <a:ahLst/>
              <a:cxnLst/>
              <a:rect l="l" t="t" r="r" b="b"/>
              <a:pathLst>
                <a:path w="1290" h="1549" extrusionOk="0">
                  <a:moveTo>
                    <a:pt x="385" y="0"/>
                  </a:moveTo>
                  <a:cubicBezTo>
                    <a:pt x="192" y="0"/>
                    <a:pt x="0" y="206"/>
                    <a:pt x="139" y="425"/>
                  </a:cubicBezTo>
                  <a:lnTo>
                    <a:pt x="700" y="1410"/>
                  </a:lnTo>
                  <a:cubicBezTo>
                    <a:pt x="749" y="1493"/>
                    <a:pt x="846" y="1549"/>
                    <a:pt x="943" y="1549"/>
                  </a:cubicBezTo>
                  <a:cubicBezTo>
                    <a:pt x="1158" y="1549"/>
                    <a:pt x="1290" y="1313"/>
                    <a:pt x="1186" y="1133"/>
                  </a:cubicBezTo>
                  <a:lnTo>
                    <a:pt x="617" y="148"/>
                  </a:lnTo>
                  <a:cubicBezTo>
                    <a:pt x="561" y="43"/>
                    <a:pt x="473" y="0"/>
                    <a:pt x="385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377;p52">
              <a:extLst>
                <a:ext uri="{FF2B5EF4-FFF2-40B4-BE49-F238E27FC236}">
                  <a16:creationId xmlns:a16="http://schemas.microsoft.com/office/drawing/2014/main" xmlns="" id="{54B086E0-0A58-4913-9D40-2E314D234A00}"/>
                </a:ext>
              </a:extLst>
            </p:cNvPr>
            <p:cNvSpPr/>
            <p:nvPr/>
          </p:nvSpPr>
          <p:spPr>
            <a:xfrm>
              <a:off x="1374872" y="3284768"/>
              <a:ext cx="47002" cy="29793"/>
            </a:xfrm>
            <a:custGeom>
              <a:avLst/>
              <a:gdLst/>
              <a:ahLst/>
              <a:cxnLst/>
              <a:rect l="l" t="t" r="r" b="b"/>
              <a:pathLst>
                <a:path w="1789" h="1134" extrusionOk="0">
                  <a:moveTo>
                    <a:pt x="412" y="0"/>
                  </a:moveTo>
                  <a:cubicBezTo>
                    <a:pt x="160" y="0"/>
                    <a:pt x="0" y="373"/>
                    <a:pt x="286" y="530"/>
                  </a:cubicBezTo>
                  <a:lnTo>
                    <a:pt x="1264" y="1092"/>
                  </a:lnTo>
                  <a:cubicBezTo>
                    <a:pt x="1305" y="1120"/>
                    <a:pt x="1354" y="1134"/>
                    <a:pt x="1402" y="1134"/>
                  </a:cubicBezTo>
                  <a:cubicBezTo>
                    <a:pt x="1405" y="1134"/>
                    <a:pt x="1407" y="1134"/>
                    <a:pt x="1410" y="1134"/>
                  </a:cubicBezTo>
                  <a:cubicBezTo>
                    <a:pt x="1695" y="1134"/>
                    <a:pt x="1789" y="751"/>
                    <a:pt x="1541" y="614"/>
                  </a:cubicBezTo>
                  <a:lnTo>
                    <a:pt x="563" y="45"/>
                  </a:lnTo>
                  <a:cubicBezTo>
                    <a:pt x="511" y="14"/>
                    <a:pt x="460" y="0"/>
                    <a:pt x="412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378;p52">
              <a:extLst>
                <a:ext uri="{FF2B5EF4-FFF2-40B4-BE49-F238E27FC236}">
                  <a16:creationId xmlns:a16="http://schemas.microsoft.com/office/drawing/2014/main" xmlns="" id="{EE864B28-566D-4911-8895-42D4B3B3929F}"/>
                </a:ext>
              </a:extLst>
            </p:cNvPr>
            <p:cNvSpPr/>
            <p:nvPr/>
          </p:nvSpPr>
          <p:spPr>
            <a:xfrm>
              <a:off x="1356297" y="3359198"/>
              <a:ext cx="49235" cy="14581"/>
            </a:xfrm>
            <a:custGeom>
              <a:avLst/>
              <a:gdLst/>
              <a:ahLst/>
              <a:cxnLst/>
              <a:rect l="l" t="t" r="r" b="b"/>
              <a:pathLst>
                <a:path w="1874" h="555" extrusionOk="0">
                  <a:moveTo>
                    <a:pt x="368" y="0"/>
                  </a:moveTo>
                  <a:cubicBezTo>
                    <a:pt x="1" y="0"/>
                    <a:pt x="1" y="555"/>
                    <a:pt x="368" y="555"/>
                  </a:cubicBezTo>
                  <a:lnTo>
                    <a:pt x="1506" y="555"/>
                  </a:lnTo>
                  <a:cubicBezTo>
                    <a:pt x="1873" y="555"/>
                    <a:pt x="1873" y="0"/>
                    <a:pt x="1506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379;p52">
              <a:extLst>
                <a:ext uri="{FF2B5EF4-FFF2-40B4-BE49-F238E27FC236}">
                  <a16:creationId xmlns:a16="http://schemas.microsoft.com/office/drawing/2014/main" xmlns="" id="{1AFB513E-0899-425C-8A27-965AF0FAE4E1}"/>
                </a:ext>
              </a:extLst>
            </p:cNvPr>
            <p:cNvSpPr/>
            <p:nvPr/>
          </p:nvSpPr>
          <p:spPr>
            <a:xfrm>
              <a:off x="1375686" y="3418311"/>
              <a:ext cx="46476" cy="29478"/>
            </a:xfrm>
            <a:custGeom>
              <a:avLst/>
              <a:gdLst/>
              <a:ahLst/>
              <a:cxnLst/>
              <a:rect l="l" t="t" r="r" b="b"/>
              <a:pathLst>
                <a:path w="1769" h="1122" extrusionOk="0">
                  <a:moveTo>
                    <a:pt x="1373" y="1"/>
                  </a:moveTo>
                  <a:cubicBezTo>
                    <a:pt x="1329" y="1"/>
                    <a:pt x="1281" y="13"/>
                    <a:pt x="1233" y="39"/>
                  </a:cubicBezTo>
                  <a:lnTo>
                    <a:pt x="255" y="601"/>
                  </a:lnTo>
                  <a:cubicBezTo>
                    <a:pt x="0" y="745"/>
                    <a:pt x="100" y="1121"/>
                    <a:pt x="386" y="1121"/>
                  </a:cubicBezTo>
                  <a:cubicBezTo>
                    <a:pt x="388" y="1121"/>
                    <a:pt x="391" y="1121"/>
                    <a:pt x="393" y="1121"/>
                  </a:cubicBezTo>
                  <a:cubicBezTo>
                    <a:pt x="442" y="1121"/>
                    <a:pt x="490" y="1107"/>
                    <a:pt x="532" y="1086"/>
                  </a:cubicBezTo>
                  <a:lnTo>
                    <a:pt x="1510" y="518"/>
                  </a:lnTo>
                  <a:cubicBezTo>
                    <a:pt x="1769" y="359"/>
                    <a:pt x="1619" y="1"/>
                    <a:pt x="1373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380;p52">
              <a:extLst>
                <a:ext uri="{FF2B5EF4-FFF2-40B4-BE49-F238E27FC236}">
                  <a16:creationId xmlns:a16="http://schemas.microsoft.com/office/drawing/2014/main" xmlns="" id="{4FD56AC7-6B75-43F9-9BD6-573626D7B2A5}"/>
                </a:ext>
              </a:extLst>
            </p:cNvPr>
            <p:cNvSpPr/>
            <p:nvPr/>
          </p:nvSpPr>
          <p:spPr>
            <a:xfrm>
              <a:off x="1606701" y="3284689"/>
              <a:ext cx="46870" cy="29872"/>
            </a:xfrm>
            <a:custGeom>
              <a:avLst/>
              <a:gdLst/>
              <a:ahLst/>
              <a:cxnLst/>
              <a:rect l="l" t="t" r="r" b="b"/>
              <a:pathLst>
                <a:path w="1784" h="1137" extrusionOk="0">
                  <a:moveTo>
                    <a:pt x="1381" y="1"/>
                  </a:moveTo>
                  <a:cubicBezTo>
                    <a:pt x="1333" y="1"/>
                    <a:pt x="1281" y="15"/>
                    <a:pt x="1228" y="48"/>
                  </a:cubicBezTo>
                  <a:lnTo>
                    <a:pt x="250" y="617"/>
                  </a:lnTo>
                  <a:cubicBezTo>
                    <a:pt x="0" y="755"/>
                    <a:pt x="97" y="1137"/>
                    <a:pt x="388" y="1137"/>
                  </a:cubicBezTo>
                  <a:cubicBezTo>
                    <a:pt x="437" y="1137"/>
                    <a:pt x="486" y="1123"/>
                    <a:pt x="527" y="1095"/>
                  </a:cubicBezTo>
                  <a:lnTo>
                    <a:pt x="1505" y="526"/>
                  </a:lnTo>
                  <a:cubicBezTo>
                    <a:pt x="1784" y="375"/>
                    <a:pt x="1630" y="1"/>
                    <a:pt x="1381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381;p52">
              <a:extLst>
                <a:ext uri="{FF2B5EF4-FFF2-40B4-BE49-F238E27FC236}">
                  <a16:creationId xmlns:a16="http://schemas.microsoft.com/office/drawing/2014/main" xmlns="" id="{680488D1-DB2E-409F-80E2-831F8262A18D}"/>
                </a:ext>
              </a:extLst>
            </p:cNvPr>
            <p:cNvSpPr/>
            <p:nvPr/>
          </p:nvSpPr>
          <p:spPr>
            <a:xfrm>
              <a:off x="1564402" y="3230857"/>
              <a:ext cx="33419" cy="40328"/>
            </a:xfrm>
            <a:custGeom>
              <a:avLst/>
              <a:gdLst/>
              <a:ahLst/>
              <a:cxnLst/>
              <a:rect l="l" t="t" r="r" b="b"/>
              <a:pathLst>
                <a:path w="1272" h="1535" extrusionOk="0">
                  <a:moveTo>
                    <a:pt x="900" y="0"/>
                  </a:moveTo>
                  <a:cubicBezTo>
                    <a:pt x="816" y="0"/>
                    <a:pt x="732" y="39"/>
                    <a:pt x="674" y="134"/>
                  </a:cubicBezTo>
                  <a:lnTo>
                    <a:pt x="105" y="1119"/>
                  </a:lnTo>
                  <a:cubicBezTo>
                    <a:pt x="1" y="1299"/>
                    <a:pt x="133" y="1535"/>
                    <a:pt x="348" y="1535"/>
                  </a:cubicBezTo>
                  <a:cubicBezTo>
                    <a:pt x="445" y="1535"/>
                    <a:pt x="535" y="1479"/>
                    <a:pt x="590" y="1396"/>
                  </a:cubicBezTo>
                  <a:lnTo>
                    <a:pt x="1152" y="411"/>
                  </a:lnTo>
                  <a:cubicBezTo>
                    <a:pt x="1272" y="196"/>
                    <a:pt x="1087" y="0"/>
                    <a:pt x="900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382;p52">
              <a:extLst>
                <a:ext uri="{FF2B5EF4-FFF2-40B4-BE49-F238E27FC236}">
                  <a16:creationId xmlns:a16="http://schemas.microsoft.com/office/drawing/2014/main" xmlns="" id="{E8270767-5C45-461E-A8E6-33D403F9A03C}"/>
                </a:ext>
              </a:extLst>
            </p:cNvPr>
            <p:cNvSpPr/>
            <p:nvPr/>
          </p:nvSpPr>
          <p:spPr>
            <a:xfrm>
              <a:off x="1360317" y="3362587"/>
              <a:ext cx="427348" cy="228492"/>
            </a:xfrm>
            <a:custGeom>
              <a:avLst/>
              <a:gdLst/>
              <a:ahLst/>
              <a:cxnLst/>
              <a:rect l="l" t="t" r="r" b="b"/>
              <a:pathLst>
                <a:path w="16266" h="8697" extrusionOk="0">
                  <a:moveTo>
                    <a:pt x="9272" y="1"/>
                  </a:moveTo>
                  <a:cubicBezTo>
                    <a:pt x="7689" y="1"/>
                    <a:pt x="6230" y="1084"/>
                    <a:pt x="5861" y="2722"/>
                  </a:cubicBezTo>
                  <a:cubicBezTo>
                    <a:pt x="5644" y="2651"/>
                    <a:pt x="5422" y="2616"/>
                    <a:pt x="5202" y="2616"/>
                  </a:cubicBezTo>
                  <a:cubicBezTo>
                    <a:pt x="4525" y="2616"/>
                    <a:pt x="3874" y="2943"/>
                    <a:pt x="3475" y="3520"/>
                  </a:cubicBezTo>
                  <a:cubicBezTo>
                    <a:pt x="3251" y="3461"/>
                    <a:pt x="3027" y="3433"/>
                    <a:pt x="2807" y="3433"/>
                  </a:cubicBezTo>
                  <a:cubicBezTo>
                    <a:pt x="1521" y="3433"/>
                    <a:pt x="373" y="4388"/>
                    <a:pt x="201" y="5732"/>
                  </a:cubicBezTo>
                  <a:cubicBezTo>
                    <a:pt x="0" y="7307"/>
                    <a:pt x="1228" y="8694"/>
                    <a:pt x="2816" y="8694"/>
                  </a:cubicBezTo>
                  <a:lnTo>
                    <a:pt x="13540" y="8694"/>
                  </a:lnTo>
                  <a:cubicBezTo>
                    <a:pt x="13581" y="8696"/>
                    <a:pt x="13622" y="8697"/>
                    <a:pt x="13663" y="8697"/>
                  </a:cubicBezTo>
                  <a:cubicBezTo>
                    <a:pt x="15092" y="8697"/>
                    <a:pt x="16266" y="7536"/>
                    <a:pt x="16266" y="6093"/>
                  </a:cubicBezTo>
                  <a:cubicBezTo>
                    <a:pt x="16266" y="4654"/>
                    <a:pt x="15099" y="3495"/>
                    <a:pt x="13675" y="3495"/>
                  </a:cubicBezTo>
                  <a:cubicBezTo>
                    <a:pt x="13630" y="3495"/>
                    <a:pt x="13585" y="3496"/>
                    <a:pt x="13540" y="3499"/>
                  </a:cubicBezTo>
                  <a:cubicBezTo>
                    <a:pt x="13276" y="3499"/>
                    <a:pt x="13013" y="3533"/>
                    <a:pt x="12763" y="3617"/>
                  </a:cubicBezTo>
                  <a:lnTo>
                    <a:pt x="12763" y="3499"/>
                  </a:lnTo>
                  <a:cubicBezTo>
                    <a:pt x="12763" y="2895"/>
                    <a:pt x="12603" y="2299"/>
                    <a:pt x="12305" y="1772"/>
                  </a:cubicBezTo>
                  <a:cubicBezTo>
                    <a:pt x="11695" y="579"/>
                    <a:pt x="10425" y="197"/>
                    <a:pt x="10425" y="197"/>
                  </a:cubicBezTo>
                  <a:cubicBezTo>
                    <a:pt x="10043" y="64"/>
                    <a:pt x="9654" y="1"/>
                    <a:pt x="9272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383;p52">
              <a:extLst>
                <a:ext uri="{FF2B5EF4-FFF2-40B4-BE49-F238E27FC236}">
                  <a16:creationId xmlns:a16="http://schemas.microsoft.com/office/drawing/2014/main" xmlns="" id="{A0AD45A2-5707-47E5-9843-406EBA0B3C44}"/>
                </a:ext>
              </a:extLst>
            </p:cNvPr>
            <p:cNvSpPr/>
            <p:nvPr/>
          </p:nvSpPr>
          <p:spPr>
            <a:xfrm>
              <a:off x="1360317" y="3431264"/>
              <a:ext cx="216512" cy="159737"/>
            </a:xfrm>
            <a:custGeom>
              <a:avLst/>
              <a:gdLst/>
              <a:ahLst/>
              <a:cxnLst/>
              <a:rect l="l" t="t" r="r" b="b"/>
              <a:pathLst>
                <a:path w="8241" h="6080" extrusionOk="0">
                  <a:moveTo>
                    <a:pt x="5195" y="1"/>
                  </a:moveTo>
                  <a:cubicBezTo>
                    <a:pt x="4523" y="1"/>
                    <a:pt x="3875" y="331"/>
                    <a:pt x="3475" y="906"/>
                  </a:cubicBezTo>
                  <a:cubicBezTo>
                    <a:pt x="3251" y="847"/>
                    <a:pt x="3027" y="819"/>
                    <a:pt x="2807" y="819"/>
                  </a:cubicBezTo>
                  <a:cubicBezTo>
                    <a:pt x="1521" y="819"/>
                    <a:pt x="373" y="1774"/>
                    <a:pt x="201" y="3118"/>
                  </a:cubicBezTo>
                  <a:cubicBezTo>
                    <a:pt x="0" y="4693"/>
                    <a:pt x="1228" y="6080"/>
                    <a:pt x="2816" y="6080"/>
                  </a:cubicBezTo>
                  <a:lnTo>
                    <a:pt x="8241" y="6080"/>
                  </a:lnTo>
                  <a:cubicBezTo>
                    <a:pt x="6652" y="4963"/>
                    <a:pt x="5709" y="3139"/>
                    <a:pt x="5709" y="1197"/>
                  </a:cubicBezTo>
                  <a:cubicBezTo>
                    <a:pt x="5709" y="822"/>
                    <a:pt x="5737" y="455"/>
                    <a:pt x="5806" y="94"/>
                  </a:cubicBezTo>
                  <a:cubicBezTo>
                    <a:pt x="5604" y="31"/>
                    <a:pt x="5399" y="1"/>
                    <a:pt x="5195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13305;p57">
            <a:extLst>
              <a:ext uri="{FF2B5EF4-FFF2-40B4-BE49-F238E27FC236}">
                <a16:creationId xmlns:a16="http://schemas.microsoft.com/office/drawing/2014/main" xmlns="" id="{36B87682-E97B-4141-B38D-76B982C85076}"/>
              </a:ext>
            </a:extLst>
          </p:cNvPr>
          <p:cNvGrpSpPr/>
          <p:nvPr/>
        </p:nvGrpSpPr>
        <p:grpSpPr>
          <a:xfrm flipH="1">
            <a:off x="995847" y="5766999"/>
            <a:ext cx="668427" cy="783687"/>
            <a:chOff x="3592433" y="1980212"/>
            <a:chExt cx="381542" cy="370079"/>
          </a:xfrm>
          <a:solidFill>
            <a:srgbClr val="ED7D31"/>
          </a:solidFill>
        </p:grpSpPr>
        <p:sp>
          <p:nvSpPr>
            <p:cNvPr id="47" name="Google Shape;13306;p57">
              <a:extLst>
                <a:ext uri="{FF2B5EF4-FFF2-40B4-BE49-F238E27FC236}">
                  <a16:creationId xmlns:a16="http://schemas.microsoft.com/office/drawing/2014/main" xmlns="" id="{4FA66D02-A310-4647-903D-42EF17ADDC40}"/>
                </a:ext>
              </a:extLst>
            </p:cNvPr>
            <p:cNvSpPr/>
            <p:nvPr/>
          </p:nvSpPr>
          <p:spPr>
            <a:xfrm>
              <a:off x="3790916" y="1980212"/>
              <a:ext cx="165800" cy="370079"/>
            </a:xfrm>
            <a:custGeom>
              <a:avLst/>
              <a:gdLst/>
              <a:ahLst/>
              <a:cxnLst/>
              <a:rect l="l" t="t" r="r" b="b"/>
              <a:pathLst>
                <a:path w="6321" h="14109" extrusionOk="0">
                  <a:moveTo>
                    <a:pt x="3366" y="0"/>
                  </a:moveTo>
                  <a:cubicBezTo>
                    <a:pt x="3080" y="0"/>
                    <a:pt x="2766" y="51"/>
                    <a:pt x="2422" y="167"/>
                  </a:cubicBezTo>
                  <a:cubicBezTo>
                    <a:pt x="1" y="981"/>
                    <a:pt x="801" y="4351"/>
                    <a:pt x="1479" y="6087"/>
                  </a:cubicBezTo>
                  <a:lnTo>
                    <a:pt x="2218" y="14108"/>
                  </a:lnTo>
                  <a:cubicBezTo>
                    <a:pt x="4720" y="14108"/>
                    <a:pt x="6320" y="12284"/>
                    <a:pt x="6320" y="9782"/>
                  </a:cubicBezTo>
                  <a:cubicBezTo>
                    <a:pt x="6320" y="7138"/>
                    <a:pt x="3757" y="5320"/>
                    <a:pt x="3588" y="3496"/>
                  </a:cubicBezTo>
                  <a:cubicBezTo>
                    <a:pt x="3492" y="2453"/>
                    <a:pt x="4090" y="1945"/>
                    <a:pt x="4879" y="1945"/>
                  </a:cubicBezTo>
                  <a:cubicBezTo>
                    <a:pt x="5095" y="1945"/>
                    <a:pt x="5326" y="1983"/>
                    <a:pt x="5561" y="2059"/>
                  </a:cubicBezTo>
                  <a:cubicBezTo>
                    <a:pt x="5580" y="2066"/>
                    <a:pt x="5598" y="2069"/>
                    <a:pt x="5617" y="2069"/>
                  </a:cubicBezTo>
                  <a:cubicBezTo>
                    <a:pt x="5723" y="2069"/>
                    <a:pt x="5811" y="1959"/>
                    <a:pt x="5764" y="1849"/>
                  </a:cubicBezTo>
                  <a:cubicBezTo>
                    <a:pt x="5494" y="1234"/>
                    <a:pt x="4777" y="0"/>
                    <a:pt x="3366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307;p57">
              <a:extLst>
                <a:ext uri="{FF2B5EF4-FFF2-40B4-BE49-F238E27FC236}">
                  <a16:creationId xmlns:a16="http://schemas.microsoft.com/office/drawing/2014/main" xmlns="" id="{CF29B7DA-4FC0-4C97-BB63-CE160F8E772A}"/>
                </a:ext>
              </a:extLst>
            </p:cNvPr>
            <p:cNvSpPr/>
            <p:nvPr/>
          </p:nvSpPr>
          <p:spPr>
            <a:xfrm>
              <a:off x="3601509" y="2157448"/>
              <a:ext cx="11935" cy="19777"/>
            </a:xfrm>
            <a:custGeom>
              <a:avLst/>
              <a:gdLst/>
              <a:ahLst/>
              <a:cxnLst/>
              <a:rect l="l" t="t" r="r" b="b"/>
              <a:pathLst>
                <a:path w="455" h="754" extrusionOk="0">
                  <a:moveTo>
                    <a:pt x="228" y="1"/>
                  </a:moveTo>
                  <a:cubicBezTo>
                    <a:pt x="114" y="1"/>
                    <a:pt x="0" y="76"/>
                    <a:pt x="0" y="225"/>
                  </a:cubicBezTo>
                  <a:lnTo>
                    <a:pt x="0" y="523"/>
                  </a:lnTo>
                  <a:cubicBezTo>
                    <a:pt x="0" y="652"/>
                    <a:pt x="102" y="754"/>
                    <a:pt x="224" y="754"/>
                  </a:cubicBezTo>
                  <a:cubicBezTo>
                    <a:pt x="353" y="754"/>
                    <a:pt x="455" y="652"/>
                    <a:pt x="455" y="523"/>
                  </a:cubicBezTo>
                  <a:lnTo>
                    <a:pt x="455" y="225"/>
                  </a:lnTo>
                  <a:cubicBezTo>
                    <a:pt x="455" y="76"/>
                    <a:pt x="341" y="1"/>
                    <a:pt x="228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3308;p57">
              <a:extLst>
                <a:ext uri="{FF2B5EF4-FFF2-40B4-BE49-F238E27FC236}">
                  <a16:creationId xmlns:a16="http://schemas.microsoft.com/office/drawing/2014/main" xmlns="" id="{FEBF8D59-EE15-4742-82F2-5CD5D0FC7B10}"/>
                </a:ext>
              </a:extLst>
            </p:cNvPr>
            <p:cNvSpPr/>
            <p:nvPr/>
          </p:nvSpPr>
          <p:spPr>
            <a:xfrm>
              <a:off x="3592433" y="2165291"/>
              <a:ext cx="29902" cy="35778"/>
            </a:xfrm>
            <a:custGeom>
              <a:avLst/>
              <a:gdLst/>
              <a:ahLst/>
              <a:cxnLst/>
              <a:rect l="l" t="t" r="r" b="b"/>
              <a:pathLst>
                <a:path w="1140" h="1364" extrusionOk="0">
                  <a:moveTo>
                    <a:pt x="570" y="0"/>
                  </a:moveTo>
                  <a:cubicBezTo>
                    <a:pt x="258" y="0"/>
                    <a:pt x="1" y="251"/>
                    <a:pt x="1" y="563"/>
                  </a:cubicBezTo>
                  <a:lnTo>
                    <a:pt x="1" y="794"/>
                  </a:lnTo>
                  <a:cubicBezTo>
                    <a:pt x="1" y="1106"/>
                    <a:pt x="258" y="1363"/>
                    <a:pt x="570" y="1363"/>
                  </a:cubicBezTo>
                  <a:cubicBezTo>
                    <a:pt x="889" y="1363"/>
                    <a:pt x="1140" y="1106"/>
                    <a:pt x="1140" y="794"/>
                  </a:cubicBezTo>
                  <a:lnTo>
                    <a:pt x="1140" y="563"/>
                  </a:lnTo>
                  <a:cubicBezTo>
                    <a:pt x="1140" y="251"/>
                    <a:pt x="889" y="0"/>
                    <a:pt x="570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3309;p57">
              <a:extLst>
                <a:ext uri="{FF2B5EF4-FFF2-40B4-BE49-F238E27FC236}">
                  <a16:creationId xmlns:a16="http://schemas.microsoft.com/office/drawing/2014/main" xmlns="" id="{2A55DE6A-8437-4188-B97C-CCC69218E0FC}"/>
                </a:ext>
              </a:extLst>
            </p:cNvPr>
            <p:cNvSpPr/>
            <p:nvPr/>
          </p:nvSpPr>
          <p:spPr>
            <a:xfrm>
              <a:off x="3722088" y="2190551"/>
              <a:ext cx="61404" cy="80054"/>
            </a:xfrm>
            <a:custGeom>
              <a:avLst/>
              <a:gdLst/>
              <a:ahLst/>
              <a:cxnLst/>
              <a:rect l="l" t="t" r="r" b="b"/>
              <a:pathLst>
                <a:path w="2341" h="3052" extrusionOk="0">
                  <a:moveTo>
                    <a:pt x="1757" y="0"/>
                  </a:moveTo>
                  <a:lnTo>
                    <a:pt x="1" y="793"/>
                  </a:lnTo>
                  <a:cubicBezTo>
                    <a:pt x="1" y="793"/>
                    <a:pt x="448" y="2061"/>
                    <a:pt x="1337" y="3051"/>
                  </a:cubicBezTo>
                  <a:lnTo>
                    <a:pt x="2340" y="1648"/>
                  </a:lnTo>
                  <a:lnTo>
                    <a:pt x="1757" y="0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3310;p57">
              <a:extLst>
                <a:ext uri="{FF2B5EF4-FFF2-40B4-BE49-F238E27FC236}">
                  <a16:creationId xmlns:a16="http://schemas.microsoft.com/office/drawing/2014/main" xmlns="" id="{E25134FF-6B98-4B00-8E78-BB9D12DC8D1D}"/>
                </a:ext>
              </a:extLst>
            </p:cNvPr>
            <p:cNvSpPr/>
            <p:nvPr/>
          </p:nvSpPr>
          <p:spPr>
            <a:xfrm>
              <a:off x="3701471" y="2022364"/>
              <a:ext cx="15004" cy="26440"/>
            </a:xfrm>
            <a:custGeom>
              <a:avLst/>
              <a:gdLst/>
              <a:ahLst/>
              <a:cxnLst/>
              <a:rect l="l" t="t" r="r" b="b"/>
              <a:pathLst>
                <a:path w="572" h="1008" extrusionOk="0">
                  <a:moveTo>
                    <a:pt x="326" y="1"/>
                  </a:moveTo>
                  <a:cubicBezTo>
                    <a:pt x="229" y="1"/>
                    <a:pt x="133" y="57"/>
                    <a:pt x="109" y="181"/>
                  </a:cubicBezTo>
                  <a:lnTo>
                    <a:pt x="21" y="750"/>
                  </a:lnTo>
                  <a:cubicBezTo>
                    <a:pt x="0" y="872"/>
                    <a:pt x="88" y="988"/>
                    <a:pt x="210" y="1008"/>
                  </a:cubicBezTo>
                  <a:lnTo>
                    <a:pt x="244" y="1008"/>
                  </a:lnTo>
                  <a:cubicBezTo>
                    <a:pt x="360" y="1008"/>
                    <a:pt x="455" y="927"/>
                    <a:pt x="468" y="818"/>
                  </a:cubicBezTo>
                  <a:lnTo>
                    <a:pt x="556" y="249"/>
                  </a:lnTo>
                  <a:cubicBezTo>
                    <a:pt x="571" y="90"/>
                    <a:pt x="448" y="1"/>
                    <a:pt x="326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311;p57">
              <a:extLst>
                <a:ext uri="{FF2B5EF4-FFF2-40B4-BE49-F238E27FC236}">
                  <a16:creationId xmlns:a16="http://schemas.microsoft.com/office/drawing/2014/main" xmlns="" id="{75F17700-2CEB-4212-8A8F-4D273675C829}"/>
                </a:ext>
              </a:extLst>
            </p:cNvPr>
            <p:cNvSpPr/>
            <p:nvPr/>
          </p:nvSpPr>
          <p:spPr>
            <a:xfrm>
              <a:off x="3611109" y="2065040"/>
              <a:ext cx="319455" cy="285068"/>
            </a:xfrm>
            <a:custGeom>
              <a:avLst/>
              <a:gdLst/>
              <a:ahLst/>
              <a:cxnLst/>
              <a:rect l="l" t="t" r="r" b="b"/>
              <a:pathLst>
                <a:path w="12179" h="10868" extrusionOk="0">
                  <a:moveTo>
                    <a:pt x="3130" y="0"/>
                  </a:moveTo>
                  <a:cubicBezTo>
                    <a:pt x="2544" y="0"/>
                    <a:pt x="1974" y="212"/>
                    <a:pt x="1526" y="608"/>
                  </a:cubicBezTo>
                  <a:cubicBezTo>
                    <a:pt x="1011" y="1110"/>
                    <a:pt x="658" y="1754"/>
                    <a:pt x="509" y="2459"/>
                  </a:cubicBezTo>
                  <a:cubicBezTo>
                    <a:pt x="482" y="2595"/>
                    <a:pt x="536" y="2737"/>
                    <a:pt x="645" y="2826"/>
                  </a:cubicBezTo>
                  <a:cubicBezTo>
                    <a:pt x="835" y="2975"/>
                    <a:pt x="1058" y="3083"/>
                    <a:pt x="1296" y="3131"/>
                  </a:cubicBezTo>
                  <a:cubicBezTo>
                    <a:pt x="1465" y="3456"/>
                    <a:pt x="1703" y="3734"/>
                    <a:pt x="2001" y="3958"/>
                  </a:cubicBezTo>
                  <a:cubicBezTo>
                    <a:pt x="1450" y="3958"/>
                    <a:pt x="978" y="3875"/>
                    <a:pt x="672" y="3875"/>
                  </a:cubicBezTo>
                  <a:cubicBezTo>
                    <a:pt x="568" y="3875"/>
                    <a:pt x="483" y="3885"/>
                    <a:pt x="421" y="3910"/>
                  </a:cubicBezTo>
                  <a:cubicBezTo>
                    <a:pt x="190" y="4005"/>
                    <a:pt x="35" y="4222"/>
                    <a:pt x="14" y="4466"/>
                  </a:cubicBezTo>
                  <a:cubicBezTo>
                    <a:pt x="1" y="4602"/>
                    <a:pt x="96" y="4724"/>
                    <a:pt x="231" y="4744"/>
                  </a:cubicBezTo>
                  <a:cubicBezTo>
                    <a:pt x="597" y="4812"/>
                    <a:pt x="1418" y="4934"/>
                    <a:pt x="2279" y="5307"/>
                  </a:cubicBezTo>
                  <a:cubicBezTo>
                    <a:pt x="3022" y="5628"/>
                    <a:pt x="3583" y="5731"/>
                    <a:pt x="4009" y="5731"/>
                  </a:cubicBezTo>
                  <a:cubicBezTo>
                    <a:pt x="4473" y="5731"/>
                    <a:pt x="4776" y="5609"/>
                    <a:pt x="4978" y="5517"/>
                  </a:cubicBezTo>
                  <a:cubicBezTo>
                    <a:pt x="5187" y="5420"/>
                    <a:pt x="5394" y="5374"/>
                    <a:pt x="5575" y="5374"/>
                  </a:cubicBezTo>
                  <a:cubicBezTo>
                    <a:pt x="6088" y="5374"/>
                    <a:pt x="6397" y="5738"/>
                    <a:pt x="5981" y="6324"/>
                  </a:cubicBezTo>
                  <a:cubicBezTo>
                    <a:pt x="4754" y="8080"/>
                    <a:pt x="6117" y="9491"/>
                    <a:pt x="6903" y="9959"/>
                  </a:cubicBezTo>
                  <a:lnTo>
                    <a:pt x="5886" y="9959"/>
                  </a:lnTo>
                  <a:cubicBezTo>
                    <a:pt x="5493" y="9959"/>
                    <a:pt x="5147" y="10210"/>
                    <a:pt x="5018" y="10576"/>
                  </a:cubicBezTo>
                  <a:cubicBezTo>
                    <a:pt x="4979" y="10722"/>
                    <a:pt x="5081" y="10868"/>
                    <a:pt x="5232" y="10868"/>
                  </a:cubicBezTo>
                  <a:cubicBezTo>
                    <a:pt x="5235" y="10868"/>
                    <a:pt x="5239" y="10867"/>
                    <a:pt x="5242" y="10867"/>
                  </a:cubicBezTo>
                  <a:lnTo>
                    <a:pt x="8883" y="10867"/>
                  </a:lnTo>
                  <a:cubicBezTo>
                    <a:pt x="9351" y="10867"/>
                    <a:pt x="9785" y="10623"/>
                    <a:pt x="10029" y="10223"/>
                  </a:cubicBezTo>
                  <a:lnTo>
                    <a:pt x="10321" y="9735"/>
                  </a:lnTo>
                  <a:cubicBezTo>
                    <a:pt x="12179" y="5945"/>
                    <a:pt x="9297" y="1544"/>
                    <a:pt x="5045" y="1402"/>
                  </a:cubicBezTo>
                  <a:cubicBezTo>
                    <a:pt x="5032" y="1347"/>
                    <a:pt x="5018" y="1300"/>
                    <a:pt x="5005" y="1246"/>
                  </a:cubicBezTo>
                  <a:cubicBezTo>
                    <a:pt x="4815" y="649"/>
                    <a:pt x="4103" y="113"/>
                    <a:pt x="3479" y="25"/>
                  </a:cubicBezTo>
                  <a:cubicBezTo>
                    <a:pt x="3363" y="8"/>
                    <a:pt x="3246" y="0"/>
                    <a:pt x="3130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312;p57">
              <a:extLst>
                <a:ext uri="{FF2B5EF4-FFF2-40B4-BE49-F238E27FC236}">
                  <a16:creationId xmlns:a16="http://schemas.microsoft.com/office/drawing/2014/main" xmlns="" id="{6C2B0F0E-33DD-47E5-9E38-F3A45985138A}"/>
                </a:ext>
              </a:extLst>
            </p:cNvPr>
            <p:cNvSpPr/>
            <p:nvPr/>
          </p:nvSpPr>
          <p:spPr>
            <a:xfrm>
              <a:off x="3685628" y="2035636"/>
              <a:ext cx="34361" cy="50886"/>
            </a:xfrm>
            <a:custGeom>
              <a:avLst/>
              <a:gdLst/>
              <a:ahLst/>
              <a:cxnLst/>
              <a:rect l="l" t="t" r="r" b="b"/>
              <a:pathLst>
                <a:path w="1310" h="1940" extrusionOk="0">
                  <a:moveTo>
                    <a:pt x="863" y="1"/>
                  </a:moveTo>
                  <a:cubicBezTo>
                    <a:pt x="812" y="1"/>
                    <a:pt x="761" y="20"/>
                    <a:pt x="719" y="61"/>
                  </a:cubicBezTo>
                  <a:cubicBezTo>
                    <a:pt x="455" y="312"/>
                    <a:pt x="265" y="875"/>
                    <a:pt x="150" y="1139"/>
                  </a:cubicBezTo>
                  <a:cubicBezTo>
                    <a:pt x="1" y="1506"/>
                    <a:pt x="252" y="1912"/>
                    <a:pt x="652" y="1939"/>
                  </a:cubicBezTo>
                  <a:cubicBezTo>
                    <a:pt x="656" y="1940"/>
                    <a:pt x="660" y="1940"/>
                    <a:pt x="664" y="1940"/>
                  </a:cubicBezTo>
                  <a:cubicBezTo>
                    <a:pt x="1024" y="1940"/>
                    <a:pt x="1309" y="1651"/>
                    <a:pt x="1309" y="1295"/>
                  </a:cubicBezTo>
                  <a:cubicBezTo>
                    <a:pt x="1303" y="895"/>
                    <a:pt x="1181" y="299"/>
                    <a:pt x="1038" y="95"/>
                  </a:cubicBezTo>
                  <a:cubicBezTo>
                    <a:pt x="996" y="34"/>
                    <a:pt x="930" y="1"/>
                    <a:pt x="863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313;p57">
              <a:extLst>
                <a:ext uri="{FF2B5EF4-FFF2-40B4-BE49-F238E27FC236}">
                  <a16:creationId xmlns:a16="http://schemas.microsoft.com/office/drawing/2014/main" xmlns="" id="{F8A0E321-E617-477B-8503-17C87FE02ECE}"/>
                </a:ext>
              </a:extLst>
            </p:cNvPr>
            <p:cNvSpPr/>
            <p:nvPr/>
          </p:nvSpPr>
          <p:spPr>
            <a:xfrm>
              <a:off x="3658244" y="2099480"/>
              <a:ext cx="17810" cy="17994"/>
            </a:xfrm>
            <a:custGeom>
              <a:avLst/>
              <a:gdLst/>
              <a:ahLst/>
              <a:cxnLst/>
              <a:rect l="l" t="t" r="r" b="b"/>
              <a:pathLst>
                <a:path w="679" h="686" extrusionOk="0">
                  <a:moveTo>
                    <a:pt x="340" y="0"/>
                  </a:moveTo>
                  <a:cubicBezTo>
                    <a:pt x="150" y="0"/>
                    <a:pt x="1" y="156"/>
                    <a:pt x="1" y="346"/>
                  </a:cubicBezTo>
                  <a:cubicBezTo>
                    <a:pt x="1" y="529"/>
                    <a:pt x="150" y="685"/>
                    <a:pt x="340" y="685"/>
                  </a:cubicBezTo>
                  <a:cubicBezTo>
                    <a:pt x="529" y="685"/>
                    <a:pt x="679" y="529"/>
                    <a:pt x="679" y="346"/>
                  </a:cubicBezTo>
                  <a:cubicBezTo>
                    <a:pt x="679" y="156"/>
                    <a:pt x="529" y="0"/>
                    <a:pt x="340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314;p57">
              <a:extLst>
                <a:ext uri="{FF2B5EF4-FFF2-40B4-BE49-F238E27FC236}">
                  <a16:creationId xmlns:a16="http://schemas.microsoft.com/office/drawing/2014/main" xmlns="" id="{9915883D-6D2B-4BE9-99C6-243F65EFE491}"/>
                </a:ext>
              </a:extLst>
            </p:cNvPr>
            <p:cNvSpPr/>
            <p:nvPr/>
          </p:nvSpPr>
          <p:spPr>
            <a:xfrm>
              <a:off x="3645077" y="2133264"/>
              <a:ext cx="89497" cy="35594"/>
            </a:xfrm>
            <a:custGeom>
              <a:avLst/>
              <a:gdLst/>
              <a:ahLst/>
              <a:cxnLst/>
              <a:rect l="l" t="t" r="r" b="b"/>
              <a:pathLst>
                <a:path w="3412" h="1357" extrusionOk="0">
                  <a:moveTo>
                    <a:pt x="2788" y="0"/>
                  </a:moveTo>
                  <a:cubicBezTo>
                    <a:pt x="2216" y="0"/>
                    <a:pt x="1622" y="358"/>
                    <a:pt x="991" y="496"/>
                  </a:cubicBezTo>
                  <a:cubicBezTo>
                    <a:pt x="798" y="540"/>
                    <a:pt x="601" y="563"/>
                    <a:pt x="404" y="563"/>
                  </a:cubicBezTo>
                  <a:cubicBezTo>
                    <a:pt x="269" y="563"/>
                    <a:pt x="134" y="552"/>
                    <a:pt x="1" y="530"/>
                  </a:cubicBezTo>
                  <a:lnTo>
                    <a:pt x="1" y="530"/>
                  </a:lnTo>
                  <a:cubicBezTo>
                    <a:pt x="170" y="855"/>
                    <a:pt x="408" y="1140"/>
                    <a:pt x="706" y="1357"/>
                  </a:cubicBezTo>
                  <a:cubicBezTo>
                    <a:pt x="1486" y="1357"/>
                    <a:pt x="2428" y="1201"/>
                    <a:pt x="3303" y="414"/>
                  </a:cubicBezTo>
                  <a:cubicBezTo>
                    <a:pt x="3411" y="326"/>
                    <a:pt x="3391" y="157"/>
                    <a:pt x="3262" y="96"/>
                  </a:cubicBezTo>
                  <a:cubicBezTo>
                    <a:pt x="3106" y="28"/>
                    <a:pt x="2948" y="0"/>
                    <a:pt x="2788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315;p57">
              <a:extLst>
                <a:ext uri="{FF2B5EF4-FFF2-40B4-BE49-F238E27FC236}">
                  <a16:creationId xmlns:a16="http://schemas.microsoft.com/office/drawing/2014/main" xmlns="" id="{755CD071-E9E1-4405-9385-0402C9C2474B}"/>
                </a:ext>
              </a:extLst>
            </p:cNvPr>
            <p:cNvSpPr/>
            <p:nvPr/>
          </p:nvSpPr>
          <p:spPr>
            <a:xfrm>
              <a:off x="3623752" y="2119231"/>
              <a:ext cx="20459" cy="24394"/>
            </a:xfrm>
            <a:custGeom>
              <a:avLst/>
              <a:gdLst/>
              <a:ahLst/>
              <a:cxnLst/>
              <a:rect l="l" t="t" r="r" b="b"/>
              <a:pathLst>
                <a:path w="780" h="930" extrusionOk="0">
                  <a:moveTo>
                    <a:pt x="136" y="0"/>
                  </a:moveTo>
                  <a:cubicBezTo>
                    <a:pt x="88" y="122"/>
                    <a:pt x="54" y="258"/>
                    <a:pt x="27" y="387"/>
                  </a:cubicBezTo>
                  <a:cubicBezTo>
                    <a:pt x="0" y="529"/>
                    <a:pt x="54" y="671"/>
                    <a:pt x="163" y="760"/>
                  </a:cubicBezTo>
                  <a:cubicBezTo>
                    <a:pt x="244" y="827"/>
                    <a:pt x="339" y="882"/>
                    <a:pt x="427" y="929"/>
                  </a:cubicBezTo>
                  <a:cubicBezTo>
                    <a:pt x="780" y="407"/>
                    <a:pt x="414" y="109"/>
                    <a:pt x="136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3316;p57">
              <a:extLst>
                <a:ext uri="{FF2B5EF4-FFF2-40B4-BE49-F238E27FC236}">
                  <a16:creationId xmlns:a16="http://schemas.microsoft.com/office/drawing/2014/main" xmlns="" id="{C161EE3C-C3E9-4326-8435-BFA45380653E}"/>
                </a:ext>
              </a:extLst>
            </p:cNvPr>
            <p:cNvSpPr/>
            <p:nvPr/>
          </p:nvSpPr>
          <p:spPr>
            <a:xfrm>
              <a:off x="3744856" y="2237660"/>
              <a:ext cx="88421" cy="88789"/>
            </a:xfrm>
            <a:custGeom>
              <a:avLst/>
              <a:gdLst/>
              <a:ahLst/>
              <a:cxnLst/>
              <a:rect l="l" t="t" r="r" b="b"/>
              <a:pathLst>
                <a:path w="3371" h="3385" extrusionOk="0">
                  <a:moveTo>
                    <a:pt x="719" y="1"/>
                  </a:moveTo>
                  <a:lnTo>
                    <a:pt x="719" y="1"/>
                  </a:lnTo>
                  <a:cubicBezTo>
                    <a:pt x="1" y="1249"/>
                    <a:pt x="570" y="2300"/>
                    <a:pt x="1214" y="2930"/>
                  </a:cubicBezTo>
                  <a:lnTo>
                    <a:pt x="1221" y="2930"/>
                  </a:lnTo>
                  <a:cubicBezTo>
                    <a:pt x="1397" y="3100"/>
                    <a:pt x="1587" y="3256"/>
                    <a:pt x="1798" y="3384"/>
                  </a:cubicBezTo>
                  <a:lnTo>
                    <a:pt x="3066" y="3384"/>
                  </a:lnTo>
                  <a:cubicBezTo>
                    <a:pt x="3371" y="3384"/>
                    <a:pt x="3371" y="2930"/>
                    <a:pt x="3066" y="2930"/>
                  </a:cubicBezTo>
                  <a:lnTo>
                    <a:pt x="3011" y="2930"/>
                  </a:lnTo>
                  <a:cubicBezTo>
                    <a:pt x="2999" y="2930"/>
                    <a:pt x="2988" y="2930"/>
                    <a:pt x="2976" y="2930"/>
                  </a:cubicBezTo>
                  <a:cubicBezTo>
                    <a:pt x="2561" y="2930"/>
                    <a:pt x="2154" y="2815"/>
                    <a:pt x="1798" y="2598"/>
                  </a:cubicBezTo>
                  <a:cubicBezTo>
                    <a:pt x="760" y="1927"/>
                    <a:pt x="618" y="618"/>
                    <a:pt x="719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3317;p57">
              <a:extLst>
                <a:ext uri="{FF2B5EF4-FFF2-40B4-BE49-F238E27FC236}">
                  <a16:creationId xmlns:a16="http://schemas.microsoft.com/office/drawing/2014/main" xmlns="" id="{62E6C878-8946-44C3-9CCD-CEAB9714FDBB}"/>
                </a:ext>
              </a:extLst>
            </p:cNvPr>
            <p:cNvSpPr/>
            <p:nvPr/>
          </p:nvSpPr>
          <p:spPr>
            <a:xfrm>
              <a:off x="3829159" y="1998626"/>
              <a:ext cx="144816" cy="333147"/>
            </a:xfrm>
            <a:custGeom>
              <a:avLst/>
              <a:gdLst/>
              <a:ahLst/>
              <a:cxnLst/>
              <a:rect l="l" t="t" r="r" b="b"/>
              <a:pathLst>
                <a:path w="5521" h="12701" extrusionOk="0">
                  <a:moveTo>
                    <a:pt x="2155" y="0"/>
                  </a:moveTo>
                  <a:cubicBezTo>
                    <a:pt x="1629" y="0"/>
                    <a:pt x="1147" y="218"/>
                    <a:pt x="848" y="665"/>
                  </a:cubicBezTo>
                  <a:cubicBezTo>
                    <a:pt x="1" y="1920"/>
                    <a:pt x="516" y="3764"/>
                    <a:pt x="1899" y="5215"/>
                  </a:cubicBezTo>
                  <a:cubicBezTo>
                    <a:pt x="2747" y="6097"/>
                    <a:pt x="5520" y="9989"/>
                    <a:pt x="3147" y="12701"/>
                  </a:cubicBezTo>
                  <a:cubicBezTo>
                    <a:pt x="4232" y="11948"/>
                    <a:pt x="4862" y="10646"/>
                    <a:pt x="4862" y="9080"/>
                  </a:cubicBezTo>
                  <a:cubicBezTo>
                    <a:pt x="4862" y="6436"/>
                    <a:pt x="2299" y="4618"/>
                    <a:pt x="2130" y="2794"/>
                  </a:cubicBezTo>
                  <a:cubicBezTo>
                    <a:pt x="2034" y="1751"/>
                    <a:pt x="2632" y="1243"/>
                    <a:pt x="3421" y="1243"/>
                  </a:cubicBezTo>
                  <a:cubicBezTo>
                    <a:pt x="3637" y="1243"/>
                    <a:pt x="3868" y="1281"/>
                    <a:pt x="4103" y="1357"/>
                  </a:cubicBezTo>
                  <a:cubicBezTo>
                    <a:pt x="4120" y="1362"/>
                    <a:pt x="4137" y="1365"/>
                    <a:pt x="4154" y="1365"/>
                  </a:cubicBezTo>
                  <a:cubicBezTo>
                    <a:pt x="4206" y="1365"/>
                    <a:pt x="4256" y="1342"/>
                    <a:pt x="4286" y="1296"/>
                  </a:cubicBezTo>
                  <a:cubicBezTo>
                    <a:pt x="3748" y="443"/>
                    <a:pt x="2906" y="0"/>
                    <a:pt x="2155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13361;p57">
            <a:extLst>
              <a:ext uri="{FF2B5EF4-FFF2-40B4-BE49-F238E27FC236}">
                <a16:creationId xmlns:a16="http://schemas.microsoft.com/office/drawing/2014/main" xmlns="" id="{42675E9E-514C-439E-9155-9BD71353DFF2}"/>
              </a:ext>
            </a:extLst>
          </p:cNvPr>
          <p:cNvGrpSpPr/>
          <p:nvPr/>
        </p:nvGrpSpPr>
        <p:grpSpPr>
          <a:xfrm>
            <a:off x="9466240" y="5897917"/>
            <a:ext cx="649310" cy="554397"/>
            <a:chOff x="6324130" y="1566303"/>
            <a:chExt cx="370630" cy="261802"/>
          </a:xfrm>
          <a:solidFill>
            <a:srgbClr val="ED7D31"/>
          </a:solidFill>
        </p:grpSpPr>
        <p:sp>
          <p:nvSpPr>
            <p:cNvPr id="60" name="Google Shape;13362;p57">
              <a:extLst>
                <a:ext uri="{FF2B5EF4-FFF2-40B4-BE49-F238E27FC236}">
                  <a16:creationId xmlns:a16="http://schemas.microsoft.com/office/drawing/2014/main" xmlns="" id="{17E79484-77B8-4DBB-81B0-6321CCFEF70A}"/>
                </a:ext>
              </a:extLst>
            </p:cNvPr>
            <p:cNvSpPr/>
            <p:nvPr/>
          </p:nvSpPr>
          <p:spPr>
            <a:xfrm>
              <a:off x="6536147" y="1780418"/>
              <a:ext cx="57286" cy="47686"/>
            </a:xfrm>
            <a:custGeom>
              <a:avLst/>
              <a:gdLst/>
              <a:ahLst/>
              <a:cxnLst/>
              <a:rect l="l" t="t" r="r" b="b"/>
              <a:pathLst>
                <a:path w="2184" h="1818" extrusionOk="0">
                  <a:moveTo>
                    <a:pt x="814" y="0"/>
                  </a:moveTo>
                  <a:lnTo>
                    <a:pt x="814" y="1051"/>
                  </a:lnTo>
                  <a:lnTo>
                    <a:pt x="448" y="1092"/>
                  </a:lnTo>
                  <a:cubicBezTo>
                    <a:pt x="0" y="1153"/>
                    <a:pt x="41" y="1811"/>
                    <a:pt x="495" y="1817"/>
                  </a:cubicBezTo>
                  <a:lnTo>
                    <a:pt x="1722" y="1817"/>
                  </a:lnTo>
                  <a:cubicBezTo>
                    <a:pt x="1973" y="1817"/>
                    <a:pt x="2184" y="1614"/>
                    <a:pt x="2184" y="1363"/>
                  </a:cubicBezTo>
                  <a:lnTo>
                    <a:pt x="2184" y="0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363;p57">
              <a:extLst>
                <a:ext uri="{FF2B5EF4-FFF2-40B4-BE49-F238E27FC236}">
                  <a16:creationId xmlns:a16="http://schemas.microsoft.com/office/drawing/2014/main" xmlns="" id="{76E294F0-171B-4163-8B07-19FFA2DD03C0}"/>
                </a:ext>
              </a:extLst>
            </p:cNvPr>
            <p:cNvSpPr/>
            <p:nvPr/>
          </p:nvSpPr>
          <p:spPr>
            <a:xfrm>
              <a:off x="6404525" y="1787343"/>
              <a:ext cx="51253" cy="40761"/>
            </a:xfrm>
            <a:custGeom>
              <a:avLst/>
              <a:gdLst/>
              <a:ahLst/>
              <a:cxnLst/>
              <a:rect l="l" t="t" r="r" b="b"/>
              <a:pathLst>
                <a:path w="1954" h="1554" extrusionOk="0">
                  <a:moveTo>
                    <a:pt x="814" y="1"/>
                  </a:moveTo>
                  <a:lnTo>
                    <a:pt x="814" y="787"/>
                  </a:lnTo>
                  <a:lnTo>
                    <a:pt x="448" y="828"/>
                  </a:lnTo>
                  <a:cubicBezTo>
                    <a:pt x="0" y="889"/>
                    <a:pt x="41" y="1547"/>
                    <a:pt x="495" y="1553"/>
                  </a:cubicBezTo>
                  <a:lnTo>
                    <a:pt x="1499" y="1553"/>
                  </a:lnTo>
                  <a:cubicBezTo>
                    <a:pt x="1750" y="1553"/>
                    <a:pt x="1953" y="1350"/>
                    <a:pt x="1953" y="1099"/>
                  </a:cubicBezTo>
                  <a:lnTo>
                    <a:pt x="1953" y="1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364;p57">
              <a:extLst>
                <a:ext uri="{FF2B5EF4-FFF2-40B4-BE49-F238E27FC236}">
                  <a16:creationId xmlns:a16="http://schemas.microsoft.com/office/drawing/2014/main" xmlns="" id="{B637F0BA-0ED7-4A86-A6B8-29C3F93C4A2D}"/>
                </a:ext>
              </a:extLst>
            </p:cNvPr>
            <p:cNvSpPr/>
            <p:nvPr/>
          </p:nvSpPr>
          <p:spPr>
            <a:xfrm>
              <a:off x="6566023" y="1780418"/>
              <a:ext cx="57286" cy="47686"/>
            </a:xfrm>
            <a:custGeom>
              <a:avLst/>
              <a:gdLst/>
              <a:ahLst/>
              <a:cxnLst/>
              <a:rect l="l" t="t" r="r" b="b"/>
              <a:pathLst>
                <a:path w="2184" h="1818" extrusionOk="0">
                  <a:moveTo>
                    <a:pt x="814" y="0"/>
                  </a:moveTo>
                  <a:lnTo>
                    <a:pt x="814" y="1051"/>
                  </a:lnTo>
                  <a:lnTo>
                    <a:pt x="448" y="1092"/>
                  </a:lnTo>
                  <a:cubicBezTo>
                    <a:pt x="0" y="1153"/>
                    <a:pt x="41" y="1811"/>
                    <a:pt x="495" y="1817"/>
                  </a:cubicBezTo>
                  <a:lnTo>
                    <a:pt x="1723" y="1817"/>
                  </a:lnTo>
                  <a:cubicBezTo>
                    <a:pt x="1980" y="1817"/>
                    <a:pt x="2184" y="1614"/>
                    <a:pt x="2184" y="1363"/>
                  </a:cubicBezTo>
                  <a:lnTo>
                    <a:pt x="2184" y="0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3365;p57">
              <a:extLst>
                <a:ext uri="{FF2B5EF4-FFF2-40B4-BE49-F238E27FC236}">
                  <a16:creationId xmlns:a16="http://schemas.microsoft.com/office/drawing/2014/main" xmlns="" id="{B494C118-A355-4F0B-84D6-A63D756FC44B}"/>
                </a:ext>
              </a:extLst>
            </p:cNvPr>
            <p:cNvSpPr/>
            <p:nvPr/>
          </p:nvSpPr>
          <p:spPr>
            <a:xfrm>
              <a:off x="6434401" y="1787343"/>
              <a:ext cx="51253" cy="40761"/>
            </a:xfrm>
            <a:custGeom>
              <a:avLst/>
              <a:gdLst/>
              <a:ahLst/>
              <a:cxnLst/>
              <a:rect l="l" t="t" r="r" b="b"/>
              <a:pathLst>
                <a:path w="1954" h="1554" extrusionOk="0">
                  <a:moveTo>
                    <a:pt x="814" y="1"/>
                  </a:moveTo>
                  <a:lnTo>
                    <a:pt x="814" y="787"/>
                  </a:lnTo>
                  <a:lnTo>
                    <a:pt x="448" y="828"/>
                  </a:lnTo>
                  <a:cubicBezTo>
                    <a:pt x="1" y="889"/>
                    <a:pt x="41" y="1547"/>
                    <a:pt x="496" y="1553"/>
                  </a:cubicBezTo>
                  <a:lnTo>
                    <a:pt x="1499" y="1553"/>
                  </a:lnTo>
                  <a:cubicBezTo>
                    <a:pt x="1750" y="1553"/>
                    <a:pt x="1953" y="1350"/>
                    <a:pt x="1953" y="1099"/>
                  </a:cubicBezTo>
                  <a:lnTo>
                    <a:pt x="1953" y="1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3366;p57">
              <a:extLst>
                <a:ext uri="{FF2B5EF4-FFF2-40B4-BE49-F238E27FC236}">
                  <a16:creationId xmlns:a16="http://schemas.microsoft.com/office/drawing/2014/main" xmlns="" id="{4A308BCC-907E-42A3-8C9C-8DBCE930D66A}"/>
                </a:ext>
              </a:extLst>
            </p:cNvPr>
            <p:cNvSpPr/>
            <p:nvPr/>
          </p:nvSpPr>
          <p:spPr>
            <a:xfrm>
              <a:off x="6324314" y="1684889"/>
              <a:ext cx="362315" cy="112212"/>
            </a:xfrm>
            <a:custGeom>
              <a:avLst/>
              <a:gdLst/>
              <a:ahLst/>
              <a:cxnLst/>
              <a:rect l="l" t="t" r="r" b="b"/>
              <a:pathLst>
                <a:path w="13813" h="4278" extrusionOk="0">
                  <a:moveTo>
                    <a:pt x="3722" y="0"/>
                  </a:moveTo>
                  <a:cubicBezTo>
                    <a:pt x="2781" y="0"/>
                    <a:pt x="2161" y="766"/>
                    <a:pt x="678" y="903"/>
                  </a:cubicBezTo>
                  <a:cubicBezTo>
                    <a:pt x="245" y="943"/>
                    <a:pt x="89" y="1215"/>
                    <a:pt x="28" y="1398"/>
                  </a:cubicBezTo>
                  <a:cubicBezTo>
                    <a:pt x="0" y="1506"/>
                    <a:pt x="7" y="1615"/>
                    <a:pt x="61" y="1710"/>
                  </a:cubicBezTo>
                  <a:cubicBezTo>
                    <a:pt x="1015" y="3349"/>
                    <a:pt x="4230" y="4277"/>
                    <a:pt x="7360" y="4277"/>
                  </a:cubicBezTo>
                  <a:cubicBezTo>
                    <a:pt x="10106" y="4277"/>
                    <a:pt x="12786" y="3563"/>
                    <a:pt x="13813" y="1988"/>
                  </a:cubicBezTo>
                  <a:lnTo>
                    <a:pt x="12497" y="672"/>
                  </a:lnTo>
                  <a:lnTo>
                    <a:pt x="3994" y="21"/>
                  </a:lnTo>
                  <a:cubicBezTo>
                    <a:pt x="3900" y="7"/>
                    <a:pt x="3809" y="0"/>
                    <a:pt x="3722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3367;p57">
              <a:extLst>
                <a:ext uri="{FF2B5EF4-FFF2-40B4-BE49-F238E27FC236}">
                  <a16:creationId xmlns:a16="http://schemas.microsoft.com/office/drawing/2014/main" xmlns="" id="{30DC9BFB-5D73-46C1-88C6-FBE47BD6BF42}"/>
                </a:ext>
              </a:extLst>
            </p:cNvPr>
            <p:cNvSpPr/>
            <p:nvPr/>
          </p:nvSpPr>
          <p:spPr>
            <a:xfrm>
              <a:off x="6324314" y="1715316"/>
              <a:ext cx="362315" cy="81785"/>
            </a:xfrm>
            <a:custGeom>
              <a:avLst/>
              <a:gdLst/>
              <a:ahLst/>
              <a:cxnLst/>
              <a:rect l="l" t="t" r="r" b="b"/>
              <a:pathLst>
                <a:path w="13813" h="3118" extrusionOk="0">
                  <a:moveTo>
                    <a:pt x="156" y="0"/>
                  </a:moveTo>
                  <a:cubicBezTo>
                    <a:pt x="95" y="75"/>
                    <a:pt x="55" y="150"/>
                    <a:pt x="28" y="238"/>
                  </a:cubicBezTo>
                  <a:cubicBezTo>
                    <a:pt x="0" y="346"/>
                    <a:pt x="7" y="455"/>
                    <a:pt x="61" y="550"/>
                  </a:cubicBezTo>
                  <a:cubicBezTo>
                    <a:pt x="1015" y="2189"/>
                    <a:pt x="4230" y="3117"/>
                    <a:pt x="7360" y="3117"/>
                  </a:cubicBezTo>
                  <a:cubicBezTo>
                    <a:pt x="10106" y="3117"/>
                    <a:pt x="12786" y="2403"/>
                    <a:pt x="13813" y="828"/>
                  </a:cubicBezTo>
                  <a:lnTo>
                    <a:pt x="13602" y="617"/>
                  </a:lnTo>
                  <a:cubicBezTo>
                    <a:pt x="11662" y="1981"/>
                    <a:pt x="9562" y="2467"/>
                    <a:pt x="7604" y="2467"/>
                  </a:cubicBezTo>
                  <a:cubicBezTo>
                    <a:pt x="4042" y="2467"/>
                    <a:pt x="953" y="858"/>
                    <a:pt x="156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3368;p57">
              <a:extLst>
                <a:ext uri="{FF2B5EF4-FFF2-40B4-BE49-F238E27FC236}">
                  <a16:creationId xmlns:a16="http://schemas.microsoft.com/office/drawing/2014/main" xmlns="" id="{0D5EE236-5CF7-4A51-AA97-B860BA9C92D2}"/>
                </a:ext>
              </a:extLst>
            </p:cNvPr>
            <p:cNvSpPr/>
            <p:nvPr/>
          </p:nvSpPr>
          <p:spPr>
            <a:xfrm>
              <a:off x="6324130" y="1684836"/>
              <a:ext cx="117405" cy="98258"/>
            </a:xfrm>
            <a:custGeom>
              <a:avLst/>
              <a:gdLst/>
              <a:ahLst/>
              <a:cxnLst/>
              <a:rect l="l" t="t" r="r" b="b"/>
              <a:pathLst>
                <a:path w="4476" h="3746" extrusionOk="0">
                  <a:moveTo>
                    <a:pt x="3739" y="1"/>
                  </a:moveTo>
                  <a:cubicBezTo>
                    <a:pt x="3677" y="1"/>
                    <a:pt x="3615" y="4"/>
                    <a:pt x="3554" y="10"/>
                  </a:cubicBezTo>
                  <a:lnTo>
                    <a:pt x="3276" y="57"/>
                  </a:lnTo>
                  <a:cubicBezTo>
                    <a:pt x="2557" y="240"/>
                    <a:pt x="1920" y="789"/>
                    <a:pt x="685" y="905"/>
                  </a:cubicBezTo>
                  <a:cubicBezTo>
                    <a:pt x="252" y="945"/>
                    <a:pt x="96" y="1217"/>
                    <a:pt x="35" y="1407"/>
                  </a:cubicBezTo>
                  <a:cubicBezTo>
                    <a:pt x="1" y="1508"/>
                    <a:pt x="14" y="1623"/>
                    <a:pt x="68" y="1712"/>
                  </a:cubicBezTo>
                  <a:cubicBezTo>
                    <a:pt x="597" y="2620"/>
                    <a:pt x="1818" y="3312"/>
                    <a:pt x="3337" y="3746"/>
                  </a:cubicBezTo>
                  <a:cubicBezTo>
                    <a:pt x="3994" y="3278"/>
                    <a:pt x="4381" y="2519"/>
                    <a:pt x="4381" y="1712"/>
                  </a:cubicBezTo>
                  <a:cubicBezTo>
                    <a:pt x="4381" y="1108"/>
                    <a:pt x="4116" y="661"/>
                    <a:pt x="4476" y="64"/>
                  </a:cubicBezTo>
                  <a:lnTo>
                    <a:pt x="4001" y="23"/>
                  </a:lnTo>
                  <a:cubicBezTo>
                    <a:pt x="3914" y="7"/>
                    <a:pt x="3826" y="1"/>
                    <a:pt x="3739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3369;p57">
              <a:extLst>
                <a:ext uri="{FF2B5EF4-FFF2-40B4-BE49-F238E27FC236}">
                  <a16:creationId xmlns:a16="http://schemas.microsoft.com/office/drawing/2014/main" xmlns="" id="{53976062-8208-4959-B1E5-AB0CC4B3572C}"/>
                </a:ext>
              </a:extLst>
            </p:cNvPr>
            <p:cNvSpPr/>
            <p:nvPr/>
          </p:nvSpPr>
          <p:spPr>
            <a:xfrm>
              <a:off x="6382833" y="1566303"/>
              <a:ext cx="311927" cy="177498"/>
            </a:xfrm>
            <a:custGeom>
              <a:avLst/>
              <a:gdLst/>
              <a:ahLst/>
              <a:cxnLst/>
              <a:rect l="l" t="t" r="r" b="b"/>
              <a:pathLst>
                <a:path w="11892" h="6767" extrusionOk="0">
                  <a:moveTo>
                    <a:pt x="5358" y="1"/>
                  </a:moveTo>
                  <a:cubicBezTo>
                    <a:pt x="5346" y="1"/>
                    <a:pt x="5335" y="2"/>
                    <a:pt x="5323" y="6"/>
                  </a:cubicBezTo>
                  <a:cubicBezTo>
                    <a:pt x="4835" y="155"/>
                    <a:pt x="3485" y="650"/>
                    <a:pt x="2367" y="1796"/>
                  </a:cubicBezTo>
                  <a:lnTo>
                    <a:pt x="2204" y="1335"/>
                  </a:lnTo>
                  <a:cubicBezTo>
                    <a:pt x="2186" y="1289"/>
                    <a:pt x="2142" y="1262"/>
                    <a:pt x="2097" y="1262"/>
                  </a:cubicBezTo>
                  <a:cubicBezTo>
                    <a:pt x="2076" y="1262"/>
                    <a:pt x="2054" y="1268"/>
                    <a:pt x="2034" y="1281"/>
                  </a:cubicBezTo>
                  <a:cubicBezTo>
                    <a:pt x="1587" y="1586"/>
                    <a:pt x="0" y="2806"/>
                    <a:pt x="448" y="4800"/>
                  </a:cubicBezTo>
                  <a:cubicBezTo>
                    <a:pt x="817" y="4689"/>
                    <a:pt x="1197" y="4641"/>
                    <a:pt x="1578" y="4641"/>
                  </a:cubicBezTo>
                  <a:cubicBezTo>
                    <a:pt x="3613" y="4641"/>
                    <a:pt x="5668" y="6013"/>
                    <a:pt x="6279" y="6448"/>
                  </a:cubicBezTo>
                  <a:cubicBezTo>
                    <a:pt x="6297" y="6459"/>
                    <a:pt x="6317" y="6464"/>
                    <a:pt x="6338" y="6464"/>
                  </a:cubicBezTo>
                  <a:cubicBezTo>
                    <a:pt x="6381" y="6464"/>
                    <a:pt x="6424" y="6441"/>
                    <a:pt x="6442" y="6400"/>
                  </a:cubicBezTo>
                  <a:lnTo>
                    <a:pt x="6889" y="5424"/>
                  </a:lnTo>
                  <a:cubicBezTo>
                    <a:pt x="6889" y="5424"/>
                    <a:pt x="7873" y="5803"/>
                    <a:pt x="9296" y="6665"/>
                  </a:cubicBezTo>
                  <a:cubicBezTo>
                    <a:pt x="9314" y="6675"/>
                    <a:pt x="9333" y="6679"/>
                    <a:pt x="9352" y="6679"/>
                  </a:cubicBezTo>
                  <a:cubicBezTo>
                    <a:pt x="9397" y="6679"/>
                    <a:pt x="9440" y="6652"/>
                    <a:pt x="9459" y="6604"/>
                  </a:cubicBezTo>
                  <a:lnTo>
                    <a:pt x="9697" y="5858"/>
                  </a:lnTo>
                  <a:cubicBezTo>
                    <a:pt x="10422" y="6034"/>
                    <a:pt x="11100" y="6339"/>
                    <a:pt x="11717" y="6746"/>
                  </a:cubicBezTo>
                  <a:cubicBezTo>
                    <a:pt x="11737" y="6760"/>
                    <a:pt x="11758" y="6766"/>
                    <a:pt x="11779" y="6766"/>
                  </a:cubicBezTo>
                  <a:cubicBezTo>
                    <a:pt x="11838" y="6766"/>
                    <a:pt x="11892" y="6716"/>
                    <a:pt x="11887" y="6651"/>
                  </a:cubicBezTo>
                  <a:cubicBezTo>
                    <a:pt x="11853" y="6251"/>
                    <a:pt x="11717" y="5417"/>
                    <a:pt x="11215" y="4739"/>
                  </a:cubicBezTo>
                  <a:lnTo>
                    <a:pt x="11812" y="4149"/>
                  </a:lnTo>
                  <a:cubicBezTo>
                    <a:pt x="11860" y="4102"/>
                    <a:pt x="11860" y="4020"/>
                    <a:pt x="11805" y="3979"/>
                  </a:cubicBezTo>
                  <a:cubicBezTo>
                    <a:pt x="11500" y="3756"/>
                    <a:pt x="10578" y="3098"/>
                    <a:pt x="9771" y="2901"/>
                  </a:cubicBezTo>
                  <a:lnTo>
                    <a:pt x="10429" y="2488"/>
                  </a:lnTo>
                  <a:cubicBezTo>
                    <a:pt x="10503" y="2447"/>
                    <a:pt x="10497" y="2339"/>
                    <a:pt x="10422" y="2298"/>
                  </a:cubicBezTo>
                  <a:cubicBezTo>
                    <a:pt x="9541" y="1891"/>
                    <a:pt x="8598" y="1667"/>
                    <a:pt x="7628" y="1633"/>
                  </a:cubicBezTo>
                  <a:lnTo>
                    <a:pt x="8259" y="1044"/>
                  </a:lnTo>
                  <a:cubicBezTo>
                    <a:pt x="8327" y="989"/>
                    <a:pt x="8300" y="888"/>
                    <a:pt x="8218" y="860"/>
                  </a:cubicBezTo>
                  <a:cubicBezTo>
                    <a:pt x="7970" y="790"/>
                    <a:pt x="7490" y="679"/>
                    <a:pt x="6891" y="679"/>
                  </a:cubicBezTo>
                  <a:cubicBezTo>
                    <a:pt x="6392" y="679"/>
                    <a:pt x="5812" y="756"/>
                    <a:pt x="5215" y="996"/>
                  </a:cubicBezTo>
                  <a:lnTo>
                    <a:pt x="5465" y="142"/>
                  </a:lnTo>
                  <a:cubicBezTo>
                    <a:pt x="5483" y="71"/>
                    <a:pt x="5429" y="1"/>
                    <a:pt x="5358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3370;p57">
              <a:extLst>
                <a:ext uri="{FF2B5EF4-FFF2-40B4-BE49-F238E27FC236}">
                  <a16:creationId xmlns:a16="http://schemas.microsoft.com/office/drawing/2014/main" xmlns="" id="{C4C88F70-9EFD-4D93-B118-F98B18A4F955}"/>
                </a:ext>
              </a:extLst>
            </p:cNvPr>
            <p:cNvSpPr/>
            <p:nvPr/>
          </p:nvSpPr>
          <p:spPr>
            <a:xfrm>
              <a:off x="6382833" y="1566303"/>
              <a:ext cx="275520" cy="125904"/>
            </a:xfrm>
            <a:custGeom>
              <a:avLst/>
              <a:gdLst/>
              <a:ahLst/>
              <a:cxnLst/>
              <a:rect l="l" t="t" r="r" b="b"/>
              <a:pathLst>
                <a:path w="10504" h="4800" extrusionOk="0">
                  <a:moveTo>
                    <a:pt x="5358" y="1"/>
                  </a:moveTo>
                  <a:cubicBezTo>
                    <a:pt x="5346" y="1"/>
                    <a:pt x="5335" y="2"/>
                    <a:pt x="5323" y="6"/>
                  </a:cubicBezTo>
                  <a:cubicBezTo>
                    <a:pt x="4835" y="155"/>
                    <a:pt x="3485" y="650"/>
                    <a:pt x="2367" y="1796"/>
                  </a:cubicBezTo>
                  <a:lnTo>
                    <a:pt x="2204" y="1335"/>
                  </a:lnTo>
                  <a:cubicBezTo>
                    <a:pt x="2186" y="1289"/>
                    <a:pt x="2142" y="1262"/>
                    <a:pt x="2097" y="1262"/>
                  </a:cubicBezTo>
                  <a:cubicBezTo>
                    <a:pt x="2076" y="1262"/>
                    <a:pt x="2054" y="1268"/>
                    <a:pt x="2034" y="1281"/>
                  </a:cubicBezTo>
                  <a:cubicBezTo>
                    <a:pt x="1587" y="1586"/>
                    <a:pt x="0" y="2806"/>
                    <a:pt x="448" y="4800"/>
                  </a:cubicBezTo>
                  <a:cubicBezTo>
                    <a:pt x="817" y="4689"/>
                    <a:pt x="1199" y="4641"/>
                    <a:pt x="1581" y="4641"/>
                  </a:cubicBezTo>
                  <a:cubicBezTo>
                    <a:pt x="1970" y="4641"/>
                    <a:pt x="2360" y="4691"/>
                    <a:pt x="2740" y="4773"/>
                  </a:cubicBezTo>
                  <a:cubicBezTo>
                    <a:pt x="2740" y="4773"/>
                    <a:pt x="3363" y="3342"/>
                    <a:pt x="4821" y="2671"/>
                  </a:cubicBezTo>
                  <a:lnTo>
                    <a:pt x="5106" y="3444"/>
                  </a:lnTo>
                  <a:cubicBezTo>
                    <a:pt x="5106" y="3444"/>
                    <a:pt x="6353" y="2798"/>
                    <a:pt x="8360" y="2798"/>
                  </a:cubicBezTo>
                  <a:cubicBezTo>
                    <a:pt x="8794" y="2798"/>
                    <a:pt x="9264" y="2828"/>
                    <a:pt x="9764" y="2901"/>
                  </a:cubicBezTo>
                  <a:lnTo>
                    <a:pt x="10429" y="2495"/>
                  </a:lnTo>
                  <a:cubicBezTo>
                    <a:pt x="10503" y="2447"/>
                    <a:pt x="10497" y="2339"/>
                    <a:pt x="10415" y="2298"/>
                  </a:cubicBezTo>
                  <a:cubicBezTo>
                    <a:pt x="9541" y="1891"/>
                    <a:pt x="8591" y="1667"/>
                    <a:pt x="7628" y="1633"/>
                  </a:cubicBezTo>
                  <a:lnTo>
                    <a:pt x="8259" y="1050"/>
                  </a:lnTo>
                  <a:cubicBezTo>
                    <a:pt x="8320" y="989"/>
                    <a:pt x="8300" y="888"/>
                    <a:pt x="8212" y="860"/>
                  </a:cubicBezTo>
                  <a:cubicBezTo>
                    <a:pt x="7967" y="790"/>
                    <a:pt x="7488" y="679"/>
                    <a:pt x="6890" y="679"/>
                  </a:cubicBezTo>
                  <a:cubicBezTo>
                    <a:pt x="6392" y="679"/>
                    <a:pt x="5812" y="756"/>
                    <a:pt x="5215" y="996"/>
                  </a:cubicBezTo>
                  <a:lnTo>
                    <a:pt x="5465" y="142"/>
                  </a:lnTo>
                  <a:cubicBezTo>
                    <a:pt x="5483" y="71"/>
                    <a:pt x="5429" y="1"/>
                    <a:pt x="5358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3371;p57">
              <a:extLst>
                <a:ext uri="{FF2B5EF4-FFF2-40B4-BE49-F238E27FC236}">
                  <a16:creationId xmlns:a16="http://schemas.microsoft.com/office/drawing/2014/main" xmlns="" id="{1BAA29CC-B323-47B1-A588-1E026D999272}"/>
                </a:ext>
              </a:extLst>
            </p:cNvPr>
            <p:cNvSpPr/>
            <p:nvPr/>
          </p:nvSpPr>
          <p:spPr>
            <a:xfrm>
              <a:off x="6389941" y="1714607"/>
              <a:ext cx="24027" cy="23843"/>
            </a:xfrm>
            <a:custGeom>
              <a:avLst/>
              <a:gdLst/>
              <a:ahLst/>
              <a:cxnLst/>
              <a:rect l="l" t="t" r="r" b="b"/>
              <a:pathLst>
                <a:path w="916" h="909" extrusionOk="0">
                  <a:moveTo>
                    <a:pt x="455" y="0"/>
                  </a:moveTo>
                  <a:cubicBezTo>
                    <a:pt x="204" y="0"/>
                    <a:pt x="0" y="204"/>
                    <a:pt x="0" y="455"/>
                  </a:cubicBezTo>
                  <a:cubicBezTo>
                    <a:pt x="0" y="705"/>
                    <a:pt x="204" y="909"/>
                    <a:pt x="455" y="909"/>
                  </a:cubicBezTo>
                  <a:cubicBezTo>
                    <a:pt x="712" y="909"/>
                    <a:pt x="916" y="705"/>
                    <a:pt x="916" y="455"/>
                  </a:cubicBezTo>
                  <a:cubicBezTo>
                    <a:pt x="916" y="204"/>
                    <a:pt x="712" y="0"/>
                    <a:pt x="455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372;p57">
              <a:extLst>
                <a:ext uri="{FF2B5EF4-FFF2-40B4-BE49-F238E27FC236}">
                  <a16:creationId xmlns:a16="http://schemas.microsoft.com/office/drawing/2014/main" xmlns="" id="{F168B701-2F81-4C38-8D9C-B6846D0DA36D}"/>
                </a:ext>
              </a:extLst>
            </p:cNvPr>
            <p:cNvSpPr/>
            <p:nvPr/>
          </p:nvSpPr>
          <p:spPr>
            <a:xfrm>
              <a:off x="6456644" y="1601792"/>
              <a:ext cx="49365" cy="43830"/>
            </a:xfrm>
            <a:custGeom>
              <a:avLst/>
              <a:gdLst/>
              <a:ahLst/>
              <a:cxnLst/>
              <a:rect l="l" t="t" r="r" b="b"/>
              <a:pathLst>
                <a:path w="1882" h="1671" extrusionOk="0">
                  <a:moveTo>
                    <a:pt x="1547" y="0"/>
                  </a:moveTo>
                  <a:cubicBezTo>
                    <a:pt x="1506" y="0"/>
                    <a:pt x="1461" y="13"/>
                    <a:pt x="1417" y="43"/>
                  </a:cubicBezTo>
                  <a:cubicBezTo>
                    <a:pt x="916" y="389"/>
                    <a:pt x="475" y="816"/>
                    <a:pt x="115" y="1304"/>
                  </a:cubicBezTo>
                  <a:cubicBezTo>
                    <a:pt x="0" y="1453"/>
                    <a:pt x="109" y="1670"/>
                    <a:pt x="299" y="1670"/>
                  </a:cubicBezTo>
                  <a:cubicBezTo>
                    <a:pt x="366" y="1670"/>
                    <a:pt x="434" y="1637"/>
                    <a:pt x="482" y="1582"/>
                  </a:cubicBezTo>
                  <a:cubicBezTo>
                    <a:pt x="807" y="1135"/>
                    <a:pt x="1214" y="741"/>
                    <a:pt x="1675" y="423"/>
                  </a:cubicBezTo>
                  <a:cubicBezTo>
                    <a:pt x="1882" y="283"/>
                    <a:pt x="1743" y="0"/>
                    <a:pt x="1547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373;p57">
              <a:extLst>
                <a:ext uri="{FF2B5EF4-FFF2-40B4-BE49-F238E27FC236}">
                  <a16:creationId xmlns:a16="http://schemas.microsoft.com/office/drawing/2014/main" xmlns="" id="{47488D8A-22DE-47C3-A4E8-82058C394CD8}"/>
                </a:ext>
              </a:extLst>
            </p:cNvPr>
            <p:cNvSpPr/>
            <p:nvPr/>
          </p:nvSpPr>
          <p:spPr>
            <a:xfrm>
              <a:off x="6516763" y="1605753"/>
              <a:ext cx="49286" cy="26519"/>
            </a:xfrm>
            <a:custGeom>
              <a:avLst/>
              <a:gdLst/>
              <a:ahLst/>
              <a:cxnLst/>
              <a:rect l="l" t="t" r="r" b="b"/>
              <a:pathLst>
                <a:path w="1879" h="1011" extrusionOk="0">
                  <a:moveTo>
                    <a:pt x="1558" y="0"/>
                  </a:moveTo>
                  <a:cubicBezTo>
                    <a:pt x="1539" y="0"/>
                    <a:pt x="1519" y="3"/>
                    <a:pt x="1499" y="7"/>
                  </a:cubicBezTo>
                  <a:cubicBezTo>
                    <a:pt x="1031" y="123"/>
                    <a:pt x="583" y="319"/>
                    <a:pt x="183" y="597"/>
                  </a:cubicBezTo>
                  <a:cubicBezTo>
                    <a:pt x="0" y="726"/>
                    <a:pt x="88" y="1011"/>
                    <a:pt x="312" y="1011"/>
                  </a:cubicBezTo>
                  <a:cubicBezTo>
                    <a:pt x="359" y="1011"/>
                    <a:pt x="407" y="997"/>
                    <a:pt x="441" y="970"/>
                  </a:cubicBezTo>
                  <a:cubicBezTo>
                    <a:pt x="793" y="726"/>
                    <a:pt x="1187" y="550"/>
                    <a:pt x="1607" y="455"/>
                  </a:cubicBezTo>
                  <a:cubicBezTo>
                    <a:pt x="1878" y="392"/>
                    <a:pt x="1809" y="0"/>
                    <a:pt x="1558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374;p57">
              <a:extLst>
                <a:ext uri="{FF2B5EF4-FFF2-40B4-BE49-F238E27FC236}">
                  <a16:creationId xmlns:a16="http://schemas.microsoft.com/office/drawing/2014/main" xmlns="" id="{C118694A-24EE-4713-843F-2629B5168EA0}"/>
                </a:ext>
              </a:extLst>
            </p:cNvPr>
            <p:cNvSpPr/>
            <p:nvPr/>
          </p:nvSpPr>
          <p:spPr>
            <a:xfrm>
              <a:off x="6575440" y="1631012"/>
              <a:ext cx="44145" cy="13194"/>
            </a:xfrm>
            <a:custGeom>
              <a:avLst/>
              <a:gdLst/>
              <a:ahLst/>
              <a:cxnLst/>
              <a:rect l="l" t="t" r="r" b="b"/>
              <a:pathLst>
                <a:path w="1683" h="503" extrusionOk="0">
                  <a:moveTo>
                    <a:pt x="1049" y="0"/>
                  </a:moveTo>
                  <a:cubicBezTo>
                    <a:pt x="784" y="0"/>
                    <a:pt x="521" y="17"/>
                    <a:pt x="258" y="48"/>
                  </a:cubicBezTo>
                  <a:cubicBezTo>
                    <a:pt x="1" y="102"/>
                    <a:pt x="21" y="475"/>
                    <a:pt x="285" y="502"/>
                  </a:cubicBezTo>
                  <a:lnTo>
                    <a:pt x="313" y="502"/>
                  </a:lnTo>
                  <a:cubicBezTo>
                    <a:pt x="557" y="471"/>
                    <a:pt x="801" y="457"/>
                    <a:pt x="1043" y="457"/>
                  </a:cubicBezTo>
                  <a:cubicBezTo>
                    <a:pt x="1171" y="457"/>
                    <a:pt x="1298" y="461"/>
                    <a:pt x="1425" y="468"/>
                  </a:cubicBezTo>
                  <a:cubicBezTo>
                    <a:pt x="1429" y="469"/>
                    <a:pt x="1434" y="469"/>
                    <a:pt x="1438" y="469"/>
                  </a:cubicBezTo>
                  <a:cubicBezTo>
                    <a:pt x="1561" y="469"/>
                    <a:pt x="1662" y="383"/>
                    <a:pt x="1669" y="265"/>
                  </a:cubicBezTo>
                  <a:cubicBezTo>
                    <a:pt x="1682" y="136"/>
                    <a:pt x="1587" y="28"/>
                    <a:pt x="1465" y="14"/>
                  </a:cubicBezTo>
                  <a:cubicBezTo>
                    <a:pt x="1326" y="5"/>
                    <a:pt x="1187" y="0"/>
                    <a:pt x="1049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375;p57">
              <a:extLst>
                <a:ext uri="{FF2B5EF4-FFF2-40B4-BE49-F238E27FC236}">
                  <a16:creationId xmlns:a16="http://schemas.microsoft.com/office/drawing/2014/main" xmlns="" id="{2A9D90BB-F497-4A90-9ECB-CC9B23551AFA}"/>
                </a:ext>
              </a:extLst>
            </p:cNvPr>
            <p:cNvSpPr/>
            <p:nvPr/>
          </p:nvSpPr>
          <p:spPr>
            <a:xfrm>
              <a:off x="6632962" y="1667026"/>
              <a:ext cx="32499" cy="19856"/>
            </a:xfrm>
            <a:custGeom>
              <a:avLst/>
              <a:gdLst/>
              <a:ahLst/>
              <a:cxnLst/>
              <a:rect l="l" t="t" r="r" b="b"/>
              <a:pathLst>
                <a:path w="1239" h="757" extrusionOk="0">
                  <a:moveTo>
                    <a:pt x="330" y="1"/>
                  </a:moveTo>
                  <a:cubicBezTo>
                    <a:pt x="100" y="1"/>
                    <a:pt x="1" y="381"/>
                    <a:pt x="283" y="451"/>
                  </a:cubicBezTo>
                  <a:cubicBezTo>
                    <a:pt x="459" y="519"/>
                    <a:pt x="635" y="601"/>
                    <a:pt x="791" y="709"/>
                  </a:cubicBezTo>
                  <a:cubicBezTo>
                    <a:pt x="832" y="736"/>
                    <a:pt x="873" y="750"/>
                    <a:pt x="920" y="750"/>
                  </a:cubicBezTo>
                  <a:lnTo>
                    <a:pt x="927" y="757"/>
                  </a:lnTo>
                  <a:cubicBezTo>
                    <a:pt x="1151" y="757"/>
                    <a:pt x="1239" y="465"/>
                    <a:pt x="1056" y="336"/>
                  </a:cubicBezTo>
                  <a:cubicBezTo>
                    <a:pt x="866" y="214"/>
                    <a:pt x="662" y="106"/>
                    <a:pt x="445" y="31"/>
                  </a:cubicBezTo>
                  <a:cubicBezTo>
                    <a:pt x="404" y="10"/>
                    <a:pt x="365" y="1"/>
                    <a:pt x="330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376;p57">
              <a:extLst>
                <a:ext uri="{FF2B5EF4-FFF2-40B4-BE49-F238E27FC236}">
                  <a16:creationId xmlns:a16="http://schemas.microsoft.com/office/drawing/2014/main" xmlns="" id="{0CBEBD7D-305F-4D87-A19D-FB1C0354CE40}"/>
                </a:ext>
              </a:extLst>
            </p:cNvPr>
            <p:cNvSpPr/>
            <p:nvPr/>
          </p:nvSpPr>
          <p:spPr>
            <a:xfrm>
              <a:off x="6428526" y="1678594"/>
              <a:ext cx="52067" cy="35568"/>
            </a:xfrm>
            <a:custGeom>
              <a:avLst/>
              <a:gdLst/>
              <a:ahLst/>
              <a:cxnLst/>
              <a:rect l="l" t="t" r="r" b="b"/>
              <a:pathLst>
                <a:path w="1985" h="1356" extrusionOk="0">
                  <a:moveTo>
                    <a:pt x="940" y="1"/>
                  </a:moveTo>
                  <a:cubicBezTo>
                    <a:pt x="878" y="1"/>
                    <a:pt x="813" y="8"/>
                    <a:pt x="747" y="24"/>
                  </a:cubicBezTo>
                  <a:cubicBezTo>
                    <a:pt x="265" y="132"/>
                    <a:pt x="1" y="648"/>
                    <a:pt x="191" y="1102"/>
                  </a:cubicBezTo>
                  <a:cubicBezTo>
                    <a:pt x="210" y="1145"/>
                    <a:pt x="250" y="1168"/>
                    <a:pt x="290" y="1168"/>
                  </a:cubicBezTo>
                  <a:cubicBezTo>
                    <a:pt x="320" y="1168"/>
                    <a:pt x="351" y="1155"/>
                    <a:pt x="374" y="1129"/>
                  </a:cubicBezTo>
                  <a:cubicBezTo>
                    <a:pt x="488" y="989"/>
                    <a:pt x="649" y="923"/>
                    <a:pt x="809" y="923"/>
                  </a:cubicBezTo>
                  <a:cubicBezTo>
                    <a:pt x="1030" y="923"/>
                    <a:pt x="1249" y="1049"/>
                    <a:pt x="1343" y="1285"/>
                  </a:cubicBezTo>
                  <a:cubicBezTo>
                    <a:pt x="1363" y="1331"/>
                    <a:pt x="1406" y="1356"/>
                    <a:pt x="1450" y="1356"/>
                  </a:cubicBezTo>
                  <a:cubicBezTo>
                    <a:pt x="1483" y="1356"/>
                    <a:pt x="1517" y="1342"/>
                    <a:pt x="1540" y="1312"/>
                  </a:cubicBezTo>
                  <a:cubicBezTo>
                    <a:pt x="1985" y="775"/>
                    <a:pt x="1580" y="1"/>
                    <a:pt x="940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3377;p57">
              <a:extLst>
                <a:ext uri="{FF2B5EF4-FFF2-40B4-BE49-F238E27FC236}">
                  <a16:creationId xmlns:a16="http://schemas.microsoft.com/office/drawing/2014/main" xmlns="" id="{E0C3351A-EC54-41D6-86C7-CECF2EA44785}"/>
                </a:ext>
              </a:extLst>
            </p:cNvPr>
            <p:cNvSpPr/>
            <p:nvPr/>
          </p:nvSpPr>
          <p:spPr>
            <a:xfrm>
              <a:off x="6324314" y="1715316"/>
              <a:ext cx="103713" cy="67778"/>
            </a:xfrm>
            <a:custGeom>
              <a:avLst/>
              <a:gdLst/>
              <a:ahLst/>
              <a:cxnLst/>
              <a:rect l="l" t="t" r="r" b="b"/>
              <a:pathLst>
                <a:path w="3954" h="2584" extrusionOk="0">
                  <a:moveTo>
                    <a:pt x="156" y="0"/>
                  </a:moveTo>
                  <a:cubicBezTo>
                    <a:pt x="95" y="75"/>
                    <a:pt x="55" y="156"/>
                    <a:pt x="28" y="238"/>
                  </a:cubicBezTo>
                  <a:cubicBezTo>
                    <a:pt x="0" y="346"/>
                    <a:pt x="7" y="455"/>
                    <a:pt x="61" y="550"/>
                  </a:cubicBezTo>
                  <a:cubicBezTo>
                    <a:pt x="590" y="1458"/>
                    <a:pt x="1818" y="2143"/>
                    <a:pt x="3330" y="2584"/>
                  </a:cubicBezTo>
                  <a:cubicBezTo>
                    <a:pt x="3574" y="2408"/>
                    <a:pt x="3784" y="2184"/>
                    <a:pt x="3954" y="1933"/>
                  </a:cubicBezTo>
                  <a:cubicBezTo>
                    <a:pt x="2082" y="1384"/>
                    <a:pt x="658" y="543"/>
                    <a:pt x="156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378;p57">
              <a:extLst>
                <a:ext uri="{FF2B5EF4-FFF2-40B4-BE49-F238E27FC236}">
                  <a16:creationId xmlns:a16="http://schemas.microsoft.com/office/drawing/2014/main" xmlns="" id="{D05F2493-2A8F-443E-9EBC-94C1881A4C88}"/>
                </a:ext>
              </a:extLst>
            </p:cNvPr>
            <p:cNvSpPr/>
            <p:nvPr/>
          </p:nvSpPr>
          <p:spPr>
            <a:xfrm>
              <a:off x="6324130" y="1708024"/>
              <a:ext cx="24210" cy="30086"/>
            </a:xfrm>
            <a:custGeom>
              <a:avLst/>
              <a:gdLst/>
              <a:ahLst/>
              <a:cxnLst/>
              <a:rect l="l" t="t" r="r" b="b"/>
              <a:pathLst>
                <a:path w="923" h="1147" extrusionOk="0">
                  <a:moveTo>
                    <a:pt x="875" y="0"/>
                  </a:moveTo>
                  <a:cubicBezTo>
                    <a:pt x="814" y="7"/>
                    <a:pt x="753" y="14"/>
                    <a:pt x="685" y="21"/>
                  </a:cubicBezTo>
                  <a:cubicBezTo>
                    <a:pt x="252" y="61"/>
                    <a:pt x="96" y="333"/>
                    <a:pt x="35" y="516"/>
                  </a:cubicBezTo>
                  <a:cubicBezTo>
                    <a:pt x="1" y="624"/>
                    <a:pt x="14" y="733"/>
                    <a:pt x="68" y="828"/>
                  </a:cubicBezTo>
                  <a:cubicBezTo>
                    <a:pt x="136" y="943"/>
                    <a:pt x="211" y="1045"/>
                    <a:pt x="285" y="1146"/>
                  </a:cubicBezTo>
                  <a:cubicBezTo>
                    <a:pt x="665" y="1018"/>
                    <a:pt x="923" y="665"/>
                    <a:pt x="923" y="265"/>
                  </a:cubicBezTo>
                  <a:cubicBezTo>
                    <a:pt x="923" y="177"/>
                    <a:pt x="909" y="82"/>
                    <a:pt x="875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13745;p57">
            <a:extLst>
              <a:ext uri="{FF2B5EF4-FFF2-40B4-BE49-F238E27FC236}">
                <a16:creationId xmlns:a16="http://schemas.microsoft.com/office/drawing/2014/main" xmlns="" id="{8B87E395-07A8-4C1A-8FB4-3E9BE5502EE5}"/>
              </a:ext>
            </a:extLst>
          </p:cNvPr>
          <p:cNvGrpSpPr/>
          <p:nvPr/>
        </p:nvGrpSpPr>
        <p:grpSpPr>
          <a:xfrm>
            <a:off x="10526368" y="5794855"/>
            <a:ext cx="648438" cy="694926"/>
            <a:chOff x="2493999" y="2927037"/>
            <a:chExt cx="370132" cy="328164"/>
          </a:xfrm>
          <a:solidFill>
            <a:srgbClr val="ED7D31"/>
          </a:solidFill>
        </p:grpSpPr>
        <p:sp>
          <p:nvSpPr>
            <p:cNvPr id="78" name="Google Shape;13746;p57">
              <a:extLst>
                <a:ext uri="{FF2B5EF4-FFF2-40B4-BE49-F238E27FC236}">
                  <a16:creationId xmlns:a16="http://schemas.microsoft.com/office/drawing/2014/main" xmlns="" id="{6C9FC552-F8AC-4BC9-B1D4-9B2A4BE77B65}"/>
                </a:ext>
              </a:extLst>
            </p:cNvPr>
            <p:cNvSpPr/>
            <p:nvPr/>
          </p:nvSpPr>
          <p:spPr>
            <a:xfrm>
              <a:off x="2538826" y="2932807"/>
              <a:ext cx="27804" cy="89759"/>
            </a:xfrm>
            <a:custGeom>
              <a:avLst/>
              <a:gdLst/>
              <a:ahLst/>
              <a:cxnLst/>
              <a:rect l="l" t="t" r="r" b="b"/>
              <a:pathLst>
                <a:path w="1060" h="3422" extrusionOk="0">
                  <a:moveTo>
                    <a:pt x="793" y="1"/>
                  </a:moveTo>
                  <a:cubicBezTo>
                    <a:pt x="691" y="1"/>
                    <a:pt x="590" y="63"/>
                    <a:pt x="570" y="201"/>
                  </a:cubicBezTo>
                  <a:lnTo>
                    <a:pt x="20" y="3157"/>
                  </a:lnTo>
                  <a:cubicBezTo>
                    <a:pt x="0" y="3279"/>
                    <a:pt x="81" y="3395"/>
                    <a:pt x="204" y="3422"/>
                  </a:cubicBezTo>
                  <a:lnTo>
                    <a:pt x="244" y="3422"/>
                  </a:lnTo>
                  <a:cubicBezTo>
                    <a:pt x="353" y="3422"/>
                    <a:pt x="448" y="3347"/>
                    <a:pt x="468" y="3239"/>
                  </a:cubicBezTo>
                  <a:lnTo>
                    <a:pt x="1017" y="282"/>
                  </a:lnTo>
                  <a:cubicBezTo>
                    <a:pt x="1059" y="106"/>
                    <a:pt x="926" y="1"/>
                    <a:pt x="793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747;p57">
              <a:extLst>
                <a:ext uri="{FF2B5EF4-FFF2-40B4-BE49-F238E27FC236}">
                  <a16:creationId xmlns:a16="http://schemas.microsoft.com/office/drawing/2014/main" xmlns="" id="{2EB9A87A-9D76-4391-8B43-D548F41145BC}"/>
                </a:ext>
              </a:extLst>
            </p:cNvPr>
            <p:cNvSpPr/>
            <p:nvPr/>
          </p:nvSpPr>
          <p:spPr>
            <a:xfrm>
              <a:off x="2505173" y="2932965"/>
              <a:ext cx="27804" cy="89602"/>
            </a:xfrm>
            <a:custGeom>
              <a:avLst/>
              <a:gdLst/>
              <a:ahLst/>
              <a:cxnLst/>
              <a:rect l="l" t="t" r="r" b="b"/>
              <a:pathLst>
                <a:path w="1060" h="3416" extrusionOk="0">
                  <a:moveTo>
                    <a:pt x="259" y="1"/>
                  </a:moveTo>
                  <a:cubicBezTo>
                    <a:pt x="130" y="1"/>
                    <a:pt x="1" y="100"/>
                    <a:pt x="35" y="269"/>
                  </a:cubicBezTo>
                  <a:lnTo>
                    <a:pt x="591" y="3233"/>
                  </a:lnTo>
                  <a:cubicBezTo>
                    <a:pt x="612" y="3334"/>
                    <a:pt x="700" y="3416"/>
                    <a:pt x="815" y="3416"/>
                  </a:cubicBezTo>
                  <a:cubicBezTo>
                    <a:pt x="958" y="3416"/>
                    <a:pt x="1059" y="3287"/>
                    <a:pt x="1039" y="3144"/>
                  </a:cubicBezTo>
                  <a:lnTo>
                    <a:pt x="483" y="188"/>
                  </a:lnTo>
                  <a:cubicBezTo>
                    <a:pt x="457" y="59"/>
                    <a:pt x="358" y="1"/>
                    <a:pt x="259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3748;p57">
              <a:extLst>
                <a:ext uri="{FF2B5EF4-FFF2-40B4-BE49-F238E27FC236}">
                  <a16:creationId xmlns:a16="http://schemas.microsoft.com/office/drawing/2014/main" xmlns="" id="{9B130B13-64D1-4138-BB0F-591E054A0152}"/>
                </a:ext>
              </a:extLst>
            </p:cNvPr>
            <p:cNvSpPr/>
            <p:nvPr/>
          </p:nvSpPr>
          <p:spPr>
            <a:xfrm>
              <a:off x="2493999" y="3004573"/>
              <a:ext cx="362682" cy="250628"/>
            </a:xfrm>
            <a:custGeom>
              <a:avLst/>
              <a:gdLst/>
              <a:ahLst/>
              <a:cxnLst/>
              <a:rect l="l" t="t" r="r" b="b"/>
              <a:pathLst>
                <a:path w="13827" h="9555" extrusionOk="0">
                  <a:moveTo>
                    <a:pt x="685" y="1"/>
                  </a:moveTo>
                  <a:cubicBezTo>
                    <a:pt x="306" y="1"/>
                    <a:pt x="0" y="306"/>
                    <a:pt x="0" y="686"/>
                  </a:cubicBezTo>
                  <a:lnTo>
                    <a:pt x="0" y="909"/>
                  </a:lnTo>
                  <a:cubicBezTo>
                    <a:pt x="0" y="1486"/>
                    <a:pt x="367" y="2001"/>
                    <a:pt x="916" y="2198"/>
                  </a:cubicBezTo>
                  <a:lnTo>
                    <a:pt x="916" y="5005"/>
                  </a:lnTo>
                  <a:cubicBezTo>
                    <a:pt x="916" y="7520"/>
                    <a:pt x="2950" y="9555"/>
                    <a:pt x="5466" y="9555"/>
                  </a:cubicBezTo>
                  <a:lnTo>
                    <a:pt x="13216" y="9555"/>
                  </a:lnTo>
                  <a:cubicBezTo>
                    <a:pt x="13650" y="9555"/>
                    <a:pt x="13826" y="8985"/>
                    <a:pt x="13460" y="8741"/>
                  </a:cubicBezTo>
                  <a:lnTo>
                    <a:pt x="13460" y="8741"/>
                  </a:lnTo>
                  <a:lnTo>
                    <a:pt x="13460" y="8748"/>
                  </a:lnTo>
                  <a:lnTo>
                    <a:pt x="12287" y="7968"/>
                  </a:lnTo>
                  <a:lnTo>
                    <a:pt x="3391" y="5263"/>
                  </a:lnTo>
                  <a:cubicBezTo>
                    <a:pt x="2984" y="5018"/>
                    <a:pt x="2733" y="4578"/>
                    <a:pt x="2733" y="4096"/>
                  </a:cubicBezTo>
                  <a:lnTo>
                    <a:pt x="2733" y="1140"/>
                  </a:lnTo>
                  <a:cubicBezTo>
                    <a:pt x="2733" y="509"/>
                    <a:pt x="2224" y="1"/>
                    <a:pt x="1601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749;p57">
              <a:extLst>
                <a:ext uri="{FF2B5EF4-FFF2-40B4-BE49-F238E27FC236}">
                  <a16:creationId xmlns:a16="http://schemas.microsoft.com/office/drawing/2014/main" xmlns="" id="{FF433309-90AD-44BB-A4D7-A14162514AB2}"/>
                </a:ext>
              </a:extLst>
            </p:cNvPr>
            <p:cNvSpPr/>
            <p:nvPr/>
          </p:nvSpPr>
          <p:spPr>
            <a:xfrm>
              <a:off x="2547718" y="2927037"/>
              <a:ext cx="23843" cy="23869"/>
            </a:xfrm>
            <a:custGeom>
              <a:avLst/>
              <a:gdLst/>
              <a:ahLst/>
              <a:cxnLst/>
              <a:rect l="l" t="t" r="r" b="b"/>
              <a:pathLst>
                <a:path w="909" h="910" extrusionOk="0">
                  <a:moveTo>
                    <a:pt x="454" y="0"/>
                  </a:moveTo>
                  <a:cubicBezTo>
                    <a:pt x="204" y="0"/>
                    <a:pt x="0" y="204"/>
                    <a:pt x="0" y="455"/>
                  </a:cubicBezTo>
                  <a:cubicBezTo>
                    <a:pt x="0" y="706"/>
                    <a:pt x="204" y="909"/>
                    <a:pt x="454" y="909"/>
                  </a:cubicBezTo>
                  <a:cubicBezTo>
                    <a:pt x="705" y="909"/>
                    <a:pt x="909" y="706"/>
                    <a:pt x="909" y="455"/>
                  </a:cubicBezTo>
                  <a:cubicBezTo>
                    <a:pt x="909" y="204"/>
                    <a:pt x="705" y="0"/>
                    <a:pt x="454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750;p57">
              <a:extLst>
                <a:ext uri="{FF2B5EF4-FFF2-40B4-BE49-F238E27FC236}">
                  <a16:creationId xmlns:a16="http://schemas.microsoft.com/office/drawing/2014/main" xmlns="" id="{67EADF1F-09C2-4769-AF13-F0D52A130B29}"/>
                </a:ext>
              </a:extLst>
            </p:cNvPr>
            <p:cNvSpPr/>
            <p:nvPr/>
          </p:nvSpPr>
          <p:spPr>
            <a:xfrm>
              <a:off x="2557135" y="2932204"/>
              <a:ext cx="10177" cy="10151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0" y="0"/>
                  </a:moveTo>
                  <a:cubicBezTo>
                    <a:pt x="89" y="0"/>
                    <a:pt x="1" y="88"/>
                    <a:pt x="1" y="197"/>
                  </a:cubicBezTo>
                  <a:cubicBezTo>
                    <a:pt x="1" y="298"/>
                    <a:pt x="89" y="387"/>
                    <a:pt x="190" y="387"/>
                  </a:cubicBezTo>
                  <a:cubicBezTo>
                    <a:pt x="299" y="387"/>
                    <a:pt x="387" y="298"/>
                    <a:pt x="387" y="197"/>
                  </a:cubicBezTo>
                  <a:cubicBezTo>
                    <a:pt x="387" y="88"/>
                    <a:pt x="299" y="0"/>
                    <a:pt x="190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751;p57">
              <a:extLst>
                <a:ext uri="{FF2B5EF4-FFF2-40B4-BE49-F238E27FC236}">
                  <a16:creationId xmlns:a16="http://schemas.microsoft.com/office/drawing/2014/main" xmlns="" id="{8584FFA0-55E6-4D11-818E-6C0A4F1B9EA7}"/>
                </a:ext>
              </a:extLst>
            </p:cNvPr>
            <p:cNvSpPr/>
            <p:nvPr/>
          </p:nvSpPr>
          <p:spPr>
            <a:xfrm>
              <a:off x="2500032" y="2927037"/>
              <a:ext cx="23869" cy="23869"/>
            </a:xfrm>
            <a:custGeom>
              <a:avLst/>
              <a:gdLst/>
              <a:ahLst/>
              <a:cxnLst/>
              <a:rect l="l" t="t" r="r" b="b"/>
              <a:pathLst>
                <a:path w="910" h="910" extrusionOk="0">
                  <a:moveTo>
                    <a:pt x="455" y="0"/>
                  </a:moveTo>
                  <a:cubicBezTo>
                    <a:pt x="204" y="0"/>
                    <a:pt x="1" y="204"/>
                    <a:pt x="1" y="455"/>
                  </a:cubicBezTo>
                  <a:cubicBezTo>
                    <a:pt x="1" y="706"/>
                    <a:pt x="204" y="909"/>
                    <a:pt x="455" y="909"/>
                  </a:cubicBezTo>
                  <a:cubicBezTo>
                    <a:pt x="706" y="909"/>
                    <a:pt x="910" y="706"/>
                    <a:pt x="910" y="455"/>
                  </a:cubicBezTo>
                  <a:cubicBezTo>
                    <a:pt x="910" y="204"/>
                    <a:pt x="706" y="0"/>
                    <a:pt x="455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752;p57">
              <a:extLst>
                <a:ext uri="{FF2B5EF4-FFF2-40B4-BE49-F238E27FC236}">
                  <a16:creationId xmlns:a16="http://schemas.microsoft.com/office/drawing/2014/main" xmlns="" id="{07DF3AFE-0031-4FA5-A32E-5C4D49B72EA1}"/>
                </a:ext>
              </a:extLst>
            </p:cNvPr>
            <p:cNvSpPr/>
            <p:nvPr/>
          </p:nvSpPr>
          <p:spPr>
            <a:xfrm>
              <a:off x="2508583" y="2932204"/>
              <a:ext cx="10151" cy="10151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0" y="0"/>
                  </a:moveTo>
                  <a:cubicBezTo>
                    <a:pt x="89" y="0"/>
                    <a:pt x="0" y="88"/>
                    <a:pt x="0" y="197"/>
                  </a:cubicBezTo>
                  <a:cubicBezTo>
                    <a:pt x="0" y="298"/>
                    <a:pt x="89" y="387"/>
                    <a:pt x="190" y="387"/>
                  </a:cubicBezTo>
                  <a:cubicBezTo>
                    <a:pt x="299" y="387"/>
                    <a:pt x="387" y="298"/>
                    <a:pt x="387" y="197"/>
                  </a:cubicBezTo>
                  <a:cubicBezTo>
                    <a:pt x="387" y="88"/>
                    <a:pt x="299" y="0"/>
                    <a:pt x="190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753;p57">
              <a:extLst>
                <a:ext uri="{FF2B5EF4-FFF2-40B4-BE49-F238E27FC236}">
                  <a16:creationId xmlns:a16="http://schemas.microsoft.com/office/drawing/2014/main" xmlns="" id="{5C744305-E4DA-4997-9907-72BA8D55DF84}"/>
                </a:ext>
              </a:extLst>
            </p:cNvPr>
            <p:cNvSpPr/>
            <p:nvPr/>
          </p:nvSpPr>
          <p:spPr>
            <a:xfrm>
              <a:off x="2493999" y="3004573"/>
              <a:ext cx="342223" cy="250628"/>
            </a:xfrm>
            <a:custGeom>
              <a:avLst/>
              <a:gdLst/>
              <a:ahLst/>
              <a:cxnLst/>
              <a:rect l="l" t="t" r="r" b="b"/>
              <a:pathLst>
                <a:path w="13047" h="9555" extrusionOk="0">
                  <a:moveTo>
                    <a:pt x="685" y="1"/>
                  </a:moveTo>
                  <a:cubicBezTo>
                    <a:pt x="306" y="1"/>
                    <a:pt x="0" y="306"/>
                    <a:pt x="0" y="686"/>
                  </a:cubicBezTo>
                  <a:lnTo>
                    <a:pt x="0" y="909"/>
                  </a:lnTo>
                  <a:cubicBezTo>
                    <a:pt x="0" y="1486"/>
                    <a:pt x="367" y="2001"/>
                    <a:pt x="916" y="2198"/>
                  </a:cubicBezTo>
                  <a:lnTo>
                    <a:pt x="916" y="5005"/>
                  </a:lnTo>
                  <a:cubicBezTo>
                    <a:pt x="916" y="7520"/>
                    <a:pt x="2950" y="9555"/>
                    <a:pt x="5466" y="9555"/>
                  </a:cubicBezTo>
                  <a:lnTo>
                    <a:pt x="12748" y="9555"/>
                  </a:lnTo>
                  <a:cubicBezTo>
                    <a:pt x="13046" y="9555"/>
                    <a:pt x="13046" y="9100"/>
                    <a:pt x="12748" y="9100"/>
                  </a:cubicBezTo>
                  <a:lnTo>
                    <a:pt x="12748" y="9107"/>
                  </a:lnTo>
                  <a:lnTo>
                    <a:pt x="6374" y="9107"/>
                  </a:lnTo>
                  <a:cubicBezTo>
                    <a:pt x="3859" y="9107"/>
                    <a:pt x="1824" y="7066"/>
                    <a:pt x="1824" y="4557"/>
                  </a:cubicBezTo>
                  <a:lnTo>
                    <a:pt x="1824" y="2340"/>
                  </a:lnTo>
                  <a:cubicBezTo>
                    <a:pt x="1818" y="2171"/>
                    <a:pt x="1729" y="2021"/>
                    <a:pt x="1580" y="1940"/>
                  </a:cubicBezTo>
                  <a:cubicBezTo>
                    <a:pt x="1167" y="1696"/>
                    <a:pt x="909" y="1248"/>
                    <a:pt x="909" y="767"/>
                  </a:cubicBezTo>
                  <a:lnTo>
                    <a:pt x="909" y="1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754;p57">
              <a:extLst>
                <a:ext uri="{FF2B5EF4-FFF2-40B4-BE49-F238E27FC236}">
                  <a16:creationId xmlns:a16="http://schemas.microsoft.com/office/drawing/2014/main" xmlns="" id="{DF49525F-95D0-40BA-AABC-53B94152B909}"/>
                </a:ext>
              </a:extLst>
            </p:cNvPr>
            <p:cNvSpPr/>
            <p:nvPr/>
          </p:nvSpPr>
          <p:spPr>
            <a:xfrm>
              <a:off x="2576519" y="2987497"/>
              <a:ext cx="287612" cy="244044"/>
            </a:xfrm>
            <a:custGeom>
              <a:avLst/>
              <a:gdLst/>
              <a:ahLst/>
              <a:cxnLst/>
              <a:rect l="l" t="t" r="r" b="b"/>
              <a:pathLst>
                <a:path w="10965" h="9304" extrusionOk="0">
                  <a:moveTo>
                    <a:pt x="5798" y="1"/>
                  </a:moveTo>
                  <a:cubicBezTo>
                    <a:pt x="2231" y="1"/>
                    <a:pt x="1" y="2896"/>
                    <a:pt x="292" y="6131"/>
                  </a:cubicBezTo>
                  <a:cubicBezTo>
                    <a:pt x="359" y="6810"/>
                    <a:pt x="1048" y="8074"/>
                    <a:pt x="2399" y="8074"/>
                  </a:cubicBezTo>
                  <a:cubicBezTo>
                    <a:pt x="2841" y="8074"/>
                    <a:pt x="3355" y="7938"/>
                    <a:pt x="3940" y="7602"/>
                  </a:cubicBezTo>
                  <a:cubicBezTo>
                    <a:pt x="4523" y="8646"/>
                    <a:pt x="5629" y="9297"/>
                    <a:pt x="6829" y="9304"/>
                  </a:cubicBezTo>
                  <a:cubicBezTo>
                    <a:pt x="9114" y="9304"/>
                    <a:pt x="10965" y="7453"/>
                    <a:pt x="10965" y="5168"/>
                  </a:cubicBezTo>
                  <a:cubicBezTo>
                    <a:pt x="10958" y="2313"/>
                    <a:pt x="8646" y="1"/>
                    <a:pt x="5798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755;p57">
              <a:extLst>
                <a:ext uri="{FF2B5EF4-FFF2-40B4-BE49-F238E27FC236}">
                  <a16:creationId xmlns:a16="http://schemas.microsoft.com/office/drawing/2014/main" xmlns="" id="{B9D13F5D-8DC4-4CDA-B0C3-F470B3654C28}"/>
                </a:ext>
              </a:extLst>
            </p:cNvPr>
            <p:cNvSpPr/>
            <p:nvPr/>
          </p:nvSpPr>
          <p:spPr>
            <a:xfrm>
              <a:off x="2576519" y="2987497"/>
              <a:ext cx="227860" cy="211676"/>
            </a:xfrm>
            <a:custGeom>
              <a:avLst/>
              <a:gdLst/>
              <a:ahLst/>
              <a:cxnLst/>
              <a:rect l="l" t="t" r="r" b="b"/>
              <a:pathLst>
                <a:path w="8687" h="8070" extrusionOk="0">
                  <a:moveTo>
                    <a:pt x="5798" y="1"/>
                  </a:moveTo>
                  <a:cubicBezTo>
                    <a:pt x="2231" y="1"/>
                    <a:pt x="1" y="2896"/>
                    <a:pt x="299" y="6131"/>
                  </a:cubicBezTo>
                  <a:cubicBezTo>
                    <a:pt x="360" y="6788"/>
                    <a:pt x="1011" y="7995"/>
                    <a:pt x="2286" y="8070"/>
                  </a:cubicBezTo>
                  <a:cubicBezTo>
                    <a:pt x="1899" y="7656"/>
                    <a:pt x="1696" y="7141"/>
                    <a:pt x="1662" y="6788"/>
                  </a:cubicBezTo>
                  <a:cubicBezTo>
                    <a:pt x="1364" y="3547"/>
                    <a:pt x="3594" y="652"/>
                    <a:pt x="7161" y="652"/>
                  </a:cubicBezTo>
                  <a:cubicBezTo>
                    <a:pt x="7676" y="652"/>
                    <a:pt x="8192" y="733"/>
                    <a:pt x="8687" y="882"/>
                  </a:cubicBezTo>
                  <a:cubicBezTo>
                    <a:pt x="7832" y="306"/>
                    <a:pt x="6829" y="1"/>
                    <a:pt x="5798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756;p57">
              <a:extLst>
                <a:ext uri="{FF2B5EF4-FFF2-40B4-BE49-F238E27FC236}">
                  <a16:creationId xmlns:a16="http://schemas.microsoft.com/office/drawing/2014/main" xmlns="" id="{53615C50-5479-460A-A35F-1BAEAA744339}"/>
                </a:ext>
              </a:extLst>
            </p:cNvPr>
            <p:cNvSpPr/>
            <p:nvPr/>
          </p:nvSpPr>
          <p:spPr>
            <a:xfrm>
              <a:off x="2651930" y="3069308"/>
              <a:ext cx="146573" cy="122940"/>
            </a:xfrm>
            <a:custGeom>
              <a:avLst/>
              <a:gdLst/>
              <a:ahLst/>
              <a:cxnLst/>
              <a:rect l="l" t="t" r="r" b="b"/>
              <a:pathLst>
                <a:path w="5588" h="4687" extrusionOk="0">
                  <a:moveTo>
                    <a:pt x="3249" y="1"/>
                  </a:moveTo>
                  <a:cubicBezTo>
                    <a:pt x="2259" y="1"/>
                    <a:pt x="1275" y="591"/>
                    <a:pt x="740" y="1499"/>
                  </a:cubicBezTo>
                  <a:cubicBezTo>
                    <a:pt x="407" y="2049"/>
                    <a:pt x="1" y="3167"/>
                    <a:pt x="658" y="4686"/>
                  </a:cubicBezTo>
                  <a:cubicBezTo>
                    <a:pt x="801" y="4625"/>
                    <a:pt x="936" y="4557"/>
                    <a:pt x="1065" y="4476"/>
                  </a:cubicBezTo>
                  <a:cubicBezTo>
                    <a:pt x="645" y="3479"/>
                    <a:pt x="658" y="2517"/>
                    <a:pt x="1126" y="1730"/>
                  </a:cubicBezTo>
                  <a:cubicBezTo>
                    <a:pt x="1581" y="971"/>
                    <a:pt x="2435" y="462"/>
                    <a:pt x="3249" y="462"/>
                  </a:cubicBezTo>
                  <a:cubicBezTo>
                    <a:pt x="4293" y="462"/>
                    <a:pt x="5134" y="1303"/>
                    <a:pt x="5134" y="2347"/>
                  </a:cubicBezTo>
                  <a:cubicBezTo>
                    <a:pt x="5134" y="3154"/>
                    <a:pt x="4483" y="3812"/>
                    <a:pt x="3669" y="3812"/>
                  </a:cubicBezTo>
                  <a:cubicBezTo>
                    <a:pt x="3045" y="3812"/>
                    <a:pt x="2543" y="3310"/>
                    <a:pt x="2543" y="2686"/>
                  </a:cubicBezTo>
                  <a:cubicBezTo>
                    <a:pt x="2523" y="2252"/>
                    <a:pt x="2855" y="1879"/>
                    <a:pt x="3289" y="1852"/>
                  </a:cubicBezTo>
                  <a:cubicBezTo>
                    <a:pt x="3311" y="1850"/>
                    <a:pt x="3333" y="1849"/>
                    <a:pt x="3355" y="1849"/>
                  </a:cubicBezTo>
                  <a:cubicBezTo>
                    <a:pt x="3651" y="1849"/>
                    <a:pt x="3972" y="2023"/>
                    <a:pt x="4042" y="2503"/>
                  </a:cubicBezTo>
                  <a:cubicBezTo>
                    <a:pt x="4060" y="2635"/>
                    <a:pt x="4159" y="2696"/>
                    <a:pt x="4260" y="2696"/>
                  </a:cubicBezTo>
                  <a:cubicBezTo>
                    <a:pt x="4387" y="2696"/>
                    <a:pt x="4516" y="2601"/>
                    <a:pt x="4489" y="2435"/>
                  </a:cubicBezTo>
                  <a:cubicBezTo>
                    <a:pt x="4387" y="1707"/>
                    <a:pt x="3858" y="1394"/>
                    <a:pt x="3349" y="1394"/>
                  </a:cubicBezTo>
                  <a:cubicBezTo>
                    <a:pt x="3318" y="1394"/>
                    <a:pt x="3287" y="1395"/>
                    <a:pt x="3255" y="1398"/>
                  </a:cubicBezTo>
                  <a:cubicBezTo>
                    <a:pt x="2584" y="1438"/>
                    <a:pt x="2069" y="2008"/>
                    <a:pt x="2089" y="2686"/>
                  </a:cubicBezTo>
                  <a:cubicBezTo>
                    <a:pt x="2089" y="3561"/>
                    <a:pt x="2794" y="4266"/>
                    <a:pt x="3669" y="4266"/>
                  </a:cubicBezTo>
                  <a:cubicBezTo>
                    <a:pt x="4734" y="4266"/>
                    <a:pt x="5588" y="3405"/>
                    <a:pt x="5588" y="2347"/>
                  </a:cubicBezTo>
                  <a:cubicBezTo>
                    <a:pt x="5588" y="1052"/>
                    <a:pt x="4537" y="1"/>
                    <a:pt x="3249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757;p57">
              <a:extLst>
                <a:ext uri="{FF2B5EF4-FFF2-40B4-BE49-F238E27FC236}">
                  <a16:creationId xmlns:a16="http://schemas.microsoft.com/office/drawing/2014/main" xmlns="" id="{540F5CA6-3228-4BB8-AE12-CAD89A263E13}"/>
                </a:ext>
              </a:extLst>
            </p:cNvPr>
            <p:cNvSpPr/>
            <p:nvPr/>
          </p:nvSpPr>
          <p:spPr>
            <a:xfrm>
              <a:off x="2517842" y="3062200"/>
              <a:ext cx="19935" cy="14610"/>
            </a:xfrm>
            <a:custGeom>
              <a:avLst/>
              <a:gdLst/>
              <a:ahLst/>
              <a:cxnLst/>
              <a:rect l="l" t="t" r="r" b="b"/>
              <a:pathLst>
                <a:path w="760" h="557" extrusionOk="0">
                  <a:moveTo>
                    <a:pt x="0" y="1"/>
                  </a:moveTo>
                  <a:lnTo>
                    <a:pt x="0" y="489"/>
                  </a:lnTo>
                  <a:cubicBezTo>
                    <a:pt x="149" y="530"/>
                    <a:pt x="305" y="550"/>
                    <a:pt x="461" y="557"/>
                  </a:cubicBezTo>
                  <a:cubicBezTo>
                    <a:pt x="759" y="557"/>
                    <a:pt x="759" y="96"/>
                    <a:pt x="461" y="96"/>
                  </a:cubicBezTo>
                  <a:cubicBezTo>
                    <a:pt x="298" y="96"/>
                    <a:pt x="149" y="62"/>
                    <a:pt x="0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14048;p57">
            <a:extLst>
              <a:ext uri="{FF2B5EF4-FFF2-40B4-BE49-F238E27FC236}">
                <a16:creationId xmlns:a16="http://schemas.microsoft.com/office/drawing/2014/main" xmlns="" id="{0E06293F-BD22-4ECE-9605-6EE5E6ED9FA2}"/>
              </a:ext>
            </a:extLst>
          </p:cNvPr>
          <p:cNvGrpSpPr/>
          <p:nvPr/>
        </p:nvGrpSpPr>
        <p:grpSpPr>
          <a:xfrm>
            <a:off x="8272918" y="5809379"/>
            <a:ext cx="648438" cy="707757"/>
            <a:chOff x="4946819" y="3383229"/>
            <a:chExt cx="370132" cy="334223"/>
          </a:xfrm>
          <a:solidFill>
            <a:srgbClr val="ED7D31"/>
          </a:solidFill>
        </p:grpSpPr>
        <p:sp>
          <p:nvSpPr>
            <p:cNvPr id="91" name="Google Shape;14049;p57">
              <a:extLst>
                <a:ext uri="{FF2B5EF4-FFF2-40B4-BE49-F238E27FC236}">
                  <a16:creationId xmlns:a16="http://schemas.microsoft.com/office/drawing/2014/main" xmlns="" id="{77E682A2-C361-400C-8204-833EE36D7151}"/>
                </a:ext>
              </a:extLst>
            </p:cNvPr>
            <p:cNvSpPr/>
            <p:nvPr/>
          </p:nvSpPr>
          <p:spPr>
            <a:xfrm>
              <a:off x="4946819" y="3383229"/>
              <a:ext cx="370132" cy="179125"/>
            </a:xfrm>
            <a:custGeom>
              <a:avLst/>
              <a:gdLst/>
              <a:ahLst/>
              <a:cxnLst/>
              <a:rect l="l" t="t" r="r" b="b"/>
              <a:pathLst>
                <a:path w="14111" h="6829" extrusionOk="0">
                  <a:moveTo>
                    <a:pt x="7052" y="1"/>
                  </a:moveTo>
                  <a:cubicBezTo>
                    <a:pt x="3160" y="1"/>
                    <a:pt x="0" y="2550"/>
                    <a:pt x="0" y="5690"/>
                  </a:cubicBezTo>
                  <a:lnTo>
                    <a:pt x="0" y="5703"/>
                  </a:lnTo>
                  <a:cubicBezTo>
                    <a:pt x="14" y="6327"/>
                    <a:pt x="522" y="6829"/>
                    <a:pt x="1153" y="6829"/>
                  </a:cubicBezTo>
                  <a:lnTo>
                    <a:pt x="12951" y="6829"/>
                  </a:lnTo>
                  <a:cubicBezTo>
                    <a:pt x="12955" y="6829"/>
                    <a:pt x="12960" y="6829"/>
                    <a:pt x="12964" y="6829"/>
                  </a:cubicBezTo>
                  <a:cubicBezTo>
                    <a:pt x="13589" y="6829"/>
                    <a:pt x="14097" y="6323"/>
                    <a:pt x="14111" y="5703"/>
                  </a:cubicBezTo>
                  <a:lnTo>
                    <a:pt x="14111" y="5690"/>
                  </a:lnTo>
                  <a:cubicBezTo>
                    <a:pt x="14111" y="2550"/>
                    <a:pt x="10951" y="1"/>
                    <a:pt x="7052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4050;p57">
              <a:extLst>
                <a:ext uri="{FF2B5EF4-FFF2-40B4-BE49-F238E27FC236}">
                  <a16:creationId xmlns:a16="http://schemas.microsoft.com/office/drawing/2014/main" xmlns="" id="{258621B0-87DE-4575-B546-B97AD9701722}"/>
                </a:ext>
              </a:extLst>
            </p:cNvPr>
            <p:cNvSpPr/>
            <p:nvPr/>
          </p:nvSpPr>
          <p:spPr>
            <a:xfrm>
              <a:off x="4946819" y="3383229"/>
              <a:ext cx="200817" cy="179125"/>
            </a:xfrm>
            <a:custGeom>
              <a:avLst/>
              <a:gdLst/>
              <a:ahLst/>
              <a:cxnLst/>
              <a:rect l="l" t="t" r="r" b="b"/>
              <a:pathLst>
                <a:path w="7656" h="6829" extrusionOk="0">
                  <a:moveTo>
                    <a:pt x="7059" y="1"/>
                  </a:moveTo>
                  <a:cubicBezTo>
                    <a:pt x="3160" y="1"/>
                    <a:pt x="0" y="2543"/>
                    <a:pt x="0" y="5690"/>
                  </a:cubicBezTo>
                  <a:lnTo>
                    <a:pt x="0" y="5703"/>
                  </a:lnTo>
                  <a:cubicBezTo>
                    <a:pt x="14" y="6327"/>
                    <a:pt x="522" y="6829"/>
                    <a:pt x="1153" y="6829"/>
                  </a:cubicBezTo>
                  <a:lnTo>
                    <a:pt x="4916" y="6829"/>
                  </a:lnTo>
                  <a:cubicBezTo>
                    <a:pt x="4598" y="6829"/>
                    <a:pt x="4326" y="6327"/>
                    <a:pt x="4326" y="5703"/>
                  </a:cubicBezTo>
                  <a:lnTo>
                    <a:pt x="4326" y="5690"/>
                  </a:lnTo>
                  <a:cubicBezTo>
                    <a:pt x="4326" y="2713"/>
                    <a:pt x="5791" y="265"/>
                    <a:pt x="7656" y="21"/>
                  </a:cubicBezTo>
                  <a:cubicBezTo>
                    <a:pt x="7459" y="7"/>
                    <a:pt x="7256" y="1"/>
                    <a:pt x="7059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4051;p57">
              <a:extLst>
                <a:ext uri="{FF2B5EF4-FFF2-40B4-BE49-F238E27FC236}">
                  <a16:creationId xmlns:a16="http://schemas.microsoft.com/office/drawing/2014/main" xmlns="" id="{15F32494-1740-4CEA-B1DA-A8E4D93E5688}"/>
                </a:ext>
              </a:extLst>
            </p:cNvPr>
            <p:cNvSpPr/>
            <p:nvPr/>
          </p:nvSpPr>
          <p:spPr>
            <a:xfrm>
              <a:off x="5063149" y="3562327"/>
              <a:ext cx="137314" cy="155124"/>
            </a:xfrm>
            <a:custGeom>
              <a:avLst/>
              <a:gdLst/>
              <a:ahLst/>
              <a:cxnLst/>
              <a:rect l="l" t="t" r="r" b="b"/>
              <a:pathLst>
                <a:path w="5235" h="5914" extrusionOk="0">
                  <a:moveTo>
                    <a:pt x="705" y="1"/>
                  </a:moveTo>
                  <a:lnTo>
                    <a:pt x="135" y="4103"/>
                  </a:lnTo>
                  <a:cubicBezTo>
                    <a:pt x="0" y="5062"/>
                    <a:pt x="747" y="5913"/>
                    <a:pt x="1711" y="5913"/>
                  </a:cubicBezTo>
                  <a:cubicBezTo>
                    <a:pt x="1714" y="5913"/>
                    <a:pt x="1718" y="5913"/>
                    <a:pt x="1722" y="5913"/>
                  </a:cubicBezTo>
                  <a:lnTo>
                    <a:pt x="3526" y="5913"/>
                  </a:lnTo>
                  <a:cubicBezTo>
                    <a:pt x="4489" y="5913"/>
                    <a:pt x="5234" y="5059"/>
                    <a:pt x="5099" y="4103"/>
                  </a:cubicBezTo>
                  <a:lnTo>
                    <a:pt x="4536" y="1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4052;p57">
              <a:extLst>
                <a:ext uri="{FF2B5EF4-FFF2-40B4-BE49-F238E27FC236}">
                  <a16:creationId xmlns:a16="http://schemas.microsoft.com/office/drawing/2014/main" xmlns="" id="{0B4B9AF5-F94C-4CF9-AC16-C68557F83FA8}"/>
                </a:ext>
              </a:extLst>
            </p:cNvPr>
            <p:cNvSpPr/>
            <p:nvPr/>
          </p:nvSpPr>
          <p:spPr>
            <a:xfrm>
              <a:off x="5063149" y="3562327"/>
              <a:ext cx="122206" cy="155124"/>
            </a:xfrm>
            <a:custGeom>
              <a:avLst/>
              <a:gdLst/>
              <a:ahLst/>
              <a:cxnLst/>
              <a:rect l="l" t="t" r="r" b="b"/>
              <a:pathLst>
                <a:path w="4659" h="5914" extrusionOk="0">
                  <a:moveTo>
                    <a:pt x="705" y="1"/>
                  </a:moveTo>
                  <a:lnTo>
                    <a:pt x="135" y="4103"/>
                  </a:lnTo>
                  <a:cubicBezTo>
                    <a:pt x="0" y="5062"/>
                    <a:pt x="747" y="5913"/>
                    <a:pt x="1711" y="5913"/>
                  </a:cubicBezTo>
                  <a:cubicBezTo>
                    <a:pt x="1714" y="5913"/>
                    <a:pt x="1718" y="5913"/>
                    <a:pt x="1722" y="5913"/>
                  </a:cubicBezTo>
                  <a:lnTo>
                    <a:pt x="1865" y="5913"/>
                  </a:lnTo>
                  <a:cubicBezTo>
                    <a:pt x="1729" y="5635"/>
                    <a:pt x="1681" y="5323"/>
                    <a:pt x="1722" y="5018"/>
                  </a:cubicBezTo>
                  <a:lnTo>
                    <a:pt x="2183" y="1696"/>
                  </a:lnTo>
                  <a:cubicBezTo>
                    <a:pt x="2244" y="1242"/>
                    <a:pt x="2631" y="909"/>
                    <a:pt x="3085" y="909"/>
                  </a:cubicBezTo>
                  <a:lnTo>
                    <a:pt x="4658" y="909"/>
                  </a:lnTo>
                  <a:lnTo>
                    <a:pt x="4536" y="1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4053;p57">
              <a:extLst>
                <a:ext uri="{FF2B5EF4-FFF2-40B4-BE49-F238E27FC236}">
                  <a16:creationId xmlns:a16="http://schemas.microsoft.com/office/drawing/2014/main" xmlns="" id="{81DB5E70-FF2D-4940-9C9D-8A47B171A2CE}"/>
                </a:ext>
              </a:extLst>
            </p:cNvPr>
            <p:cNvSpPr/>
            <p:nvPr/>
          </p:nvSpPr>
          <p:spPr>
            <a:xfrm>
              <a:off x="5048382" y="3425039"/>
              <a:ext cx="95530" cy="83595"/>
            </a:xfrm>
            <a:custGeom>
              <a:avLst/>
              <a:gdLst/>
              <a:ahLst/>
              <a:cxnLst/>
              <a:rect l="l" t="t" r="r" b="b"/>
              <a:pathLst>
                <a:path w="3642" h="3187" extrusionOk="0">
                  <a:moveTo>
                    <a:pt x="1817" y="0"/>
                  </a:moveTo>
                  <a:cubicBezTo>
                    <a:pt x="814" y="0"/>
                    <a:pt x="0" y="712"/>
                    <a:pt x="0" y="1594"/>
                  </a:cubicBezTo>
                  <a:cubicBezTo>
                    <a:pt x="0" y="2475"/>
                    <a:pt x="814" y="3187"/>
                    <a:pt x="1817" y="3187"/>
                  </a:cubicBezTo>
                  <a:cubicBezTo>
                    <a:pt x="2821" y="3187"/>
                    <a:pt x="3641" y="2475"/>
                    <a:pt x="3641" y="1594"/>
                  </a:cubicBezTo>
                  <a:cubicBezTo>
                    <a:pt x="3641" y="712"/>
                    <a:pt x="2821" y="0"/>
                    <a:pt x="1817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4054;p57">
              <a:extLst>
                <a:ext uri="{FF2B5EF4-FFF2-40B4-BE49-F238E27FC236}">
                  <a16:creationId xmlns:a16="http://schemas.microsoft.com/office/drawing/2014/main" xmlns="" id="{8B5E6ABD-7BB6-485F-BFFA-E62319333DCC}"/>
                </a:ext>
              </a:extLst>
            </p:cNvPr>
            <p:cNvSpPr/>
            <p:nvPr/>
          </p:nvSpPr>
          <p:spPr>
            <a:xfrm>
              <a:off x="5197604" y="3396580"/>
              <a:ext cx="82362" cy="64237"/>
            </a:xfrm>
            <a:custGeom>
              <a:avLst/>
              <a:gdLst/>
              <a:ahLst/>
              <a:cxnLst/>
              <a:rect l="l" t="t" r="r" b="b"/>
              <a:pathLst>
                <a:path w="3140" h="2449" extrusionOk="0">
                  <a:moveTo>
                    <a:pt x="414" y="0"/>
                  </a:moveTo>
                  <a:cubicBezTo>
                    <a:pt x="149" y="258"/>
                    <a:pt x="0" y="604"/>
                    <a:pt x="0" y="970"/>
                  </a:cubicBezTo>
                  <a:cubicBezTo>
                    <a:pt x="0" y="1790"/>
                    <a:pt x="759" y="2448"/>
                    <a:pt x="1702" y="2448"/>
                  </a:cubicBezTo>
                  <a:cubicBezTo>
                    <a:pt x="1716" y="2448"/>
                    <a:pt x="1731" y="2448"/>
                    <a:pt x="1745" y="2448"/>
                  </a:cubicBezTo>
                  <a:cubicBezTo>
                    <a:pt x="2292" y="2448"/>
                    <a:pt x="2803" y="2199"/>
                    <a:pt x="3139" y="1770"/>
                  </a:cubicBezTo>
                  <a:cubicBezTo>
                    <a:pt x="2380" y="977"/>
                    <a:pt x="1451" y="373"/>
                    <a:pt x="414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4055;p57">
              <a:extLst>
                <a:ext uri="{FF2B5EF4-FFF2-40B4-BE49-F238E27FC236}">
                  <a16:creationId xmlns:a16="http://schemas.microsoft.com/office/drawing/2014/main" xmlns="" id="{08608090-AD81-43CD-B566-F6FD02087595}"/>
                </a:ext>
              </a:extLst>
            </p:cNvPr>
            <p:cNvSpPr/>
            <p:nvPr/>
          </p:nvSpPr>
          <p:spPr>
            <a:xfrm>
              <a:off x="5157394" y="3496700"/>
              <a:ext cx="115989" cy="65654"/>
            </a:xfrm>
            <a:custGeom>
              <a:avLst/>
              <a:gdLst/>
              <a:ahLst/>
              <a:cxnLst/>
              <a:rect l="l" t="t" r="r" b="b"/>
              <a:pathLst>
                <a:path w="4422" h="2503" extrusionOk="0">
                  <a:moveTo>
                    <a:pt x="2211" y="1"/>
                  </a:moveTo>
                  <a:cubicBezTo>
                    <a:pt x="991" y="1"/>
                    <a:pt x="1" y="916"/>
                    <a:pt x="1" y="2048"/>
                  </a:cubicBezTo>
                  <a:cubicBezTo>
                    <a:pt x="1" y="2198"/>
                    <a:pt x="21" y="2354"/>
                    <a:pt x="62" y="2503"/>
                  </a:cubicBezTo>
                  <a:lnTo>
                    <a:pt x="4367" y="2503"/>
                  </a:lnTo>
                  <a:cubicBezTo>
                    <a:pt x="4401" y="2354"/>
                    <a:pt x="4422" y="2198"/>
                    <a:pt x="4422" y="2048"/>
                  </a:cubicBezTo>
                  <a:cubicBezTo>
                    <a:pt x="4422" y="916"/>
                    <a:pt x="3432" y="1"/>
                    <a:pt x="2211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4056;p57">
              <a:extLst>
                <a:ext uri="{FF2B5EF4-FFF2-40B4-BE49-F238E27FC236}">
                  <a16:creationId xmlns:a16="http://schemas.microsoft.com/office/drawing/2014/main" xmlns="" id="{86010B15-FB8C-40CA-9D79-91F101518983}"/>
                </a:ext>
              </a:extLst>
            </p:cNvPr>
            <p:cNvSpPr/>
            <p:nvPr/>
          </p:nvSpPr>
          <p:spPr>
            <a:xfrm>
              <a:off x="4947344" y="3455807"/>
              <a:ext cx="58545" cy="70690"/>
            </a:xfrm>
            <a:custGeom>
              <a:avLst/>
              <a:gdLst/>
              <a:ahLst/>
              <a:cxnLst/>
              <a:rect l="l" t="t" r="r" b="b"/>
              <a:pathLst>
                <a:path w="2232" h="2695" extrusionOk="0">
                  <a:moveTo>
                    <a:pt x="984" y="0"/>
                  </a:moveTo>
                  <a:cubicBezTo>
                    <a:pt x="428" y="732"/>
                    <a:pt x="82" y="1607"/>
                    <a:pt x="1" y="2522"/>
                  </a:cubicBezTo>
                  <a:cubicBezTo>
                    <a:pt x="213" y="2639"/>
                    <a:pt x="440" y="2694"/>
                    <a:pt x="663" y="2694"/>
                  </a:cubicBezTo>
                  <a:cubicBezTo>
                    <a:pt x="1205" y="2694"/>
                    <a:pt x="1722" y="2371"/>
                    <a:pt x="1933" y="1824"/>
                  </a:cubicBezTo>
                  <a:cubicBezTo>
                    <a:pt x="2231" y="1051"/>
                    <a:pt x="1784" y="197"/>
                    <a:pt x="984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4057;p57">
              <a:extLst>
                <a:ext uri="{FF2B5EF4-FFF2-40B4-BE49-F238E27FC236}">
                  <a16:creationId xmlns:a16="http://schemas.microsoft.com/office/drawing/2014/main" xmlns="" id="{E80A3329-6D3B-4B02-8DF6-AC2784EDDE83}"/>
                </a:ext>
              </a:extLst>
            </p:cNvPr>
            <p:cNvSpPr/>
            <p:nvPr/>
          </p:nvSpPr>
          <p:spPr>
            <a:xfrm>
              <a:off x="5048198" y="3425564"/>
              <a:ext cx="41102" cy="71529"/>
            </a:xfrm>
            <a:custGeom>
              <a:avLst/>
              <a:gdLst/>
              <a:ahLst/>
              <a:cxnLst/>
              <a:rect l="l" t="t" r="r" b="b"/>
              <a:pathLst>
                <a:path w="1567" h="2727" extrusionOk="0">
                  <a:moveTo>
                    <a:pt x="1567" y="0"/>
                  </a:moveTo>
                  <a:lnTo>
                    <a:pt x="1567" y="0"/>
                  </a:lnTo>
                  <a:cubicBezTo>
                    <a:pt x="685" y="109"/>
                    <a:pt x="0" y="767"/>
                    <a:pt x="0" y="1574"/>
                  </a:cubicBezTo>
                  <a:cubicBezTo>
                    <a:pt x="7" y="2021"/>
                    <a:pt x="210" y="2441"/>
                    <a:pt x="563" y="2726"/>
                  </a:cubicBezTo>
                  <a:cubicBezTo>
                    <a:pt x="726" y="1668"/>
                    <a:pt x="1078" y="733"/>
                    <a:pt x="1567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3390;p57">
            <a:extLst>
              <a:ext uri="{FF2B5EF4-FFF2-40B4-BE49-F238E27FC236}">
                <a16:creationId xmlns:a16="http://schemas.microsoft.com/office/drawing/2014/main" xmlns="" id="{1352FABB-09C8-4B32-A903-3C85AD041A72}"/>
              </a:ext>
            </a:extLst>
          </p:cNvPr>
          <p:cNvGrpSpPr/>
          <p:nvPr/>
        </p:nvGrpSpPr>
        <p:grpSpPr>
          <a:xfrm>
            <a:off x="783688" y="1203416"/>
            <a:ext cx="379548" cy="365331"/>
            <a:chOff x="7968961" y="2435329"/>
            <a:chExt cx="379548" cy="365331"/>
          </a:xfrm>
          <a:solidFill>
            <a:srgbClr val="ED7D31"/>
          </a:solidFill>
        </p:grpSpPr>
        <p:sp>
          <p:nvSpPr>
            <p:cNvPr id="101" name="Google Shape;13391;p57">
              <a:extLst>
                <a:ext uri="{FF2B5EF4-FFF2-40B4-BE49-F238E27FC236}">
                  <a16:creationId xmlns:a16="http://schemas.microsoft.com/office/drawing/2014/main" xmlns="" id="{0E7C06E2-8397-4FB9-B3EB-57DE4F6EBB6D}"/>
                </a:ext>
              </a:extLst>
            </p:cNvPr>
            <p:cNvSpPr/>
            <p:nvPr/>
          </p:nvSpPr>
          <p:spPr>
            <a:xfrm>
              <a:off x="8154276" y="2638638"/>
              <a:ext cx="118297" cy="162023"/>
            </a:xfrm>
            <a:custGeom>
              <a:avLst/>
              <a:gdLst/>
              <a:ahLst/>
              <a:cxnLst/>
              <a:rect l="l" t="t" r="r" b="b"/>
              <a:pathLst>
                <a:path w="4510" h="6177" extrusionOk="0">
                  <a:moveTo>
                    <a:pt x="462" y="1"/>
                  </a:moveTo>
                  <a:cubicBezTo>
                    <a:pt x="409" y="1"/>
                    <a:pt x="355" y="47"/>
                    <a:pt x="360" y="113"/>
                  </a:cubicBezTo>
                  <a:cubicBezTo>
                    <a:pt x="590" y="1720"/>
                    <a:pt x="0" y="3700"/>
                    <a:pt x="590" y="5035"/>
                  </a:cubicBezTo>
                  <a:cubicBezTo>
                    <a:pt x="911" y="5752"/>
                    <a:pt x="1613" y="6176"/>
                    <a:pt x="2350" y="6176"/>
                  </a:cubicBezTo>
                  <a:cubicBezTo>
                    <a:pt x="2609" y="6176"/>
                    <a:pt x="2873" y="6123"/>
                    <a:pt x="3126" y="6012"/>
                  </a:cubicBezTo>
                  <a:lnTo>
                    <a:pt x="3133" y="6005"/>
                  </a:lnTo>
                  <a:cubicBezTo>
                    <a:pt x="4089" y="5564"/>
                    <a:pt x="4510" y="4425"/>
                    <a:pt x="4076" y="3462"/>
                  </a:cubicBezTo>
                  <a:cubicBezTo>
                    <a:pt x="3459" y="2133"/>
                    <a:pt x="1594" y="1272"/>
                    <a:pt x="529" y="31"/>
                  </a:cubicBezTo>
                  <a:cubicBezTo>
                    <a:pt x="510" y="10"/>
                    <a:pt x="486" y="1"/>
                    <a:pt x="4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3392;p57">
              <a:extLst>
                <a:ext uri="{FF2B5EF4-FFF2-40B4-BE49-F238E27FC236}">
                  <a16:creationId xmlns:a16="http://schemas.microsoft.com/office/drawing/2014/main" xmlns="" id="{EA03CC42-EDB2-46C0-ABA9-9349F329FD02}"/>
                </a:ext>
              </a:extLst>
            </p:cNvPr>
            <p:cNvSpPr/>
            <p:nvPr/>
          </p:nvSpPr>
          <p:spPr>
            <a:xfrm>
              <a:off x="8154276" y="2638638"/>
              <a:ext cx="107805" cy="162023"/>
            </a:xfrm>
            <a:custGeom>
              <a:avLst/>
              <a:gdLst/>
              <a:ahLst/>
              <a:cxnLst/>
              <a:rect l="l" t="t" r="r" b="b"/>
              <a:pathLst>
                <a:path w="4110" h="6177" extrusionOk="0">
                  <a:moveTo>
                    <a:pt x="462" y="1"/>
                  </a:moveTo>
                  <a:cubicBezTo>
                    <a:pt x="409" y="1"/>
                    <a:pt x="355" y="47"/>
                    <a:pt x="360" y="113"/>
                  </a:cubicBezTo>
                  <a:cubicBezTo>
                    <a:pt x="590" y="1720"/>
                    <a:pt x="0" y="3700"/>
                    <a:pt x="590" y="5035"/>
                  </a:cubicBezTo>
                  <a:cubicBezTo>
                    <a:pt x="911" y="5752"/>
                    <a:pt x="1613" y="6176"/>
                    <a:pt x="2350" y="6176"/>
                  </a:cubicBezTo>
                  <a:cubicBezTo>
                    <a:pt x="2609" y="6176"/>
                    <a:pt x="2873" y="6123"/>
                    <a:pt x="3126" y="6012"/>
                  </a:cubicBezTo>
                  <a:lnTo>
                    <a:pt x="3133" y="6005"/>
                  </a:lnTo>
                  <a:cubicBezTo>
                    <a:pt x="3581" y="5802"/>
                    <a:pt x="3933" y="5429"/>
                    <a:pt x="4110" y="4968"/>
                  </a:cubicBezTo>
                  <a:lnTo>
                    <a:pt x="4110" y="4968"/>
                  </a:lnTo>
                  <a:cubicBezTo>
                    <a:pt x="4035" y="5022"/>
                    <a:pt x="3947" y="5069"/>
                    <a:pt x="3865" y="5103"/>
                  </a:cubicBezTo>
                  <a:lnTo>
                    <a:pt x="3852" y="5110"/>
                  </a:lnTo>
                  <a:cubicBezTo>
                    <a:pt x="3601" y="5221"/>
                    <a:pt x="3338" y="5274"/>
                    <a:pt x="3079" y="5274"/>
                  </a:cubicBezTo>
                  <a:cubicBezTo>
                    <a:pt x="2346" y="5274"/>
                    <a:pt x="1643" y="4850"/>
                    <a:pt x="1323" y="4134"/>
                  </a:cubicBezTo>
                  <a:cubicBezTo>
                    <a:pt x="902" y="3171"/>
                    <a:pt x="1079" y="1882"/>
                    <a:pt x="1133" y="635"/>
                  </a:cubicBezTo>
                  <a:cubicBezTo>
                    <a:pt x="923" y="452"/>
                    <a:pt x="719" y="248"/>
                    <a:pt x="529" y="31"/>
                  </a:cubicBezTo>
                  <a:cubicBezTo>
                    <a:pt x="510" y="10"/>
                    <a:pt x="486" y="1"/>
                    <a:pt x="4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3393;p57">
              <a:extLst>
                <a:ext uri="{FF2B5EF4-FFF2-40B4-BE49-F238E27FC236}">
                  <a16:creationId xmlns:a16="http://schemas.microsoft.com/office/drawing/2014/main" xmlns="" id="{FA1DC090-FD63-4AD4-8E67-F31EFEE946F5}"/>
                </a:ext>
              </a:extLst>
            </p:cNvPr>
            <p:cNvSpPr/>
            <p:nvPr/>
          </p:nvSpPr>
          <p:spPr>
            <a:xfrm>
              <a:off x="8145332" y="2435382"/>
              <a:ext cx="203178" cy="195886"/>
            </a:xfrm>
            <a:custGeom>
              <a:avLst/>
              <a:gdLst/>
              <a:ahLst/>
              <a:cxnLst/>
              <a:rect l="l" t="t" r="r" b="b"/>
              <a:pathLst>
                <a:path w="7746" h="7468" extrusionOk="0">
                  <a:moveTo>
                    <a:pt x="182" y="1"/>
                  </a:moveTo>
                  <a:cubicBezTo>
                    <a:pt x="83" y="1"/>
                    <a:pt x="1" y="106"/>
                    <a:pt x="57" y="206"/>
                  </a:cubicBezTo>
                  <a:cubicBezTo>
                    <a:pt x="1162" y="2241"/>
                    <a:pt x="1365" y="5163"/>
                    <a:pt x="2823" y="6655"/>
                  </a:cubicBezTo>
                  <a:cubicBezTo>
                    <a:pt x="3358" y="7196"/>
                    <a:pt x="4063" y="7468"/>
                    <a:pt x="4768" y="7468"/>
                  </a:cubicBezTo>
                  <a:cubicBezTo>
                    <a:pt x="5458" y="7468"/>
                    <a:pt x="6148" y="7208"/>
                    <a:pt x="6681" y="6689"/>
                  </a:cubicBezTo>
                  <a:lnTo>
                    <a:pt x="6695" y="6675"/>
                  </a:lnTo>
                  <a:cubicBezTo>
                    <a:pt x="7746" y="5604"/>
                    <a:pt x="7739" y="3881"/>
                    <a:pt x="6681" y="2817"/>
                  </a:cubicBezTo>
                  <a:cubicBezTo>
                    <a:pt x="5196" y="1346"/>
                    <a:pt x="2274" y="1135"/>
                    <a:pt x="247" y="17"/>
                  </a:cubicBezTo>
                  <a:cubicBezTo>
                    <a:pt x="225" y="6"/>
                    <a:pt x="203" y="1"/>
                    <a:pt x="1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3394;p57">
              <a:extLst>
                <a:ext uri="{FF2B5EF4-FFF2-40B4-BE49-F238E27FC236}">
                  <a16:creationId xmlns:a16="http://schemas.microsoft.com/office/drawing/2014/main" xmlns="" id="{4B2E965E-7411-4311-9C05-EC14F0DC143A}"/>
                </a:ext>
              </a:extLst>
            </p:cNvPr>
            <p:cNvSpPr/>
            <p:nvPr/>
          </p:nvSpPr>
          <p:spPr>
            <a:xfrm>
              <a:off x="8145489" y="2435329"/>
              <a:ext cx="196095" cy="195886"/>
            </a:xfrm>
            <a:custGeom>
              <a:avLst/>
              <a:gdLst/>
              <a:ahLst/>
              <a:cxnLst/>
              <a:rect l="l" t="t" r="r" b="b"/>
              <a:pathLst>
                <a:path w="7476" h="7468" extrusionOk="0">
                  <a:moveTo>
                    <a:pt x="173" y="0"/>
                  </a:moveTo>
                  <a:cubicBezTo>
                    <a:pt x="77" y="0"/>
                    <a:pt x="1" y="109"/>
                    <a:pt x="51" y="208"/>
                  </a:cubicBezTo>
                  <a:cubicBezTo>
                    <a:pt x="1163" y="2243"/>
                    <a:pt x="1359" y="5165"/>
                    <a:pt x="2824" y="6657"/>
                  </a:cubicBezTo>
                  <a:cubicBezTo>
                    <a:pt x="3360" y="7196"/>
                    <a:pt x="4066" y="7467"/>
                    <a:pt x="4772" y="7467"/>
                  </a:cubicBezTo>
                  <a:cubicBezTo>
                    <a:pt x="5461" y="7467"/>
                    <a:pt x="6150" y="7209"/>
                    <a:pt x="6682" y="6691"/>
                  </a:cubicBezTo>
                  <a:lnTo>
                    <a:pt x="6696" y="6677"/>
                  </a:lnTo>
                  <a:cubicBezTo>
                    <a:pt x="7191" y="6182"/>
                    <a:pt x="7469" y="5511"/>
                    <a:pt x="7475" y="4806"/>
                  </a:cubicBezTo>
                  <a:lnTo>
                    <a:pt x="7475" y="4806"/>
                  </a:lnTo>
                  <a:cubicBezTo>
                    <a:pt x="7401" y="4914"/>
                    <a:pt x="7313" y="5016"/>
                    <a:pt x="7218" y="5111"/>
                  </a:cubicBezTo>
                  <a:lnTo>
                    <a:pt x="7204" y="5124"/>
                  </a:lnTo>
                  <a:cubicBezTo>
                    <a:pt x="6671" y="5641"/>
                    <a:pt x="5981" y="5898"/>
                    <a:pt x="5291" y="5898"/>
                  </a:cubicBezTo>
                  <a:cubicBezTo>
                    <a:pt x="4586" y="5898"/>
                    <a:pt x="3881" y="5629"/>
                    <a:pt x="3346" y="5090"/>
                  </a:cubicBezTo>
                  <a:cubicBezTo>
                    <a:pt x="2295" y="4019"/>
                    <a:pt x="1895" y="2209"/>
                    <a:pt x="1346" y="520"/>
                  </a:cubicBezTo>
                  <a:cubicBezTo>
                    <a:pt x="966" y="378"/>
                    <a:pt x="600" y="208"/>
                    <a:pt x="241" y="19"/>
                  </a:cubicBezTo>
                  <a:cubicBezTo>
                    <a:pt x="218" y="6"/>
                    <a:pt x="19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3395;p57">
              <a:extLst>
                <a:ext uri="{FF2B5EF4-FFF2-40B4-BE49-F238E27FC236}">
                  <a16:creationId xmlns:a16="http://schemas.microsoft.com/office/drawing/2014/main" xmlns="" id="{BB380BD0-29B9-4888-9D95-572A6A35B04F}"/>
                </a:ext>
              </a:extLst>
            </p:cNvPr>
            <p:cNvSpPr/>
            <p:nvPr/>
          </p:nvSpPr>
          <p:spPr>
            <a:xfrm>
              <a:off x="7968961" y="2488183"/>
              <a:ext cx="136606" cy="226968"/>
            </a:xfrm>
            <a:custGeom>
              <a:avLst/>
              <a:gdLst/>
              <a:ahLst/>
              <a:cxnLst/>
              <a:rect l="l" t="t" r="r" b="b"/>
              <a:pathLst>
                <a:path w="5208" h="8653" extrusionOk="0">
                  <a:moveTo>
                    <a:pt x="2251" y="1"/>
                  </a:moveTo>
                  <a:cubicBezTo>
                    <a:pt x="2194" y="1"/>
                    <a:pt x="2137" y="37"/>
                    <a:pt x="2122" y="106"/>
                  </a:cubicBezTo>
                  <a:cubicBezTo>
                    <a:pt x="1648" y="2187"/>
                    <a:pt x="0" y="4343"/>
                    <a:pt x="102" y="6262"/>
                  </a:cubicBezTo>
                  <a:cubicBezTo>
                    <a:pt x="181" y="7610"/>
                    <a:pt x="1299" y="8652"/>
                    <a:pt x="2634" y="8652"/>
                  </a:cubicBezTo>
                  <a:cubicBezTo>
                    <a:pt x="2676" y="8652"/>
                    <a:pt x="2718" y="8651"/>
                    <a:pt x="2760" y="8649"/>
                  </a:cubicBezTo>
                  <a:lnTo>
                    <a:pt x="2773" y="8649"/>
                  </a:lnTo>
                  <a:cubicBezTo>
                    <a:pt x="4157" y="8547"/>
                    <a:pt x="5208" y="7347"/>
                    <a:pt x="5119" y="5964"/>
                  </a:cubicBezTo>
                  <a:cubicBezTo>
                    <a:pt x="4991" y="4038"/>
                    <a:pt x="3092" y="2099"/>
                    <a:pt x="2373" y="85"/>
                  </a:cubicBezTo>
                  <a:cubicBezTo>
                    <a:pt x="2351" y="28"/>
                    <a:pt x="2301" y="1"/>
                    <a:pt x="22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3396;p57">
              <a:extLst>
                <a:ext uri="{FF2B5EF4-FFF2-40B4-BE49-F238E27FC236}">
                  <a16:creationId xmlns:a16="http://schemas.microsoft.com/office/drawing/2014/main" xmlns="" id="{FF48934C-03CF-4586-A51D-D579305EB02F}"/>
                </a:ext>
              </a:extLst>
            </p:cNvPr>
            <p:cNvSpPr/>
            <p:nvPr/>
          </p:nvSpPr>
          <p:spPr>
            <a:xfrm>
              <a:off x="7968961" y="2488104"/>
              <a:ext cx="117038" cy="227047"/>
            </a:xfrm>
            <a:custGeom>
              <a:avLst/>
              <a:gdLst/>
              <a:ahLst/>
              <a:cxnLst/>
              <a:rect l="l" t="t" r="r" b="b"/>
              <a:pathLst>
                <a:path w="4462" h="8656" extrusionOk="0">
                  <a:moveTo>
                    <a:pt x="2247" y="1"/>
                  </a:moveTo>
                  <a:cubicBezTo>
                    <a:pt x="2191" y="1"/>
                    <a:pt x="2136" y="35"/>
                    <a:pt x="2122" y="102"/>
                  </a:cubicBezTo>
                  <a:cubicBezTo>
                    <a:pt x="1648" y="2190"/>
                    <a:pt x="0" y="4340"/>
                    <a:pt x="102" y="6265"/>
                  </a:cubicBezTo>
                  <a:cubicBezTo>
                    <a:pt x="181" y="7613"/>
                    <a:pt x="1299" y="8655"/>
                    <a:pt x="2634" y="8655"/>
                  </a:cubicBezTo>
                  <a:cubicBezTo>
                    <a:pt x="2676" y="8655"/>
                    <a:pt x="2718" y="8654"/>
                    <a:pt x="2760" y="8652"/>
                  </a:cubicBezTo>
                  <a:lnTo>
                    <a:pt x="2773" y="8652"/>
                  </a:lnTo>
                  <a:cubicBezTo>
                    <a:pt x="3417" y="8605"/>
                    <a:pt x="4028" y="8313"/>
                    <a:pt x="4462" y="7832"/>
                  </a:cubicBezTo>
                  <a:lnTo>
                    <a:pt x="4462" y="7832"/>
                  </a:lnTo>
                  <a:cubicBezTo>
                    <a:pt x="4340" y="7859"/>
                    <a:pt x="4218" y="7872"/>
                    <a:pt x="4096" y="7879"/>
                  </a:cubicBezTo>
                  <a:lnTo>
                    <a:pt x="4082" y="7879"/>
                  </a:lnTo>
                  <a:cubicBezTo>
                    <a:pt x="4040" y="7881"/>
                    <a:pt x="3998" y="7882"/>
                    <a:pt x="3956" y="7882"/>
                  </a:cubicBezTo>
                  <a:cubicBezTo>
                    <a:pt x="2621" y="7882"/>
                    <a:pt x="1503" y="6840"/>
                    <a:pt x="1424" y="5499"/>
                  </a:cubicBezTo>
                  <a:cubicBezTo>
                    <a:pt x="1356" y="4116"/>
                    <a:pt x="2183" y="2617"/>
                    <a:pt x="2828" y="1112"/>
                  </a:cubicBezTo>
                  <a:cubicBezTo>
                    <a:pt x="2651" y="780"/>
                    <a:pt x="2502" y="434"/>
                    <a:pt x="2373" y="88"/>
                  </a:cubicBezTo>
                  <a:cubicBezTo>
                    <a:pt x="2351" y="30"/>
                    <a:pt x="2298" y="1"/>
                    <a:pt x="2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3390;p57">
            <a:extLst>
              <a:ext uri="{FF2B5EF4-FFF2-40B4-BE49-F238E27FC236}">
                <a16:creationId xmlns:a16="http://schemas.microsoft.com/office/drawing/2014/main" xmlns="" id="{3670AC91-5B5B-4A77-B71E-7A1C9CB228CB}"/>
              </a:ext>
            </a:extLst>
          </p:cNvPr>
          <p:cNvGrpSpPr/>
          <p:nvPr/>
        </p:nvGrpSpPr>
        <p:grpSpPr>
          <a:xfrm flipH="1">
            <a:off x="11332562" y="890860"/>
            <a:ext cx="379548" cy="365331"/>
            <a:chOff x="7968961" y="2435329"/>
            <a:chExt cx="379548" cy="365331"/>
          </a:xfrm>
          <a:solidFill>
            <a:srgbClr val="ED7D31"/>
          </a:solidFill>
        </p:grpSpPr>
        <p:sp>
          <p:nvSpPr>
            <p:cNvPr id="108" name="Google Shape;13391;p57">
              <a:extLst>
                <a:ext uri="{FF2B5EF4-FFF2-40B4-BE49-F238E27FC236}">
                  <a16:creationId xmlns:a16="http://schemas.microsoft.com/office/drawing/2014/main" xmlns="" id="{7E5A8914-1B0E-4C38-BDDC-BD8B007E0F77}"/>
                </a:ext>
              </a:extLst>
            </p:cNvPr>
            <p:cNvSpPr/>
            <p:nvPr/>
          </p:nvSpPr>
          <p:spPr>
            <a:xfrm>
              <a:off x="8154276" y="2638638"/>
              <a:ext cx="118297" cy="162023"/>
            </a:xfrm>
            <a:custGeom>
              <a:avLst/>
              <a:gdLst/>
              <a:ahLst/>
              <a:cxnLst/>
              <a:rect l="l" t="t" r="r" b="b"/>
              <a:pathLst>
                <a:path w="4510" h="6177" extrusionOk="0">
                  <a:moveTo>
                    <a:pt x="462" y="1"/>
                  </a:moveTo>
                  <a:cubicBezTo>
                    <a:pt x="409" y="1"/>
                    <a:pt x="355" y="47"/>
                    <a:pt x="360" y="113"/>
                  </a:cubicBezTo>
                  <a:cubicBezTo>
                    <a:pt x="590" y="1720"/>
                    <a:pt x="0" y="3700"/>
                    <a:pt x="590" y="5035"/>
                  </a:cubicBezTo>
                  <a:cubicBezTo>
                    <a:pt x="911" y="5752"/>
                    <a:pt x="1613" y="6176"/>
                    <a:pt x="2350" y="6176"/>
                  </a:cubicBezTo>
                  <a:cubicBezTo>
                    <a:pt x="2609" y="6176"/>
                    <a:pt x="2873" y="6123"/>
                    <a:pt x="3126" y="6012"/>
                  </a:cubicBezTo>
                  <a:lnTo>
                    <a:pt x="3133" y="6005"/>
                  </a:lnTo>
                  <a:cubicBezTo>
                    <a:pt x="4089" y="5564"/>
                    <a:pt x="4510" y="4425"/>
                    <a:pt x="4076" y="3462"/>
                  </a:cubicBezTo>
                  <a:cubicBezTo>
                    <a:pt x="3459" y="2133"/>
                    <a:pt x="1594" y="1272"/>
                    <a:pt x="529" y="31"/>
                  </a:cubicBezTo>
                  <a:cubicBezTo>
                    <a:pt x="510" y="10"/>
                    <a:pt x="486" y="1"/>
                    <a:pt x="4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3392;p57">
              <a:extLst>
                <a:ext uri="{FF2B5EF4-FFF2-40B4-BE49-F238E27FC236}">
                  <a16:creationId xmlns:a16="http://schemas.microsoft.com/office/drawing/2014/main" xmlns="" id="{61B3F84C-1746-440A-8E2F-EE611AA009EC}"/>
                </a:ext>
              </a:extLst>
            </p:cNvPr>
            <p:cNvSpPr/>
            <p:nvPr/>
          </p:nvSpPr>
          <p:spPr>
            <a:xfrm>
              <a:off x="8154276" y="2638638"/>
              <a:ext cx="107805" cy="162023"/>
            </a:xfrm>
            <a:custGeom>
              <a:avLst/>
              <a:gdLst/>
              <a:ahLst/>
              <a:cxnLst/>
              <a:rect l="l" t="t" r="r" b="b"/>
              <a:pathLst>
                <a:path w="4110" h="6177" extrusionOk="0">
                  <a:moveTo>
                    <a:pt x="462" y="1"/>
                  </a:moveTo>
                  <a:cubicBezTo>
                    <a:pt x="409" y="1"/>
                    <a:pt x="355" y="47"/>
                    <a:pt x="360" y="113"/>
                  </a:cubicBezTo>
                  <a:cubicBezTo>
                    <a:pt x="590" y="1720"/>
                    <a:pt x="0" y="3700"/>
                    <a:pt x="590" y="5035"/>
                  </a:cubicBezTo>
                  <a:cubicBezTo>
                    <a:pt x="911" y="5752"/>
                    <a:pt x="1613" y="6176"/>
                    <a:pt x="2350" y="6176"/>
                  </a:cubicBezTo>
                  <a:cubicBezTo>
                    <a:pt x="2609" y="6176"/>
                    <a:pt x="2873" y="6123"/>
                    <a:pt x="3126" y="6012"/>
                  </a:cubicBezTo>
                  <a:lnTo>
                    <a:pt x="3133" y="6005"/>
                  </a:lnTo>
                  <a:cubicBezTo>
                    <a:pt x="3581" y="5802"/>
                    <a:pt x="3933" y="5429"/>
                    <a:pt x="4110" y="4968"/>
                  </a:cubicBezTo>
                  <a:lnTo>
                    <a:pt x="4110" y="4968"/>
                  </a:lnTo>
                  <a:cubicBezTo>
                    <a:pt x="4035" y="5022"/>
                    <a:pt x="3947" y="5069"/>
                    <a:pt x="3865" y="5103"/>
                  </a:cubicBezTo>
                  <a:lnTo>
                    <a:pt x="3852" y="5110"/>
                  </a:lnTo>
                  <a:cubicBezTo>
                    <a:pt x="3601" y="5221"/>
                    <a:pt x="3338" y="5274"/>
                    <a:pt x="3079" y="5274"/>
                  </a:cubicBezTo>
                  <a:cubicBezTo>
                    <a:pt x="2346" y="5274"/>
                    <a:pt x="1643" y="4850"/>
                    <a:pt x="1323" y="4134"/>
                  </a:cubicBezTo>
                  <a:cubicBezTo>
                    <a:pt x="902" y="3171"/>
                    <a:pt x="1079" y="1882"/>
                    <a:pt x="1133" y="635"/>
                  </a:cubicBezTo>
                  <a:cubicBezTo>
                    <a:pt x="923" y="452"/>
                    <a:pt x="719" y="248"/>
                    <a:pt x="529" y="31"/>
                  </a:cubicBezTo>
                  <a:cubicBezTo>
                    <a:pt x="510" y="10"/>
                    <a:pt x="486" y="1"/>
                    <a:pt x="4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3393;p57">
              <a:extLst>
                <a:ext uri="{FF2B5EF4-FFF2-40B4-BE49-F238E27FC236}">
                  <a16:creationId xmlns:a16="http://schemas.microsoft.com/office/drawing/2014/main" xmlns="" id="{096F8EA1-2A1B-4E21-98CC-7332DDF1CDFA}"/>
                </a:ext>
              </a:extLst>
            </p:cNvPr>
            <p:cNvSpPr/>
            <p:nvPr/>
          </p:nvSpPr>
          <p:spPr>
            <a:xfrm>
              <a:off x="8145332" y="2435382"/>
              <a:ext cx="203178" cy="195886"/>
            </a:xfrm>
            <a:custGeom>
              <a:avLst/>
              <a:gdLst/>
              <a:ahLst/>
              <a:cxnLst/>
              <a:rect l="l" t="t" r="r" b="b"/>
              <a:pathLst>
                <a:path w="7746" h="7468" extrusionOk="0">
                  <a:moveTo>
                    <a:pt x="182" y="1"/>
                  </a:moveTo>
                  <a:cubicBezTo>
                    <a:pt x="83" y="1"/>
                    <a:pt x="1" y="106"/>
                    <a:pt x="57" y="206"/>
                  </a:cubicBezTo>
                  <a:cubicBezTo>
                    <a:pt x="1162" y="2241"/>
                    <a:pt x="1365" y="5163"/>
                    <a:pt x="2823" y="6655"/>
                  </a:cubicBezTo>
                  <a:cubicBezTo>
                    <a:pt x="3358" y="7196"/>
                    <a:pt x="4063" y="7468"/>
                    <a:pt x="4768" y="7468"/>
                  </a:cubicBezTo>
                  <a:cubicBezTo>
                    <a:pt x="5458" y="7468"/>
                    <a:pt x="6148" y="7208"/>
                    <a:pt x="6681" y="6689"/>
                  </a:cubicBezTo>
                  <a:lnTo>
                    <a:pt x="6695" y="6675"/>
                  </a:lnTo>
                  <a:cubicBezTo>
                    <a:pt x="7746" y="5604"/>
                    <a:pt x="7739" y="3881"/>
                    <a:pt x="6681" y="2817"/>
                  </a:cubicBezTo>
                  <a:cubicBezTo>
                    <a:pt x="5196" y="1346"/>
                    <a:pt x="2274" y="1135"/>
                    <a:pt x="247" y="17"/>
                  </a:cubicBezTo>
                  <a:cubicBezTo>
                    <a:pt x="225" y="6"/>
                    <a:pt x="203" y="1"/>
                    <a:pt x="1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3394;p57">
              <a:extLst>
                <a:ext uri="{FF2B5EF4-FFF2-40B4-BE49-F238E27FC236}">
                  <a16:creationId xmlns:a16="http://schemas.microsoft.com/office/drawing/2014/main" xmlns="" id="{45B44550-2D4C-4A35-8742-0C6AA8BCA803}"/>
                </a:ext>
              </a:extLst>
            </p:cNvPr>
            <p:cNvSpPr/>
            <p:nvPr/>
          </p:nvSpPr>
          <p:spPr>
            <a:xfrm>
              <a:off x="8145489" y="2435329"/>
              <a:ext cx="196095" cy="195886"/>
            </a:xfrm>
            <a:custGeom>
              <a:avLst/>
              <a:gdLst/>
              <a:ahLst/>
              <a:cxnLst/>
              <a:rect l="l" t="t" r="r" b="b"/>
              <a:pathLst>
                <a:path w="7476" h="7468" extrusionOk="0">
                  <a:moveTo>
                    <a:pt x="173" y="0"/>
                  </a:moveTo>
                  <a:cubicBezTo>
                    <a:pt x="77" y="0"/>
                    <a:pt x="1" y="109"/>
                    <a:pt x="51" y="208"/>
                  </a:cubicBezTo>
                  <a:cubicBezTo>
                    <a:pt x="1163" y="2243"/>
                    <a:pt x="1359" y="5165"/>
                    <a:pt x="2824" y="6657"/>
                  </a:cubicBezTo>
                  <a:cubicBezTo>
                    <a:pt x="3360" y="7196"/>
                    <a:pt x="4066" y="7467"/>
                    <a:pt x="4772" y="7467"/>
                  </a:cubicBezTo>
                  <a:cubicBezTo>
                    <a:pt x="5461" y="7467"/>
                    <a:pt x="6150" y="7209"/>
                    <a:pt x="6682" y="6691"/>
                  </a:cubicBezTo>
                  <a:lnTo>
                    <a:pt x="6696" y="6677"/>
                  </a:lnTo>
                  <a:cubicBezTo>
                    <a:pt x="7191" y="6182"/>
                    <a:pt x="7469" y="5511"/>
                    <a:pt x="7475" y="4806"/>
                  </a:cubicBezTo>
                  <a:lnTo>
                    <a:pt x="7475" y="4806"/>
                  </a:lnTo>
                  <a:cubicBezTo>
                    <a:pt x="7401" y="4914"/>
                    <a:pt x="7313" y="5016"/>
                    <a:pt x="7218" y="5111"/>
                  </a:cubicBezTo>
                  <a:lnTo>
                    <a:pt x="7204" y="5124"/>
                  </a:lnTo>
                  <a:cubicBezTo>
                    <a:pt x="6671" y="5641"/>
                    <a:pt x="5981" y="5898"/>
                    <a:pt x="5291" y="5898"/>
                  </a:cubicBezTo>
                  <a:cubicBezTo>
                    <a:pt x="4586" y="5898"/>
                    <a:pt x="3881" y="5629"/>
                    <a:pt x="3346" y="5090"/>
                  </a:cubicBezTo>
                  <a:cubicBezTo>
                    <a:pt x="2295" y="4019"/>
                    <a:pt x="1895" y="2209"/>
                    <a:pt x="1346" y="520"/>
                  </a:cubicBezTo>
                  <a:cubicBezTo>
                    <a:pt x="966" y="378"/>
                    <a:pt x="600" y="208"/>
                    <a:pt x="241" y="19"/>
                  </a:cubicBezTo>
                  <a:cubicBezTo>
                    <a:pt x="218" y="6"/>
                    <a:pt x="19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3395;p57">
              <a:extLst>
                <a:ext uri="{FF2B5EF4-FFF2-40B4-BE49-F238E27FC236}">
                  <a16:creationId xmlns:a16="http://schemas.microsoft.com/office/drawing/2014/main" xmlns="" id="{AE3F6979-DA71-40BF-A354-5B2F0BF27582}"/>
                </a:ext>
              </a:extLst>
            </p:cNvPr>
            <p:cNvSpPr/>
            <p:nvPr/>
          </p:nvSpPr>
          <p:spPr>
            <a:xfrm>
              <a:off x="7968961" y="2488183"/>
              <a:ext cx="136606" cy="226968"/>
            </a:xfrm>
            <a:custGeom>
              <a:avLst/>
              <a:gdLst/>
              <a:ahLst/>
              <a:cxnLst/>
              <a:rect l="l" t="t" r="r" b="b"/>
              <a:pathLst>
                <a:path w="5208" h="8653" extrusionOk="0">
                  <a:moveTo>
                    <a:pt x="2251" y="1"/>
                  </a:moveTo>
                  <a:cubicBezTo>
                    <a:pt x="2194" y="1"/>
                    <a:pt x="2137" y="37"/>
                    <a:pt x="2122" y="106"/>
                  </a:cubicBezTo>
                  <a:cubicBezTo>
                    <a:pt x="1648" y="2187"/>
                    <a:pt x="0" y="4343"/>
                    <a:pt x="102" y="6262"/>
                  </a:cubicBezTo>
                  <a:cubicBezTo>
                    <a:pt x="181" y="7610"/>
                    <a:pt x="1299" y="8652"/>
                    <a:pt x="2634" y="8652"/>
                  </a:cubicBezTo>
                  <a:cubicBezTo>
                    <a:pt x="2676" y="8652"/>
                    <a:pt x="2718" y="8651"/>
                    <a:pt x="2760" y="8649"/>
                  </a:cubicBezTo>
                  <a:lnTo>
                    <a:pt x="2773" y="8649"/>
                  </a:lnTo>
                  <a:cubicBezTo>
                    <a:pt x="4157" y="8547"/>
                    <a:pt x="5208" y="7347"/>
                    <a:pt x="5119" y="5964"/>
                  </a:cubicBezTo>
                  <a:cubicBezTo>
                    <a:pt x="4991" y="4038"/>
                    <a:pt x="3092" y="2099"/>
                    <a:pt x="2373" y="85"/>
                  </a:cubicBezTo>
                  <a:cubicBezTo>
                    <a:pt x="2351" y="28"/>
                    <a:pt x="2301" y="1"/>
                    <a:pt x="22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3396;p57">
              <a:extLst>
                <a:ext uri="{FF2B5EF4-FFF2-40B4-BE49-F238E27FC236}">
                  <a16:creationId xmlns:a16="http://schemas.microsoft.com/office/drawing/2014/main" xmlns="" id="{7B5DBF14-55C2-47D7-8E71-EB486F466A88}"/>
                </a:ext>
              </a:extLst>
            </p:cNvPr>
            <p:cNvSpPr/>
            <p:nvPr/>
          </p:nvSpPr>
          <p:spPr>
            <a:xfrm>
              <a:off x="7968961" y="2488104"/>
              <a:ext cx="117038" cy="227047"/>
            </a:xfrm>
            <a:custGeom>
              <a:avLst/>
              <a:gdLst/>
              <a:ahLst/>
              <a:cxnLst/>
              <a:rect l="l" t="t" r="r" b="b"/>
              <a:pathLst>
                <a:path w="4462" h="8656" extrusionOk="0">
                  <a:moveTo>
                    <a:pt x="2247" y="1"/>
                  </a:moveTo>
                  <a:cubicBezTo>
                    <a:pt x="2191" y="1"/>
                    <a:pt x="2136" y="35"/>
                    <a:pt x="2122" y="102"/>
                  </a:cubicBezTo>
                  <a:cubicBezTo>
                    <a:pt x="1648" y="2190"/>
                    <a:pt x="0" y="4340"/>
                    <a:pt x="102" y="6265"/>
                  </a:cubicBezTo>
                  <a:cubicBezTo>
                    <a:pt x="181" y="7613"/>
                    <a:pt x="1299" y="8655"/>
                    <a:pt x="2634" y="8655"/>
                  </a:cubicBezTo>
                  <a:cubicBezTo>
                    <a:pt x="2676" y="8655"/>
                    <a:pt x="2718" y="8654"/>
                    <a:pt x="2760" y="8652"/>
                  </a:cubicBezTo>
                  <a:lnTo>
                    <a:pt x="2773" y="8652"/>
                  </a:lnTo>
                  <a:cubicBezTo>
                    <a:pt x="3417" y="8605"/>
                    <a:pt x="4028" y="8313"/>
                    <a:pt x="4462" y="7832"/>
                  </a:cubicBezTo>
                  <a:lnTo>
                    <a:pt x="4462" y="7832"/>
                  </a:lnTo>
                  <a:cubicBezTo>
                    <a:pt x="4340" y="7859"/>
                    <a:pt x="4218" y="7872"/>
                    <a:pt x="4096" y="7879"/>
                  </a:cubicBezTo>
                  <a:lnTo>
                    <a:pt x="4082" y="7879"/>
                  </a:lnTo>
                  <a:cubicBezTo>
                    <a:pt x="4040" y="7881"/>
                    <a:pt x="3998" y="7882"/>
                    <a:pt x="3956" y="7882"/>
                  </a:cubicBezTo>
                  <a:cubicBezTo>
                    <a:pt x="2621" y="7882"/>
                    <a:pt x="1503" y="6840"/>
                    <a:pt x="1424" y="5499"/>
                  </a:cubicBezTo>
                  <a:cubicBezTo>
                    <a:pt x="1356" y="4116"/>
                    <a:pt x="2183" y="2617"/>
                    <a:pt x="2828" y="1112"/>
                  </a:cubicBezTo>
                  <a:cubicBezTo>
                    <a:pt x="2651" y="780"/>
                    <a:pt x="2502" y="434"/>
                    <a:pt x="2373" y="88"/>
                  </a:cubicBezTo>
                  <a:cubicBezTo>
                    <a:pt x="2351" y="30"/>
                    <a:pt x="2298" y="1"/>
                    <a:pt x="2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31733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E4E9356E-6BE8-48EF-9438-B3927E142EAF}"/>
              </a:ext>
            </a:extLst>
          </p:cNvPr>
          <p:cNvSpPr txBox="1"/>
          <p:nvPr/>
        </p:nvSpPr>
        <p:spPr>
          <a:xfrm>
            <a:off x="2428874" y="868427"/>
            <a:ext cx="8201026" cy="3495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hu-HU" sz="2400" b="0" i="0" u="none" strike="noStrike" dirty="0">
                <a:effectLst/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hu-HU" sz="2400" b="0" i="0" u="none" strike="noStrike" dirty="0" err="1">
                <a:effectLst/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Kösd</a:t>
            </a:r>
            <a:r>
              <a:rPr lang="hu-HU" sz="2400" b="0" i="0" u="none" strike="noStrike" dirty="0">
                <a:effectLst/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össze az összetartozó szókapcsolatokat!</a:t>
            </a: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hu-HU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hu-HU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nap                                  lehullajtják levelüket</a:t>
            </a: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hu-HU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az időjárás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hu-HU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nem tűz olyan erősen</a:t>
            </a: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hu-HU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az állatok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hu-HU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hűvösebbre fordul</a:t>
            </a: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hu-HU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lombhullató fák                hosszabbodnak</a:t>
            </a: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hu-HU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költöző madarak              rejtekhelyet keresnek</a:t>
            </a: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hu-HU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az éjszakák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hu-HU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vándorútra kelnek</a:t>
            </a:r>
            <a:endParaRPr lang="hu-HU" sz="2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xmlns="" id="{9E608232-6F33-40B6-B2DF-3C83C94E3B9A}"/>
              </a:ext>
            </a:extLst>
          </p:cNvPr>
          <p:cNvCxnSpPr>
            <a:cxnSpLocks/>
          </p:cNvCxnSpPr>
          <p:nvPr/>
        </p:nvCxnSpPr>
        <p:spPr>
          <a:xfrm>
            <a:off x="3333750" y="1963510"/>
            <a:ext cx="2762250" cy="44631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xmlns="" id="{FE8F4F15-FFD1-4182-8156-FE3177BB5318}"/>
              </a:ext>
            </a:extLst>
          </p:cNvPr>
          <p:cNvCxnSpPr>
            <a:cxnSpLocks/>
          </p:cNvCxnSpPr>
          <p:nvPr/>
        </p:nvCxnSpPr>
        <p:spPr>
          <a:xfrm flipV="1">
            <a:off x="4769305" y="1963510"/>
            <a:ext cx="1326695" cy="130424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xmlns="" id="{8EC2F838-5E31-41A6-800E-8A89A581ED3B}"/>
              </a:ext>
            </a:extLst>
          </p:cNvPr>
          <p:cNvCxnSpPr>
            <a:cxnSpLocks/>
          </p:cNvCxnSpPr>
          <p:nvPr/>
        </p:nvCxnSpPr>
        <p:spPr>
          <a:xfrm>
            <a:off x="3867150" y="2856140"/>
            <a:ext cx="2228850" cy="82323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xmlns="" id="{FD4E664F-48E1-4D6B-BE7B-9437BAEEFFDC}"/>
              </a:ext>
            </a:extLst>
          </p:cNvPr>
          <p:cNvCxnSpPr>
            <a:cxnSpLocks/>
          </p:cNvCxnSpPr>
          <p:nvPr/>
        </p:nvCxnSpPr>
        <p:spPr>
          <a:xfrm>
            <a:off x="4051527" y="2431306"/>
            <a:ext cx="2044473" cy="39013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xmlns="" id="{1ADF56F2-5CD9-4A08-A7AA-549C85751FE0}"/>
              </a:ext>
            </a:extLst>
          </p:cNvPr>
          <p:cNvCxnSpPr>
            <a:cxnSpLocks/>
          </p:cNvCxnSpPr>
          <p:nvPr/>
        </p:nvCxnSpPr>
        <p:spPr>
          <a:xfrm>
            <a:off x="5025119" y="3700852"/>
            <a:ext cx="1114425" cy="42483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xmlns="" id="{35DED678-2C0F-40CE-8877-85032369007E}"/>
              </a:ext>
            </a:extLst>
          </p:cNvPr>
          <p:cNvCxnSpPr>
            <a:cxnSpLocks/>
          </p:cNvCxnSpPr>
          <p:nvPr/>
        </p:nvCxnSpPr>
        <p:spPr>
          <a:xfrm flipV="1">
            <a:off x="4182158" y="3267755"/>
            <a:ext cx="1957386" cy="87919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Ábra 18" descr="Levél">
            <a:extLst>
              <a:ext uri="{FF2B5EF4-FFF2-40B4-BE49-F238E27FC236}">
                <a16:creationId xmlns:a16="http://schemas.microsoft.com/office/drawing/2014/main" xmlns="" id="{F5DE09CC-AE75-433F-8711-E908B79645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3147937" y="5726084"/>
            <a:ext cx="914400" cy="914400"/>
          </a:xfrm>
          <a:prstGeom prst="rect">
            <a:avLst/>
          </a:prstGeom>
        </p:spPr>
      </p:pic>
      <p:pic>
        <p:nvPicPr>
          <p:cNvPr id="21" name="Ábra 20" descr="Tök">
            <a:extLst>
              <a:ext uri="{FF2B5EF4-FFF2-40B4-BE49-F238E27FC236}">
                <a16:creationId xmlns:a16="http://schemas.microsoft.com/office/drawing/2014/main" xmlns="" id="{16FD5350-4A31-4F8F-99D9-466C6BF156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342583" y="5739608"/>
            <a:ext cx="914400" cy="914400"/>
          </a:xfrm>
          <a:prstGeom prst="rect">
            <a:avLst/>
          </a:prstGeom>
        </p:spPr>
      </p:pic>
      <p:pic>
        <p:nvPicPr>
          <p:cNvPr id="23" name="Ábra 22" descr="Juharlevél">
            <a:extLst>
              <a:ext uri="{FF2B5EF4-FFF2-40B4-BE49-F238E27FC236}">
                <a16:creationId xmlns:a16="http://schemas.microsoft.com/office/drawing/2014/main" xmlns="" id="{898526F1-D622-4142-A6E5-73088B44CC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238404">
            <a:off x="5660549" y="5726085"/>
            <a:ext cx="914400" cy="914400"/>
          </a:xfrm>
          <a:prstGeom prst="rect">
            <a:avLst/>
          </a:prstGeom>
        </p:spPr>
      </p:pic>
      <p:pic>
        <p:nvPicPr>
          <p:cNvPr id="25" name="Ábra 24" descr="Makk">
            <a:extLst>
              <a:ext uri="{FF2B5EF4-FFF2-40B4-BE49-F238E27FC236}">
                <a16:creationId xmlns:a16="http://schemas.microsoft.com/office/drawing/2014/main" xmlns="" id="{B300DD26-4E28-4460-A1C7-BF99DD14B2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973161" y="5726084"/>
            <a:ext cx="914400" cy="914400"/>
          </a:xfrm>
          <a:prstGeom prst="rect">
            <a:avLst/>
          </a:prstGeom>
        </p:spPr>
      </p:pic>
      <p:grpSp>
        <p:nvGrpSpPr>
          <p:cNvPr id="26" name="Google Shape;5167;p52">
            <a:extLst>
              <a:ext uri="{FF2B5EF4-FFF2-40B4-BE49-F238E27FC236}">
                <a16:creationId xmlns:a16="http://schemas.microsoft.com/office/drawing/2014/main" xmlns="" id="{D5C7899F-3DFC-4A83-9424-CDEFF474F147}"/>
              </a:ext>
            </a:extLst>
          </p:cNvPr>
          <p:cNvGrpSpPr/>
          <p:nvPr/>
        </p:nvGrpSpPr>
        <p:grpSpPr>
          <a:xfrm>
            <a:off x="11127651" y="1395714"/>
            <a:ext cx="823896" cy="831572"/>
            <a:chOff x="5292128" y="2299891"/>
            <a:chExt cx="367027" cy="365214"/>
          </a:xfrm>
          <a:solidFill>
            <a:srgbClr val="ED7D31"/>
          </a:solidFill>
        </p:grpSpPr>
        <p:sp>
          <p:nvSpPr>
            <p:cNvPr id="27" name="Google Shape;5168;p52">
              <a:extLst>
                <a:ext uri="{FF2B5EF4-FFF2-40B4-BE49-F238E27FC236}">
                  <a16:creationId xmlns:a16="http://schemas.microsoft.com/office/drawing/2014/main" xmlns="" id="{1CD8D011-935A-4904-806E-C5E7D8FFB7C1}"/>
                </a:ext>
              </a:extLst>
            </p:cNvPr>
            <p:cNvSpPr/>
            <p:nvPr/>
          </p:nvSpPr>
          <p:spPr>
            <a:xfrm>
              <a:off x="5470361" y="2467772"/>
              <a:ext cx="11323" cy="124243"/>
            </a:xfrm>
            <a:custGeom>
              <a:avLst/>
              <a:gdLst/>
              <a:ahLst/>
              <a:cxnLst/>
              <a:rect l="l" t="t" r="r" b="b"/>
              <a:pathLst>
                <a:path w="431" h="4729" extrusionOk="0">
                  <a:moveTo>
                    <a:pt x="215" y="0"/>
                  </a:moveTo>
                  <a:cubicBezTo>
                    <a:pt x="108" y="0"/>
                    <a:pt x="0" y="71"/>
                    <a:pt x="0" y="213"/>
                  </a:cubicBezTo>
                  <a:lnTo>
                    <a:pt x="0" y="4514"/>
                  </a:lnTo>
                  <a:cubicBezTo>
                    <a:pt x="0" y="4632"/>
                    <a:pt x="97" y="4729"/>
                    <a:pt x="215" y="4729"/>
                  </a:cubicBezTo>
                  <a:cubicBezTo>
                    <a:pt x="333" y="4729"/>
                    <a:pt x="430" y="4632"/>
                    <a:pt x="430" y="4514"/>
                  </a:cubicBezTo>
                  <a:lnTo>
                    <a:pt x="430" y="213"/>
                  </a:lnTo>
                  <a:cubicBezTo>
                    <a:pt x="430" y="71"/>
                    <a:pt x="323" y="0"/>
                    <a:pt x="215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169;p52">
              <a:extLst>
                <a:ext uri="{FF2B5EF4-FFF2-40B4-BE49-F238E27FC236}">
                  <a16:creationId xmlns:a16="http://schemas.microsoft.com/office/drawing/2014/main" xmlns="" id="{D7F4630D-A66C-47E2-AD64-D50E12B814CC}"/>
                </a:ext>
              </a:extLst>
            </p:cNvPr>
            <p:cNvSpPr/>
            <p:nvPr/>
          </p:nvSpPr>
          <p:spPr>
            <a:xfrm>
              <a:off x="5464870" y="2299891"/>
              <a:ext cx="22279" cy="40827"/>
            </a:xfrm>
            <a:custGeom>
              <a:avLst/>
              <a:gdLst/>
              <a:ahLst/>
              <a:cxnLst/>
              <a:rect l="l" t="t" r="r" b="b"/>
              <a:pathLst>
                <a:path w="848" h="1554" extrusionOk="0">
                  <a:moveTo>
                    <a:pt x="424" y="0"/>
                  </a:moveTo>
                  <a:cubicBezTo>
                    <a:pt x="188" y="0"/>
                    <a:pt x="1" y="194"/>
                    <a:pt x="8" y="430"/>
                  </a:cubicBezTo>
                  <a:lnTo>
                    <a:pt x="8" y="1554"/>
                  </a:lnTo>
                  <a:lnTo>
                    <a:pt x="840" y="1554"/>
                  </a:lnTo>
                  <a:lnTo>
                    <a:pt x="840" y="430"/>
                  </a:lnTo>
                  <a:cubicBezTo>
                    <a:pt x="847" y="194"/>
                    <a:pt x="660" y="0"/>
                    <a:pt x="424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170;p52">
              <a:extLst>
                <a:ext uri="{FF2B5EF4-FFF2-40B4-BE49-F238E27FC236}">
                  <a16:creationId xmlns:a16="http://schemas.microsoft.com/office/drawing/2014/main" xmlns="" id="{647DDD1E-B89E-4BE8-B44E-D92B95CD4FEF}"/>
                </a:ext>
              </a:extLst>
            </p:cNvPr>
            <p:cNvSpPr/>
            <p:nvPr/>
          </p:nvSpPr>
          <p:spPr>
            <a:xfrm>
              <a:off x="5292128" y="2316837"/>
              <a:ext cx="367027" cy="184433"/>
            </a:xfrm>
            <a:custGeom>
              <a:avLst/>
              <a:gdLst/>
              <a:ahLst/>
              <a:cxnLst/>
              <a:rect l="l" t="t" r="r" b="b"/>
              <a:pathLst>
                <a:path w="13970" h="7020" extrusionOk="0">
                  <a:moveTo>
                    <a:pt x="6985" y="0"/>
                  </a:moveTo>
                  <a:cubicBezTo>
                    <a:pt x="3122" y="0"/>
                    <a:pt x="0" y="3156"/>
                    <a:pt x="49" y="7020"/>
                  </a:cubicBezTo>
                  <a:lnTo>
                    <a:pt x="56" y="7020"/>
                  </a:lnTo>
                  <a:cubicBezTo>
                    <a:pt x="507" y="6479"/>
                    <a:pt x="1148" y="6208"/>
                    <a:pt x="1790" y="6208"/>
                  </a:cubicBezTo>
                  <a:cubicBezTo>
                    <a:pt x="2432" y="6208"/>
                    <a:pt x="3073" y="6479"/>
                    <a:pt x="3524" y="7020"/>
                  </a:cubicBezTo>
                  <a:cubicBezTo>
                    <a:pt x="3975" y="6479"/>
                    <a:pt x="4616" y="6208"/>
                    <a:pt x="5258" y="6208"/>
                  </a:cubicBezTo>
                  <a:cubicBezTo>
                    <a:pt x="5900" y="6208"/>
                    <a:pt x="6541" y="6479"/>
                    <a:pt x="6992" y="7020"/>
                  </a:cubicBezTo>
                  <a:cubicBezTo>
                    <a:pt x="7443" y="6479"/>
                    <a:pt x="8085" y="6208"/>
                    <a:pt x="8726" y="6208"/>
                  </a:cubicBezTo>
                  <a:cubicBezTo>
                    <a:pt x="9368" y="6208"/>
                    <a:pt x="10009" y="6479"/>
                    <a:pt x="10460" y="7020"/>
                  </a:cubicBezTo>
                  <a:cubicBezTo>
                    <a:pt x="10911" y="6479"/>
                    <a:pt x="11553" y="6208"/>
                    <a:pt x="12194" y="6208"/>
                  </a:cubicBezTo>
                  <a:cubicBezTo>
                    <a:pt x="12836" y="6208"/>
                    <a:pt x="13477" y="6479"/>
                    <a:pt x="13928" y="7020"/>
                  </a:cubicBezTo>
                  <a:cubicBezTo>
                    <a:pt x="13970" y="3156"/>
                    <a:pt x="10849" y="0"/>
                    <a:pt x="6985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171;p52">
              <a:extLst>
                <a:ext uri="{FF2B5EF4-FFF2-40B4-BE49-F238E27FC236}">
                  <a16:creationId xmlns:a16="http://schemas.microsoft.com/office/drawing/2014/main" xmlns="" id="{F815E4B3-EDFF-471B-B9E3-8AE4EAD19044}"/>
                </a:ext>
              </a:extLst>
            </p:cNvPr>
            <p:cNvSpPr/>
            <p:nvPr/>
          </p:nvSpPr>
          <p:spPr>
            <a:xfrm>
              <a:off x="5293757" y="2319017"/>
              <a:ext cx="182279" cy="182436"/>
            </a:xfrm>
            <a:custGeom>
              <a:avLst/>
              <a:gdLst/>
              <a:ahLst/>
              <a:cxnLst/>
              <a:rect l="l" t="t" r="r" b="b"/>
              <a:pathLst>
                <a:path w="6938" h="6944" extrusionOk="0">
                  <a:moveTo>
                    <a:pt x="6937" y="0"/>
                  </a:moveTo>
                  <a:cubicBezTo>
                    <a:pt x="3108" y="0"/>
                    <a:pt x="1" y="3108"/>
                    <a:pt x="1" y="6944"/>
                  </a:cubicBezTo>
                  <a:cubicBezTo>
                    <a:pt x="452" y="6399"/>
                    <a:pt x="1093" y="6127"/>
                    <a:pt x="1735" y="6127"/>
                  </a:cubicBezTo>
                  <a:cubicBezTo>
                    <a:pt x="2377" y="6127"/>
                    <a:pt x="3018" y="6399"/>
                    <a:pt x="3469" y="6944"/>
                  </a:cubicBezTo>
                  <a:cubicBezTo>
                    <a:pt x="3469" y="3108"/>
                    <a:pt x="5023" y="0"/>
                    <a:pt x="6937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172;p52">
              <a:extLst>
                <a:ext uri="{FF2B5EF4-FFF2-40B4-BE49-F238E27FC236}">
                  <a16:creationId xmlns:a16="http://schemas.microsoft.com/office/drawing/2014/main" xmlns="" id="{7919CE86-5768-4CD0-B6BD-C2076EF25A09}"/>
                </a:ext>
              </a:extLst>
            </p:cNvPr>
            <p:cNvSpPr/>
            <p:nvPr/>
          </p:nvSpPr>
          <p:spPr>
            <a:xfrm>
              <a:off x="5476009" y="2319017"/>
              <a:ext cx="91139" cy="182252"/>
            </a:xfrm>
            <a:custGeom>
              <a:avLst/>
              <a:gdLst/>
              <a:ahLst/>
              <a:cxnLst/>
              <a:rect l="l" t="t" r="r" b="b"/>
              <a:pathLst>
                <a:path w="3469" h="6937" extrusionOk="0">
                  <a:moveTo>
                    <a:pt x="0" y="0"/>
                  </a:moveTo>
                  <a:lnTo>
                    <a:pt x="0" y="6937"/>
                  </a:lnTo>
                  <a:cubicBezTo>
                    <a:pt x="451" y="6396"/>
                    <a:pt x="1093" y="6125"/>
                    <a:pt x="1734" y="6125"/>
                  </a:cubicBezTo>
                  <a:cubicBezTo>
                    <a:pt x="2376" y="6125"/>
                    <a:pt x="3017" y="6396"/>
                    <a:pt x="3468" y="6937"/>
                  </a:cubicBezTo>
                  <a:cubicBezTo>
                    <a:pt x="3468" y="3108"/>
                    <a:pt x="1914" y="0"/>
                    <a:pt x="0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173;p52">
              <a:extLst>
                <a:ext uri="{FF2B5EF4-FFF2-40B4-BE49-F238E27FC236}">
                  <a16:creationId xmlns:a16="http://schemas.microsoft.com/office/drawing/2014/main" xmlns="" id="{95DCFA81-EFF8-456F-9615-2C61023BAF6B}"/>
                </a:ext>
              </a:extLst>
            </p:cNvPr>
            <p:cNvSpPr/>
            <p:nvPr/>
          </p:nvSpPr>
          <p:spPr>
            <a:xfrm>
              <a:off x="5404574" y="2564035"/>
              <a:ext cx="82758" cy="101070"/>
            </a:xfrm>
            <a:custGeom>
              <a:avLst/>
              <a:gdLst/>
              <a:ahLst/>
              <a:cxnLst/>
              <a:rect l="l" t="t" r="r" b="b"/>
              <a:pathLst>
                <a:path w="3150" h="3847" extrusionOk="0">
                  <a:moveTo>
                    <a:pt x="2719" y="0"/>
                  </a:moveTo>
                  <a:cubicBezTo>
                    <a:pt x="2508" y="0"/>
                    <a:pt x="2296" y="142"/>
                    <a:pt x="2296" y="427"/>
                  </a:cubicBezTo>
                  <a:lnTo>
                    <a:pt x="2296" y="2258"/>
                  </a:lnTo>
                  <a:cubicBezTo>
                    <a:pt x="2296" y="2663"/>
                    <a:pt x="1970" y="2993"/>
                    <a:pt x="1573" y="2993"/>
                  </a:cubicBezTo>
                  <a:cubicBezTo>
                    <a:pt x="1569" y="2993"/>
                    <a:pt x="1565" y="2993"/>
                    <a:pt x="1561" y="2993"/>
                  </a:cubicBezTo>
                  <a:cubicBezTo>
                    <a:pt x="1262" y="2993"/>
                    <a:pt x="1006" y="2806"/>
                    <a:pt x="895" y="2535"/>
                  </a:cubicBezTo>
                  <a:cubicBezTo>
                    <a:pt x="832" y="2376"/>
                    <a:pt x="673" y="2272"/>
                    <a:pt x="506" y="2272"/>
                  </a:cubicBezTo>
                  <a:cubicBezTo>
                    <a:pt x="208" y="2272"/>
                    <a:pt x="0" y="2577"/>
                    <a:pt x="111" y="2854"/>
                  </a:cubicBezTo>
                  <a:cubicBezTo>
                    <a:pt x="345" y="3453"/>
                    <a:pt x="933" y="3846"/>
                    <a:pt x="1579" y="3846"/>
                  </a:cubicBezTo>
                  <a:cubicBezTo>
                    <a:pt x="1584" y="3846"/>
                    <a:pt x="1590" y="3846"/>
                    <a:pt x="1595" y="3846"/>
                  </a:cubicBezTo>
                  <a:cubicBezTo>
                    <a:pt x="2462" y="3825"/>
                    <a:pt x="3149" y="3111"/>
                    <a:pt x="3142" y="2244"/>
                  </a:cubicBezTo>
                  <a:lnTo>
                    <a:pt x="3142" y="427"/>
                  </a:lnTo>
                  <a:cubicBezTo>
                    <a:pt x="3142" y="142"/>
                    <a:pt x="2931" y="0"/>
                    <a:pt x="2719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5319;p52">
            <a:extLst>
              <a:ext uri="{FF2B5EF4-FFF2-40B4-BE49-F238E27FC236}">
                <a16:creationId xmlns:a16="http://schemas.microsoft.com/office/drawing/2014/main" xmlns="" id="{66A49BF5-CF54-4F41-9D8C-52EDD0F69084}"/>
              </a:ext>
            </a:extLst>
          </p:cNvPr>
          <p:cNvGrpSpPr/>
          <p:nvPr/>
        </p:nvGrpSpPr>
        <p:grpSpPr>
          <a:xfrm flipH="1">
            <a:off x="1986287" y="5873322"/>
            <a:ext cx="717799" cy="647802"/>
            <a:chOff x="8012645" y="2806477"/>
            <a:chExt cx="319763" cy="284505"/>
          </a:xfrm>
          <a:solidFill>
            <a:srgbClr val="ED7D31"/>
          </a:solidFill>
        </p:grpSpPr>
        <p:sp>
          <p:nvSpPr>
            <p:cNvPr id="34" name="Google Shape;5320;p52">
              <a:extLst>
                <a:ext uri="{FF2B5EF4-FFF2-40B4-BE49-F238E27FC236}">
                  <a16:creationId xmlns:a16="http://schemas.microsoft.com/office/drawing/2014/main" xmlns="" id="{A8A30871-56ED-47C9-A343-BF32DA1DA100}"/>
                </a:ext>
              </a:extLst>
            </p:cNvPr>
            <p:cNvSpPr/>
            <p:nvPr/>
          </p:nvSpPr>
          <p:spPr>
            <a:xfrm>
              <a:off x="8117446" y="3039252"/>
              <a:ext cx="87855" cy="51731"/>
            </a:xfrm>
            <a:custGeom>
              <a:avLst/>
              <a:gdLst/>
              <a:ahLst/>
              <a:cxnLst/>
              <a:rect l="l" t="t" r="r" b="b"/>
              <a:pathLst>
                <a:path w="3344" h="1969" extrusionOk="0">
                  <a:moveTo>
                    <a:pt x="2235" y="1"/>
                  </a:moveTo>
                  <a:cubicBezTo>
                    <a:pt x="2172" y="1"/>
                    <a:pt x="2108" y="31"/>
                    <a:pt x="2067" y="102"/>
                  </a:cubicBezTo>
                  <a:lnTo>
                    <a:pt x="1346" y="1566"/>
                  </a:lnTo>
                  <a:lnTo>
                    <a:pt x="271" y="1566"/>
                  </a:lnTo>
                  <a:cubicBezTo>
                    <a:pt x="0" y="1566"/>
                    <a:pt x="0" y="1968"/>
                    <a:pt x="271" y="1968"/>
                  </a:cubicBezTo>
                  <a:lnTo>
                    <a:pt x="3073" y="1968"/>
                  </a:lnTo>
                  <a:cubicBezTo>
                    <a:pt x="3343" y="1968"/>
                    <a:pt x="3343" y="1566"/>
                    <a:pt x="3073" y="1566"/>
                  </a:cubicBezTo>
                  <a:lnTo>
                    <a:pt x="1790" y="1566"/>
                  </a:lnTo>
                  <a:lnTo>
                    <a:pt x="2428" y="276"/>
                  </a:lnTo>
                  <a:cubicBezTo>
                    <a:pt x="2488" y="123"/>
                    <a:pt x="2362" y="1"/>
                    <a:pt x="2235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321;p52">
              <a:extLst>
                <a:ext uri="{FF2B5EF4-FFF2-40B4-BE49-F238E27FC236}">
                  <a16:creationId xmlns:a16="http://schemas.microsoft.com/office/drawing/2014/main" xmlns="" id="{8536BAA3-A927-4DC8-8597-C02DFD4E0A86}"/>
                </a:ext>
              </a:extLst>
            </p:cNvPr>
            <p:cNvSpPr/>
            <p:nvPr/>
          </p:nvSpPr>
          <p:spPr>
            <a:xfrm>
              <a:off x="8138570" y="3039252"/>
              <a:ext cx="66732" cy="51731"/>
            </a:xfrm>
            <a:custGeom>
              <a:avLst/>
              <a:gdLst/>
              <a:ahLst/>
              <a:cxnLst/>
              <a:rect l="l" t="t" r="r" b="b"/>
              <a:pathLst>
                <a:path w="2540" h="1969" extrusionOk="0">
                  <a:moveTo>
                    <a:pt x="2231" y="1"/>
                  </a:moveTo>
                  <a:cubicBezTo>
                    <a:pt x="2169" y="1"/>
                    <a:pt x="2107" y="31"/>
                    <a:pt x="2068" y="102"/>
                  </a:cubicBezTo>
                  <a:lnTo>
                    <a:pt x="1346" y="1566"/>
                  </a:lnTo>
                  <a:lnTo>
                    <a:pt x="264" y="1566"/>
                  </a:lnTo>
                  <a:cubicBezTo>
                    <a:pt x="1" y="1566"/>
                    <a:pt x="1" y="1968"/>
                    <a:pt x="264" y="1968"/>
                  </a:cubicBezTo>
                  <a:lnTo>
                    <a:pt x="2269" y="1968"/>
                  </a:lnTo>
                  <a:cubicBezTo>
                    <a:pt x="2539" y="1968"/>
                    <a:pt x="2539" y="1566"/>
                    <a:pt x="2269" y="1566"/>
                  </a:cubicBezTo>
                  <a:lnTo>
                    <a:pt x="1790" y="1566"/>
                  </a:lnTo>
                  <a:lnTo>
                    <a:pt x="2421" y="276"/>
                  </a:lnTo>
                  <a:cubicBezTo>
                    <a:pt x="2482" y="123"/>
                    <a:pt x="2356" y="1"/>
                    <a:pt x="2231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322;p52">
              <a:extLst>
                <a:ext uri="{FF2B5EF4-FFF2-40B4-BE49-F238E27FC236}">
                  <a16:creationId xmlns:a16="http://schemas.microsoft.com/office/drawing/2014/main" xmlns="" id="{619DC13A-C223-4886-96E5-5864441C3A3E}"/>
                </a:ext>
              </a:extLst>
            </p:cNvPr>
            <p:cNvSpPr/>
            <p:nvPr/>
          </p:nvSpPr>
          <p:spPr>
            <a:xfrm>
              <a:off x="8012645" y="2884664"/>
              <a:ext cx="32841" cy="41747"/>
            </a:xfrm>
            <a:custGeom>
              <a:avLst/>
              <a:gdLst/>
              <a:ahLst/>
              <a:cxnLst/>
              <a:rect l="l" t="t" r="r" b="b"/>
              <a:pathLst>
                <a:path w="1250" h="1589" extrusionOk="0">
                  <a:moveTo>
                    <a:pt x="1249" y="0"/>
                  </a:moveTo>
                  <a:lnTo>
                    <a:pt x="181" y="451"/>
                  </a:lnTo>
                  <a:cubicBezTo>
                    <a:pt x="29" y="514"/>
                    <a:pt x="1" y="715"/>
                    <a:pt x="133" y="819"/>
                  </a:cubicBezTo>
                  <a:lnTo>
                    <a:pt x="1104" y="1589"/>
                  </a:lnTo>
                  <a:lnTo>
                    <a:pt x="1249" y="0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323;p52">
              <a:extLst>
                <a:ext uri="{FF2B5EF4-FFF2-40B4-BE49-F238E27FC236}">
                  <a16:creationId xmlns:a16="http://schemas.microsoft.com/office/drawing/2014/main" xmlns="" id="{80DA7F04-F597-4394-A1CB-89410EC1692B}"/>
                </a:ext>
              </a:extLst>
            </p:cNvPr>
            <p:cNvSpPr/>
            <p:nvPr/>
          </p:nvSpPr>
          <p:spPr>
            <a:xfrm>
              <a:off x="8025598" y="2806477"/>
              <a:ext cx="306810" cy="247513"/>
            </a:xfrm>
            <a:custGeom>
              <a:avLst/>
              <a:gdLst/>
              <a:ahLst/>
              <a:cxnLst/>
              <a:rect l="l" t="t" r="r" b="b"/>
              <a:pathLst>
                <a:path w="11678" h="9421" extrusionOk="0">
                  <a:moveTo>
                    <a:pt x="4621" y="1"/>
                  </a:moveTo>
                  <a:cubicBezTo>
                    <a:pt x="4383" y="1"/>
                    <a:pt x="938" y="65"/>
                    <a:pt x="382" y="3809"/>
                  </a:cubicBezTo>
                  <a:cubicBezTo>
                    <a:pt x="0" y="7214"/>
                    <a:pt x="2761" y="9420"/>
                    <a:pt x="5972" y="9420"/>
                  </a:cubicBezTo>
                  <a:cubicBezTo>
                    <a:pt x="8573" y="9420"/>
                    <a:pt x="10828" y="7873"/>
                    <a:pt x="11625" y="5730"/>
                  </a:cubicBezTo>
                  <a:cubicBezTo>
                    <a:pt x="11677" y="5574"/>
                    <a:pt x="11560" y="5427"/>
                    <a:pt x="11416" y="5427"/>
                  </a:cubicBezTo>
                  <a:cubicBezTo>
                    <a:pt x="11387" y="5427"/>
                    <a:pt x="11357" y="5433"/>
                    <a:pt x="11327" y="5446"/>
                  </a:cubicBezTo>
                  <a:cubicBezTo>
                    <a:pt x="10896" y="5625"/>
                    <a:pt x="10433" y="5718"/>
                    <a:pt x="9967" y="5718"/>
                  </a:cubicBezTo>
                  <a:cubicBezTo>
                    <a:pt x="9856" y="5718"/>
                    <a:pt x="9745" y="5713"/>
                    <a:pt x="9635" y="5702"/>
                  </a:cubicBezTo>
                  <a:cubicBezTo>
                    <a:pt x="7984" y="5543"/>
                    <a:pt x="6805" y="3503"/>
                    <a:pt x="6090" y="2276"/>
                  </a:cubicBezTo>
                  <a:cubicBezTo>
                    <a:pt x="5619" y="1457"/>
                    <a:pt x="4980" y="951"/>
                    <a:pt x="4037" y="764"/>
                  </a:cubicBezTo>
                  <a:lnTo>
                    <a:pt x="4634" y="1"/>
                  </a:lnTo>
                  <a:cubicBezTo>
                    <a:pt x="4634" y="1"/>
                    <a:pt x="4629" y="1"/>
                    <a:pt x="4621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324;p52">
              <a:extLst>
                <a:ext uri="{FF2B5EF4-FFF2-40B4-BE49-F238E27FC236}">
                  <a16:creationId xmlns:a16="http://schemas.microsoft.com/office/drawing/2014/main" xmlns="" id="{6E6928EF-2F08-424C-AA8E-E5F1B7CB22EC}"/>
                </a:ext>
              </a:extLst>
            </p:cNvPr>
            <p:cNvSpPr/>
            <p:nvPr/>
          </p:nvSpPr>
          <p:spPr>
            <a:xfrm>
              <a:off x="8025598" y="2806477"/>
              <a:ext cx="209576" cy="247671"/>
            </a:xfrm>
            <a:custGeom>
              <a:avLst/>
              <a:gdLst/>
              <a:ahLst/>
              <a:cxnLst/>
              <a:rect l="l" t="t" r="r" b="b"/>
              <a:pathLst>
                <a:path w="7977" h="9427" extrusionOk="0">
                  <a:moveTo>
                    <a:pt x="4623" y="1"/>
                  </a:moveTo>
                  <a:cubicBezTo>
                    <a:pt x="4407" y="1"/>
                    <a:pt x="939" y="59"/>
                    <a:pt x="382" y="3809"/>
                  </a:cubicBezTo>
                  <a:cubicBezTo>
                    <a:pt x="0" y="7221"/>
                    <a:pt x="2761" y="9427"/>
                    <a:pt x="5972" y="9427"/>
                  </a:cubicBezTo>
                  <a:cubicBezTo>
                    <a:pt x="6652" y="9427"/>
                    <a:pt x="7325" y="9316"/>
                    <a:pt x="7977" y="9108"/>
                  </a:cubicBezTo>
                  <a:lnTo>
                    <a:pt x="7977" y="9108"/>
                  </a:lnTo>
                  <a:cubicBezTo>
                    <a:pt x="7824" y="9115"/>
                    <a:pt x="7672" y="9122"/>
                    <a:pt x="7519" y="9122"/>
                  </a:cubicBezTo>
                  <a:cubicBezTo>
                    <a:pt x="4315" y="9122"/>
                    <a:pt x="1547" y="6916"/>
                    <a:pt x="1935" y="3510"/>
                  </a:cubicBezTo>
                  <a:cubicBezTo>
                    <a:pt x="2254" y="1339"/>
                    <a:pt x="3552" y="403"/>
                    <a:pt x="4634" y="1"/>
                  </a:cubicBezTo>
                  <a:cubicBezTo>
                    <a:pt x="4634" y="1"/>
                    <a:pt x="4630" y="1"/>
                    <a:pt x="4623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325;p52">
              <a:extLst>
                <a:ext uri="{FF2B5EF4-FFF2-40B4-BE49-F238E27FC236}">
                  <a16:creationId xmlns:a16="http://schemas.microsoft.com/office/drawing/2014/main" xmlns="" id="{24D30563-91CD-4CEF-8140-2FFD4256A7B5}"/>
                </a:ext>
              </a:extLst>
            </p:cNvPr>
            <p:cNvSpPr/>
            <p:nvPr/>
          </p:nvSpPr>
          <p:spPr>
            <a:xfrm>
              <a:off x="8110274" y="2874865"/>
              <a:ext cx="179205" cy="111290"/>
            </a:xfrm>
            <a:custGeom>
              <a:avLst/>
              <a:gdLst/>
              <a:ahLst/>
              <a:cxnLst/>
              <a:rect l="l" t="t" r="r" b="b"/>
              <a:pathLst>
                <a:path w="6821" h="4236" extrusionOk="0">
                  <a:moveTo>
                    <a:pt x="2513" y="0"/>
                  </a:moveTo>
                  <a:cubicBezTo>
                    <a:pt x="2336" y="0"/>
                    <a:pt x="2157" y="43"/>
                    <a:pt x="1993" y="131"/>
                  </a:cubicBezTo>
                  <a:lnTo>
                    <a:pt x="1986" y="131"/>
                  </a:lnTo>
                  <a:cubicBezTo>
                    <a:pt x="0" y="1212"/>
                    <a:pt x="1031" y="4236"/>
                    <a:pt x="3479" y="4236"/>
                  </a:cubicBezTo>
                  <a:cubicBezTo>
                    <a:pt x="4374" y="4236"/>
                    <a:pt x="5458" y="3831"/>
                    <a:pt x="6654" y="2780"/>
                  </a:cubicBezTo>
                  <a:cubicBezTo>
                    <a:pt x="6821" y="2634"/>
                    <a:pt x="6717" y="2364"/>
                    <a:pt x="6502" y="2364"/>
                  </a:cubicBezTo>
                  <a:cubicBezTo>
                    <a:pt x="5780" y="2364"/>
                    <a:pt x="4629" y="2052"/>
                    <a:pt x="3401" y="443"/>
                  </a:cubicBezTo>
                  <a:cubicBezTo>
                    <a:pt x="3187" y="156"/>
                    <a:pt x="2853" y="0"/>
                    <a:pt x="2513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326;p52">
              <a:extLst>
                <a:ext uri="{FF2B5EF4-FFF2-40B4-BE49-F238E27FC236}">
                  <a16:creationId xmlns:a16="http://schemas.microsoft.com/office/drawing/2014/main" xmlns="" id="{38745E7C-ABD8-4109-BB6E-B140C99C405F}"/>
                </a:ext>
              </a:extLst>
            </p:cNvPr>
            <p:cNvSpPr/>
            <p:nvPr/>
          </p:nvSpPr>
          <p:spPr>
            <a:xfrm>
              <a:off x="8131397" y="2917084"/>
              <a:ext cx="158082" cy="69175"/>
            </a:xfrm>
            <a:custGeom>
              <a:avLst/>
              <a:gdLst/>
              <a:ahLst/>
              <a:cxnLst/>
              <a:rect l="l" t="t" r="r" b="b"/>
              <a:pathLst>
                <a:path w="6017" h="2633" extrusionOk="0">
                  <a:moveTo>
                    <a:pt x="149" y="1"/>
                  </a:moveTo>
                  <a:cubicBezTo>
                    <a:pt x="0" y="1236"/>
                    <a:pt x="1008" y="2632"/>
                    <a:pt x="2671" y="2632"/>
                  </a:cubicBezTo>
                  <a:cubicBezTo>
                    <a:pt x="3567" y="2632"/>
                    <a:pt x="4653" y="2227"/>
                    <a:pt x="5850" y="1173"/>
                  </a:cubicBezTo>
                  <a:cubicBezTo>
                    <a:pt x="6017" y="1027"/>
                    <a:pt x="5913" y="757"/>
                    <a:pt x="5691" y="757"/>
                  </a:cubicBezTo>
                  <a:cubicBezTo>
                    <a:pt x="5538" y="757"/>
                    <a:pt x="5386" y="743"/>
                    <a:pt x="5240" y="715"/>
                  </a:cubicBezTo>
                  <a:cubicBezTo>
                    <a:pt x="4532" y="1378"/>
                    <a:pt x="3303" y="1901"/>
                    <a:pt x="2228" y="1901"/>
                  </a:cubicBezTo>
                  <a:cubicBezTo>
                    <a:pt x="1166" y="1901"/>
                    <a:pt x="256" y="1390"/>
                    <a:pt x="149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327;p52">
              <a:extLst>
                <a:ext uri="{FF2B5EF4-FFF2-40B4-BE49-F238E27FC236}">
                  <a16:creationId xmlns:a16="http://schemas.microsoft.com/office/drawing/2014/main" xmlns="" id="{28152CB3-7452-4CB0-8336-4F9B134503C9}"/>
                </a:ext>
              </a:extLst>
            </p:cNvPr>
            <p:cNvSpPr/>
            <p:nvPr/>
          </p:nvSpPr>
          <p:spPr>
            <a:xfrm>
              <a:off x="8066399" y="2869715"/>
              <a:ext cx="31737" cy="36834"/>
            </a:xfrm>
            <a:custGeom>
              <a:avLst/>
              <a:gdLst/>
              <a:ahLst/>
              <a:cxnLst/>
              <a:rect l="l" t="t" r="r" b="b"/>
              <a:pathLst>
                <a:path w="1208" h="1402" extrusionOk="0">
                  <a:moveTo>
                    <a:pt x="604" y="1"/>
                  </a:moveTo>
                  <a:cubicBezTo>
                    <a:pt x="271" y="1"/>
                    <a:pt x="1" y="271"/>
                    <a:pt x="1" y="604"/>
                  </a:cubicBezTo>
                  <a:lnTo>
                    <a:pt x="1" y="798"/>
                  </a:lnTo>
                  <a:cubicBezTo>
                    <a:pt x="1" y="1131"/>
                    <a:pt x="271" y="1402"/>
                    <a:pt x="604" y="1402"/>
                  </a:cubicBezTo>
                  <a:cubicBezTo>
                    <a:pt x="937" y="1402"/>
                    <a:pt x="1208" y="1138"/>
                    <a:pt x="1208" y="805"/>
                  </a:cubicBezTo>
                  <a:lnTo>
                    <a:pt x="1208" y="604"/>
                  </a:lnTo>
                  <a:cubicBezTo>
                    <a:pt x="1208" y="271"/>
                    <a:pt x="937" y="1"/>
                    <a:pt x="604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328;p52">
              <a:extLst>
                <a:ext uri="{FF2B5EF4-FFF2-40B4-BE49-F238E27FC236}">
                  <a16:creationId xmlns:a16="http://schemas.microsoft.com/office/drawing/2014/main" xmlns="" id="{F263FA29-8737-46DC-874F-098DE9555471}"/>
                </a:ext>
              </a:extLst>
            </p:cNvPr>
            <p:cNvSpPr/>
            <p:nvPr/>
          </p:nvSpPr>
          <p:spPr>
            <a:xfrm>
              <a:off x="8082268" y="2869715"/>
              <a:ext cx="15869" cy="26220"/>
            </a:xfrm>
            <a:custGeom>
              <a:avLst/>
              <a:gdLst/>
              <a:ahLst/>
              <a:cxnLst/>
              <a:rect l="l" t="t" r="r" b="b"/>
              <a:pathLst>
                <a:path w="604" h="998" extrusionOk="0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lnTo>
                    <a:pt x="0" y="701"/>
                  </a:lnTo>
                  <a:cubicBezTo>
                    <a:pt x="0" y="899"/>
                    <a:pt x="151" y="998"/>
                    <a:pt x="302" y="998"/>
                  </a:cubicBezTo>
                  <a:cubicBezTo>
                    <a:pt x="453" y="998"/>
                    <a:pt x="604" y="899"/>
                    <a:pt x="604" y="701"/>
                  </a:cubicBezTo>
                  <a:lnTo>
                    <a:pt x="604" y="604"/>
                  </a:lnTo>
                  <a:cubicBezTo>
                    <a:pt x="604" y="275"/>
                    <a:pt x="340" y="0"/>
                    <a:pt x="13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329;p52">
              <a:extLst>
                <a:ext uri="{FF2B5EF4-FFF2-40B4-BE49-F238E27FC236}">
                  <a16:creationId xmlns:a16="http://schemas.microsoft.com/office/drawing/2014/main" xmlns="" id="{8F28C03C-228E-4727-BB85-9AA13CDA6362}"/>
                </a:ext>
              </a:extLst>
            </p:cNvPr>
            <p:cNvSpPr/>
            <p:nvPr/>
          </p:nvSpPr>
          <p:spPr>
            <a:xfrm>
              <a:off x="8076987" y="2874996"/>
              <a:ext cx="10588" cy="10430"/>
            </a:xfrm>
            <a:custGeom>
              <a:avLst/>
              <a:gdLst/>
              <a:ahLst/>
              <a:cxnLst/>
              <a:rect l="l" t="t" r="r" b="b"/>
              <a:pathLst>
                <a:path w="403" h="397" extrusionOk="0">
                  <a:moveTo>
                    <a:pt x="201" y="1"/>
                  </a:moveTo>
                  <a:cubicBezTo>
                    <a:pt x="90" y="1"/>
                    <a:pt x="0" y="91"/>
                    <a:pt x="0" y="202"/>
                  </a:cubicBezTo>
                  <a:cubicBezTo>
                    <a:pt x="0" y="306"/>
                    <a:pt x="90" y="396"/>
                    <a:pt x="201" y="396"/>
                  </a:cubicBezTo>
                  <a:cubicBezTo>
                    <a:pt x="312" y="396"/>
                    <a:pt x="403" y="306"/>
                    <a:pt x="403" y="202"/>
                  </a:cubicBezTo>
                  <a:cubicBezTo>
                    <a:pt x="403" y="91"/>
                    <a:pt x="312" y="1"/>
                    <a:pt x="201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5370;p52">
            <a:extLst>
              <a:ext uri="{FF2B5EF4-FFF2-40B4-BE49-F238E27FC236}">
                <a16:creationId xmlns:a16="http://schemas.microsoft.com/office/drawing/2014/main" xmlns="" id="{9E8E878E-830A-4981-8A5B-861A20727A81}"/>
              </a:ext>
            </a:extLst>
          </p:cNvPr>
          <p:cNvGrpSpPr/>
          <p:nvPr/>
        </p:nvGrpSpPr>
        <p:grpSpPr>
          <a:xfrm>
            <a:off x="599060" y="206177"/>
            <a:ext cx="968328" cy="865669"/>
            <a:chOff x="1356297" y="3210890"/>
            <a:chExt cx="431368" cy="380189"/>
          </a:xfrm>
          <a:solidFill>
            <a:srgbClr val="ED7D31"/>
          </a:solidFill>
        </p:grpSpPr>
        <p:sp>
          <p:nvSpPr>
            <p:cNvPr id="45" name="Google Shape;5371;p52">
              <a:extLst>
                <a:ext uri="{FF2B5EF4-FFF2-40B4-BE49-F238E27FC236}">
                  <a16:creationId xmlns:a16="http://schemas.microsoft.com/office/drawing/2014/main" xmlns="" id="{B69D5174-7168-461D-94D0-AF3DF4D9B061}"/>
                </a:ext>
              </a:extLst>
            </p:cNvPr>
            <p:cNvSpPr/>
            <p:nvPr/>
          </p:nvSpPr>
          <p:spPr>
            <a:xfrm>
              <a:off x="1418432" y="3271343"/>
              <a:ext cx="191369" cy="190843"/>
            </a:xfrm>
            <a:custGeom>
              <a:avLst/>
              <a:gdLst/>
              <a:ahLst/>
              <a:cxnLst/>
              <a:rect l="l" t="t" r="r" b="b"/>
              <a:pathLst>
                <a:path w="7284" h="7264" extrusionOk="0">
                  <a:moveTo>
                    <a:pt x="3642" y="1"/>
                  </a:moveTo>
                  <a:cubicBezTo>
                    <a:pt x="1631" y="1"/>
                    <a:pt x="1" y="1631"/>
                    <a:pt x="1" y="3642"/>
                  </a:cubicBezTo>
                  <a:lnTo>
                    <a:pt x="1" y="3739"/>
                  </a:lnTo>
                  <a:lnTo>
                    <a:pt x="1" y="3774"/>
                  </a:lnTo>
                  <a:lnTo>
                    <a:pt x="1" y="3837"/>
                  </a:lnTo>
                  <a:lnTo>
                    <a:pt x="1" y="3878"/>
                  </a:lnTo>
                  <a:lnTo>
                    <a:pt x="1" y="3934"/>
                  </a:lnTo>
                  <a:lnTo>
                    <a:pt x="1" y="3975"/>
                  </a:lnTo>
                  <a:cubicBezTo>
                    <a:pt x="1" y="3989"/>
                    <a:pt x="1" y="4010"/>
                    <a:pt x="1" y="4031"/>
                  </a:cubicBezTo>
                  <a:lnTo>
                    <a:pt x="8" y="4072"/>
                  </a:lnTo>
                  <a:cubicBezTo>
                    <a:pt x="8" y="4093"/>
                    <a:pt x="8" y="4114"/>
                    <a:pt x="15" y="4128"/>
                  </a:cubicBezTo>
                  <a:lnTo>
                    <a:pt x="22" y="4170"/>
                  </a:lnTo>
                  <a:cubicBezTo>
                    <a:pt x="22" y="4190"/>
                    <a:pt x="29" y="4204"/>
                    <a:pt x="29" y="4225"/>
                  </a:cubicBezTo>
                  <a:lnTo>
                    <a:pt x="36" y="4267"/>
                  </a:lnTo>
                  <a:lnTo>
                    <a:pt x="43" y="4322"/>
                  </a:lnTo>
                  <a:lnTo>
                    <a:pt x="56" y="4357"/>
                  </a:lnTo>
                  <a:cubicBezTo>
                    <a:pt x="56" y="4378"/>
                    <a:pt x="63" y="4398"/>
                    <a:pt x="63" y="4412"/>
                  </a:cubicBezTo>
                  <a:lnTo>
                    <a:pt x="70" y="4454"/>
                  </a:lnTo>
                  <a:cubicBezTo>
                    <a:pt x="77" y="4475"/>
                    <a:pt x="84" y="4496"/>
                    <a:pt x="84" y="4509"/>
                  </a:cubicBezTo>
                  <a:lnTo>
                    <a:pt x="98" y="4544"/>
                  </a:lnTo>
                  <a:cubicBezTo>
                    <a:pt x="98" y="4572"/>
                    <a:pt x="105" y="4593"/>
                    <a:pt x="112" y="4613"/>
                  </a:cubicBezTo>
                  <a:lnTo>
                    <a:pt x="119" y="4634"/>
                  </a:lnTo>
                  <a:cubicBezTo>
                    <a:pt x="126" y="4669"/>
                    <a:pt x="140" y="4697"/>
                    <a:pt x="147" y="4724"/>
                  </a:cubicBezTo>
                  <a:lnTo>
                    <a:pt x="154" y="4745"/>
                  </a:lnTo>
                  <a:cubicBezTo>
                    <a:pt x="160" y="4773"/>
                    <a:pt x="167" y="4794"/>
                    <a:pt x="174" y="4815"/>
                  </a:cubicBezTo>
                  <a:lnTo>
                    <a:pt x="188" y="4849"/>
                  </a:lnTo>
                  <a:lnTo>
                    <a:pt x="209" y="4898"/>
                  </a:lnTo>
                  <a:lnTo>
                    <a:pt x="223" y="4939"/>
                  </a:lnTo>
                  <a:lnTo>
                    <a:pt x="244" y="4988"/>
                  </a:lnTo>
                  <a:lnTo>
                    <a:pt x="258" y="5023"/>
                  </a:lnTo>
                  <a:lnTo>
                    <a:pt x="278" y="5078"/>
                  </a:lnTo>
                  <a:lnTo>
                    <a:pt x="292" y="5113"/>
                  </a:lnTo>
                  <a:lnTo>
                    <a:pt x="313" y="5161"/>
                  </a:lnTo>
                  <a:lnTo>
                    <a:pt x="334" y="5196"/>
                  </a:lnTo>
                  <a:lnTo>
                    <a:pt x="355" y="5245"/>
                  </a:lnTo>
                  <a:lnTo>
                    <a:pt x="376" y="5279"/>
                  </a:lnTo>
                  <a:lnTo>
                    <a:pt x="403" y="5328"/>
                  </a:lnTo>
                  <a:lnTo>
                    <a:pt x="417" y="5363"/>
                  </a:lnTo>
                  <a:lnTo>
                    <a:pt x="445" y="5411"/>
                  </a:lnTo>
                  <a:lnTo>
                    <a:pt x="466" y="5446"/>
                  </a:lnTo>
                  <a:lnTo>
                    <a:pt x="493" y="5501"/>
                  </a:lnTo>
                  <a:lnTo>
                    <a:pt x="507" y="5522"/>
                  </a:lnTo>
                  <a:lnTo>
                    <a:pt x="556" y="5598"/>
                  </a:lnTo>
                  <a:lnTo>
                    <a:pt x="563" y="5612"/>
                  </a:lnTo>
                  <a:lnTo>
                    <a:pt x="611" y="5675"/>
                  </a:lnTo>
                  <a:lnTo>
                    <a:pt x="625" y="5702"/>
                  </a:lnTo>
                  <a:lnTo>
                    <a:pt x="660" y="5751"/>
                  </a:lnTo>
                  <a:lnTo>
                    <a:pt x="681" y="5786"/>
                  </a:lnTo>
                  <a:lnTo>
                    <a:pt x="715" y="5827"/>
                  </a:lnTo>
                  <a:lnTo>
                    <a:pt x="736" y="5855"/>
                  </a:lnTo>
                  <a:lnTo>
                    <a:pt x="771" y="5904"/>
                  </a:lnTo>
                  <a:lnTo>
                    <a:pt x="799" y="5931"/>
                  </a:lnTo>
                  <a:lnTo>
                    <a:pt x="833" y="5973"/>
                  </a:lnTo>
                  <a:lnTo>
                    <a:pt x="854" y="6001"/>
                  </a:lnTo>
                  <a:lnTo>
                    <a:pt x="889" y="6042"/>
                  </a:lnTo>
                  <a:lnTo>
                    <a:pt x="917" y="6070"/>
                  </a:lnTo>
                  <a:lnTo>
                    <a:pt x="951" y="6112"/>
                  </a:lnTo>
                  <a:lnTo>
                    <a:pt x="979" y="6139"/>
                  </a:lnTo>
                  <a:lnTo>
                    <a:pt x="1021" y="6181"/>
                  </a:lnTo>
                  <a:lnTo>
                    <a:pt x="1041" y="6202"/>
                  </a:lnTo>
                  <a:lnTo>
                    <a:pt x="1090" y="6250"/>
                  </a:lnTo>
                  <a:lnTo>
                    <a:pt x="1104" y="6271"/>
                  </a:lnTo>
                  <a:lnTo>
                    <a:pt x="1173" y="6334"/>
                  </a:lnTo>
                  <a:lnTo>
                    <a:pt x="1243" y="6396"/>
                  </a:lnTo>
                  <a:cubicBezTo>
                    <a:pt x="1409" y="6535"/>
                    <a:pt x="1582" y="6660"/>
                    <a:pt x="1770" y="6771"/>
                  </a:cubicBezTo>
                  <a:lnTo>
                    <a:pt x="1784" y="6778"/>
                  </a:lnTo>
                  <a:lnTo>
                    <a:pt x="1860" y="6819"/>
                  </a:lnTo>
                  <a:lnTo>
                    <a:pt x="1881" y="6833"/>
                  </a:lnTo>
                  <a:lnTo>
                    <a:pt x="1971" y="6882"/>
                  </a:lnTo>
                  <a:lnTo>
                    <a:pt x="1992" y="6895"/>
                  </a:lnTo>
                  <a:lnTo>
                    <a:pt x="2068" y="6930"/>
                  </a:lnTo>
                  <a:lnTo>
                    <a:pt x="2096" y="6944"/>
                  </a:lnTo>
                  <a:lnTo>
                    <a:pt x="2179" y="6979"/>
                  </a:lnTo>
                  <a:lnTo>
                    <a:pt x="2200" y="6986"/>
                  </a:lnTo>
                  <a:lnTo>
                    <a:pt x="2297" y="7027"/>
                  </a:lnTo>
                  <a:lnTo>
                    <a:pt x="2325" y="7041"/>
                  </a:lnTo>
                  <a:lnTo>
                    <a:pt x="2401" y="7069"/>
                  </a:lnTo>
                  <a:lnTo>
                    <a:pt x="2429" y="7076"/>
                  </a:lnTo>
                  <a:lnTo>
                    <a:pt x="2519" y="7104"/>
                  </a:lnTo>
                  <a:lnTo>
                    <a:pt x="2533" y="7110"/>
                  </a:lnTo>
                  <a:lnTo>
                    <a:pt x="2637" y="7138"/>
                  </a:lnTo>
                  <a:lnTo>
                    <a:pt x="2664" y="7152"/>
                  </a:lnTo>
                  <a:lnTo>
                    <a:pt x="2741" y="7173"/>
                  </a:lnTo>
                  <a:lnTo>
                    <a:pt x="2775" y="7180"/>
                  </a:lnTo>
                  <a:lnTo>
                    <a:pt x="2873" y="7201"/>
                  </a:lnTo>
                  <a:lnTo>
                    <a:pt x="2886" y="7201"/>
                  </a:lnTo>
                  <a:lnTo>
                    <a:pt x="2990" y="7221"/>
                  </a:lnTo>
                  <a:lnTo>
                    <a:pt x="3018" y="7221"/>
                  </a:lnTo>
                  <a:lnTo>
                    <a:pt x="3101" y="7235"/>
                  </a:lnTo>
                  <a:lnTo>
                    <a:pt x="3136" y="7242"/>
                  </a:lnTo>
                  <a:lnTo>
                    <a:pt x="3240" y="7256"/>
                  </a:lnTo>
                  <a:lnTo>
                    <a:pt x="3247" y="7256"/>
                  </a:lnTo>
                  <a:lnTo>
                    <a:pt x="3358" y="7263"/>
                  </a:lnTo>
                  <a:lnTo>
                    <a:pt x="3892" y="7263"/>
                  </a:lnTo>
                  <a:lnTo>
                    <a:pt x="4003" y="7256"/>
                  </a:lnTo>
                  <a:lnTo>
                    <a:pt x="4010" y="7256"/>
                  </a:lnTo>
                  <a:lnTo>
                    <a:pt x="4107" y="7242"/>
                  </a:lnTo>
                  <a:lnTo>
                    <a:pt x="4142" y="7235"/>
                  </a:lnTo>
                  <a:lnTo>
                    <a:pt x="4232" y="7221"/>
                  </a:lnTo>
                  <a:lnTo>
                    <a:pt x="4260" y="7221"/>
                  </a:lnTo>
                  <a:lnTo>
                    <a:pt x="4371" y="7201"/>
                  </a:lnTo>
                  <a:lnTo>
                    <a:pt x="4378" y="7201"/>
                  </a:lnTo>
                  <a:lnTo>
                    <a:pt x="4475" y="7180"/>
                  </a:lnTo>
                  <a:lnTo>
                    <a:pt x="4509" y="7173"/>
                  </a:lnTo>
                  <a:lnTo>
                    <a:pt x="4586" y="7152"/>
                  </a:lnTo>
                  <a:lnTo>
                    <a:pt x="4614" y="7138"/>
                  </a:lnTo>
                  <a:lnTo>
                    <a:pt x="4718" y="7110"/>
                  </a:lnTo>
                  <a:lnTo>
                    <a:pt x="4731" y="7104"/>
                  </a:lnTo>
                  <a:lnTo>
                    <a:pt x="4822" y="7076"/>
                  </a:lnTo>
                  <a:lnTo>
                    <a:pt x="4849" y="7069"/>
                  </a:lnTo>
                  <a:lnTo>
                    <a:pt x="4933" y="7041"/>
                  </a:lnTo>
                  <a:lnTo>
                    <a:pt x="4953" y="7027"/>
                  </a:lnTo>
                  <a:lnTo>
                    <a:pt x="5051" y="6986"/>
                  </a:lnTo>
                  <a:lnTo>
                    <a:pt x="5071" y="6979"/>
                  </a:lnTo>
                  <a:lnTo>
                    <a:pt x="5155" y="6944"/>
                  </a:lnTo>
                  <a:lnTo>
                    <a:pt x="5182" y="6930"/>
                  </a:lnTo>
                  <a:lnTo>
                    <a:pt x="5259" y="6895"/>
                  </a:lnTo>
                  <a:lnTo>
                    <a:pt x="5279" y="6882"/>
                  </a:lnTo>
                  <a:lnTo>
                    <a:pt x="5377" y="6833"/>
                  </a:lnTo>
                  <a:lnTo>
                    <a:pt x="5397" y="6819"/>
                  </a:lnTo>
                  <a:lnTo>
                    <a:pt x="5467" y="6778"/>
                  </a:lnTo>
                  <a:lnTo>
                    <a:pt x="5481" y="6771"/>
                  </a:lnTo>
                  <a:cubicBezTo>
                    <a:pt x="5668" y="6660"/>
                    <a:pt x="5841" y="6535"/>
                    <a:pt x="6008" y="6396"/>
                  </a:cubicBezTo>
                  <a:lnTo>
                    <a:pt x="6077" y="6334"/>
                  </a:lnTo>
                  <a:lnTo>
                    <a:pt x="6146" y="6271"/>
                  </a:lnTo>
                  <a:lnTo>
                    <a:pt x="6160" y="6250"/>
                  </a:lnTo>
                  <a:lnTo>
                    <a:pt x="6209" y="6202"/>
                  </a:lnTo>
                  <a:lnTo>
                    <a:pt x="6257" y="6181"/>
                  </a:lnTo>
                  <a:lnTo>
                    <a:pt x="6299" y="6139"/>
                  </a:lnTo>
                  <a:lnTo>
                    <a:pt x="6320" y="6112"/>
                  </a:lnTo>
                  <a:lnTo>
                    <a:pt x="6361" y="6070"/>
                  </a:lnTo>
                  <a:lnTo>
                    <a:pt x="6382" y="6042"/>
                  </a:lnTo>
                  <a:lnTo>
                    <a:pt x="6424" y="6001"/>
                  </a:lnTo>
                  <a:lnTo>
                    <a:pt x="6445" y="5973"/>
                  </a:lnTo>
                  <a:lnTo>
                    <a:pt x="6479" y="5931"/>
                  </a:lnTo>
                  <a:lnTo>
                    <a:pt x="6507" y="5904"/>
                  </a:lnTo>
                  <a:lnTo>
                    <a:pt x="6535" y="5855"/>
                  </a:lnTo>
                  <a:lnTo>
                    <a:pt x="6563" y="5827"/>
                  </a:lnTo>
                  <a:lnTo>
                    <a:pt x="6590" y="5786"/>
                  </a:lnTo>
                  <a:lnTo>
                    <a:pt x="6618" y="5751"/>
                  </a:lnTo>
                  <a:lnTo>
                    <a:pt x="6653" y="5702"/>
                  </a:lnTo>
                  <a:lnTo>
                    <a:pt x="6667" y="5675"/>
                  </a:lnTo>
                  <a:lnTo>
                    <a:pt x="6708" y="5612"/>
                  </a:lnTo>
                  <a:lnTo>
                    <a:pt x="6715" y="5598"/>
                  </a:lnTo>
                  <a:lnTo>
                    <a:pt x="6764" y="5522"/>
                  </a:lnTo>
                  <a:lnTo>
                    <a:pt x="6785" y="5501"/>
                  </a:lnTo>
                  <a:lnTo>
                    <a:pt x="6812" y="5446"/>
                  </a:lnTo>
                  <a:lnTo>
                    <a:pt x="6833" y="5411"/>
                  </a:lnTo>
                  <a:lnTo>
                    <a:pt x="6861" y="5363"/>
                  </a:lnTo>
                  <a:lnTo>
                    <a:pt x="6875" y="5328"/>
                  </a:lnTo>
                  <a:lnTo>
                    <a:pt x="6902" y="5279"/>
                  </a:lnTo>
                  <a:lnTo>
                    <a:pt x="6923" y="5245"/>
                  </a:lnTo>
                  <a:lnTo>
                    <a:pt x="6944" y="5196"/>
                  </a:lnTo>
                  <a:lnTo>
                    <a:pt x="6958" y="5161"/>
                  </a:lnTo>
                  <a:lnTo>
                    <a:pt x="6986" y="5113"/>
                  </a:lnTo>
                  <a:lnTo>
                    <a:pt x="7000" y="5078"/>
                  </a:lnTo>
                  <a:lnTo>
                    <a:pt x="7020" y="5023"/>
                  </a:lnTo>
                  <a:lnTo>
                    <a:pt x="7034" y="4988"/>
                  </a:lnTo>
                  <a:lnTo>
                    <a:pt x="7055" y="4939"/>
                  </a:lnTo>
                  <a:lnTo>
                    <a:pt x="7069" y="4898"/>
                  </a:lnTo>
                  <a:lnTo>
                    <a:pt x="7090" y="4849"/>
                  </a:lnTo>
                  <a:lnTo>
                    <a:pt x="7104" y="4815"/>
                  </a:lnTo>
                  <a:lnTo>
                    <a:pt x="7124" y="4745"/>
                  </a:lnTo>
                  <a:lnTo>
                    <a:pt x="7131" y="4724"/>
                  </a:lnTo>
                  <a:cubicBezTo>
                    <a:pt x="7138" y="4690"/>
                    <a:pt x="7145" y="4662"/>
                    <a:pt x="7159" y="4634"/>
                  </a:cubicBezTo>
                  <a:lnTo>
                    <a:pt x="7166" y="4613"/>
                  </a:lnTo>
                  <a:cubicBezTo>
                    <a:pt x="7166" y="4593"/>
                    <a:pt x="7173" y="4572"/>
                    <a:pt x="7180" y="4544"/>
                  </a:cubicBezTo>
                  <a:lnTo>
                    <a:pt x="7194" y="4509"/>
                  </a:lnTo>
                  <a:lnTo>
                    <a:pt x="7208" y="4454"/>
                  </a:lnTo>
                  <a:lnTo>
                    <a:pt x="7215" y="4412"/>
                  </a:lnTo>
                  <a:cubicBezTo>
                    <a:pt x="7215" y="4398"/>
                    <a:pt x="7222" y="4378"/>
                    <a:pt x="7228" y="4357"/>
                  </a:cubicBezTo>
                  <a:lnTo>
                    <a:pt x="7235" y="4322"/>
                  </a:lnTo>
                  <a:cubicBezTo>
                    <a:pt x="7235" y="4301"/>
                    <a:pt x="7242" y="4280"/>
                    <a:pt x="7242" y="4267"/>
                  </a:cubicBezTo>
                  <a:lnTo>
                    <a:pt x="7249" y="4225"/>
                  </a:lnTo>
                  <a:lnTo>
                    <a:pt x="7256" y="4170"/>
                  </a:lnTo>
                  <a:lnTo>
                    <a:pt x="7263" y="4128"/>
                  </a:lnTo>
                  <a:cubicBezTo>
                    <a:pt x="7263" y="4107"/>
                    <a:pt x="7270" y="4093"/>
                    <a:pt x="7270" y="4072"/>
                  </a:cubicBezTo>
                  <a:lnTo>
                    <a:pt x="7277" y="4031"/>
                  </a:lnTo>
                  <a:cubicBezTo>
                    <a:pt x="7277" y="4010"/>
                    <a:pt x="7277" y="3996"/>
                    <a:pt x="7284" y="3975"/>
                  </a:cubicBezTo>
                  <a:cubicBezTo>
                    <a:pt x="7284" y="3954"/>
                    <a:pt x="7284" y="3948"/>
                    <a:pt x="7284" y="3934"/>
                  </a:cubicBezTo>
                  <a:lnTo>
                    <a:pt x="7284" y="3878"/>
                  </a:lnTo>
                  <a:lnTo>
                    <a:pt x="7284" y="3837"/>
                  </a:lnTo>
                  <a:lnTo>
                    <a:pt x="7284" y="3774"/>
                  </a:lnTo>
                  <a:lnTo>
                    <a:pt x="7284" y="3739"/>
                  </a:lnTo>
                  <a:lnTo>
                    <a:pt x="7284" y="3642"/>
                  </a:lnTo>
                  <a:cubicBezTo>
                    <a:pt x="7284" y="1631"/>
                    <a:pt x="5647" y="1"/>
                    <a:pt x="3642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372;p52">
              <a:extLst>
                <a:ext uri="{FF2B5EF4-FFF2-40B4-BE49-F238E27FC236}">
                  <a16:creationId xmlns:a16="http://schemas.microsoft.com/office/drawing/2014/main" xmlns="" id="{66815B9B-FE5F-4AE5-979B-6A6F0362E325}"/>
                </a:ext>
              </a:extLst>
            </p:cNvPr>
            <p:cNvSpPr/>
            <p:nvPr/>
          </p:nvSpPr>
          <p:spPr>
            <a:xfrm>
              <a:off x="1462543" y="3271159"/>
              <a:ext cx="147257" cy="177523"/>
            </a:xfrm>
            <a:custGeom>
              <a:avLst/>
              <a:gdLst/>
              <a:ahLst/>
              <a:cxnLst/>
              <a:rect l="l" t="t" r="r" b="b"/>
              <a:pathLst>
                <a:path w="5605" h="6757" extrusionOk="0">
                  <a:moveTo>
                    <a:pt x="2137" y="1"/>
                  </a:moveTo>
                  <a:cubicBezTo>
                    <a:pt x="708" y="806"/>
                    <a:pt x="1" y="2463"/>
                    <a:pt x="403" y="4045"/>
                  </a:cubicBezTo>
                  <a:cubicBezTo>
                    <a:pt x="812" y="5626"/>
                    <a:pt x="2234" y="6743"/>
                    <a:pt x="3871" y="6757"/>
                  </a:cubicBezTo>
                  <a:cubicBezTo>
                    <a:pt x="4037" y="6653"/>
                    <a:pt x="4197" y="6535"/>
                    <a:pt x="4350" y="6403"/>
                  </a:cubicBezTo>
                  <a:lnTo>
                    <a:pt x="4419" y="6341"/>
                  </a:lnTo>
                  <a:lnTo>
                    <a:pt x="4488" y="6278"/>
                  </a:lnTo>
                  <a:lnTo>
                    <a:pt x="4509" y="6257"/>
                  </a:lnTo>
                  <a:lnTo>
                    <a:pt x="4551" y="6216"/>
                  </a:lnTo>
                  <a:lnTo>
                    <a:pt x="4578" y="6188"/>
                  </a:lnTo>
                  <a:lnTo>
                    <a:pt x="4620" y="6146"/>
                  </a:lnTo>
                  <a:lnTo>
                    <a:pt x="4641" y="6119"/>
                  </a:lnTo>
                  <a:lnTo>
                    <a:pt x="4682" y="6084"/>
                  </a:lnTo>
                  <a:lnTo>
                    <a:pt x="4703" y="6049"/>
                  </a:lnTo>
                  <a:lnTo>
                    <a:pt x="4738" y="6015"/>
                  </a:lnTo>
                  <a:lnTo>
                    <a:pt x="4766" y="5980"/>
                  </a:lnTo>
                  <a:lnTo>
                    <a:pt x="4800" y="5938"/>
                  </a:lnTo>
                  <a:lnTo>
                    <a:pt x="4821" y="5911"/>
                  </a:lnTo>
                  <a:lnTo>
                    <a:pt x="4856" y="5869"/>
                  </a:lnTo>
                  <a:lnTo>
                    <a:pt x="4877" y="5834"/>
                  </a:lnTo>
                  <a:lnTo>
                    <a:pt x="4911" y="5793"/>
                  </a:lnTo>
                  <a:lnTo>
                    <a:pt x="4932" y="5765"/>
                  </a:lnTo>
                  <a:lnTo>
                    <a:pt x="4967" y="5716"/>
                  </a:lnTo>
                  <a:lnTo>
                    <a:pt x="4988" y="5689"/>
                  </a:lnTo>
                  <a:lnTo>
                    <a:pt x="5029" y="5619"/>
                  </a:lnTo>
                  <a:lnTo>
                    <a:pt x="5036" y="5612"/>
                  </a:lnTo>
                  <a:lnTo>
                    <a:pt x="5085" y="5536"/>
                  </a:lnTo>
                  <a:lnTo>
                    <a:pt x="5099" y="5508"/>
                  </a:lnTo>
                  <a:lnTo>
                    <a:pt x="5133" y="5453"/>
                  </a:lnTo>
                  <a:lnTo>
                    <a:pt x="5154" y="5425"/>
                  </a:lnTo>
                  <a:lnTo>
                    <a:pt x="5182" y="5370"/>
                  </a:lnTo>
                  <a:lnTo>
                    <a:pt x="5196" y="5342"/>
                  </a:lnTo>
                  <a:lnTo>
                    <a:pt x="5223" y="5293"/>
                  </a:lnTo>
                  <a:lnTo>
                    <a:pt x="5237" y="5252"/>
                  </a:lnTo>
                  <a:lnTo>
                    <a:pt x="5265" y="5210"/>
                  </a:lnTo>
                  <a:lnTo>
                    <a:pt x="5279" y="5168"/>
                  </a:lnTo>
                  <a:lnTo>
                    <a:pt x="5300" y="5120"/>
                  </a:lnTo>
                  <a:lnTo>
                    <a:pt x="5321" y="5085"/>
                  </a:lnTo>
                  <a:lnTo>
                    <a:pt x="5341" y="5037"/>
                  </a:lnTo>
                  <a:lnTo>
                    <a:pt x="5355" y="4995"/>
                  </a:lnTo>
                  <a:lnTo>
                    <a:pt x="5376" y="4946"/>
                  </a:lnTo>
                  <a:lnTo>
                    <a:pt x="5390" y="4912"/>
                  </a:lnTo>
                  <a:lnTo>
                    <a:pt x="5411" y="4856"/>
                  </a:lnTo>
                  <a:lnTo>
                    <a:pt x="5425" y="4822"/>
                  </a:lnTo>
                  <a:lnTo>
                    <a:pt x="5445" y="4759"/>
                  </a:lnTo>
                  <a:lnTo>
                    <a:pt x="5452" y="4731"/>
                  </a:lnTo>
                  <a:cubicBezTo>
                    <a:pt x="5459" y="4704"/>
                    <a:pt x="5466" y="4676"/>
                    <a:pt x="5480" y="4648"/>
                  </a:cubicBezTo>
                  <a:lnTo>
                    <a:pt x="5480" y="4627"/>
                  </a:lnTo>
                  <a:cubicBezTo>
                    <a:pt x="5487" y="4600"/>
                    <a:pt x="5494" y="4579"/>
                    <a:pt x="5501" y="4558"/>
                  </a:cubicBezTo>
                  <a:lnTo>
                    <a:pt x="5508" y="4523"/>
                  </a:lnTo>
                  <a:lnTo>
                    <a:pt x="5522" y="4461"/>
                  </a:lnTo>
                  <a:lnTo>
                    <a:pt x="5536" y="4426"/>
                  </a:lnTo>
                  <a:cubicBezTo>
                    <a:pt x="5536" y="4405"/>
                    <a:pt x="5543" y="4392"/>
                    <a:pt x="5543" y="4371"/>
                  </a:cubicBezTo>
                  <a:lnTo>
                    <a:pt x="5549" y="4329"/>
                  </a:lnTo>
                  <a:cubicBezTo>
                    <a:pt x="5549" y="4308"/>
                    <a:pt x="5556" y="4294"/>
                    <a:pt x="5563" y="4274"/>
                  </a:cubicBezTo>
                  <a:lnTo>
                    <a:pt x="5570" y="4232"/>
                  </a:lnTo>
                  <a:lnTo>
                    <a:pt x="5577" y="4177"/>
                  </a:lnTo>
                  <a:lnTo>
                    <a:pt x="5584" y="4135"/>
                  </a:lnTo>
                  <a:cubicBezTo>
                    <a:pt x="5584" y="4121"/>
                    <a:pt x="5591" y="4100"/>
                    <a:pt x="5591" y="4086"/>
                  </a:cubicBezTo>
                  <a:lnTo>
                    <a:pt x="5598" y="4045"/>
                  </a:lnTo>
                  <a:cubicBezTo>
                    <a:pt x="5598" y="4024"/>
                    <a:pt x="5598" y="4003"/>
                    <a:pt x="5598" y="3982"/>
                  </a:cubicBezTo>
                  <a:cubicBezTo>
                    <a:pt x="5605" y="3968"/>
                    <a:pt x="5598" y="3961"/>
                    <a:pt x="5598" y="3948"/>
                  </a:cubicBezTo>
                  <a:lnTo>
                    <a:pt x="5598" y="3885"/>
                  </a:lnTo>
                  <a:lnTo>
                    <a:pt x="5598" y="3851"/>
                  </a:lnTo>
                  <a:lnTo>
                    <a:pt x="5598" y="3781"/>
                  </a:lnTo>
                  <a:lnTo>
                    <a:pt x="5598" y="3746"/>
                  </a:lnTo>
                  <a:lnTo>
                    <a:pt x="5598" y="3649"/>
                  </a:lnTo>
                  <a:cubicBezTo>
                    <a:pt x="5605" y="2498"/>
                    <a:pt x="5057" y="1416"/>
                    <a:pt x="4134" y="729"/>
                  </a:cubicBezTo>
                  <a:lnTo>
                    <a:pt x="4148" y="722"/>
                  </a:lnTo>
                  <a:cubicBezTo>
                    <a:pt x="3566" y="285"/>
                    <a:pt x="2865" y="36"/>
                    <a:pt x="2137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373;p52">
              <a:extLst>
                <a:ext uri="{FF2B5EF4-FFF2-40B4-BE49-F238E27FC236}">
                  <a16:creationId xmlns:a16="http://schemas.microsoft.com/office/drawing/2014/main" xmlns="" id="{7766A458-E372-404B-8FE0-081440B024D9}"/>
                </a:ext>
              </a:extLst>
            </p:cNvPr>
            <p:cNvSpPr/>
            <p:nvPr/>
          </p:nvSpPr>
          <p:spPr>
            <a:xfrm>
              <a:off x="1442681" y="3295408"/>
              <a:ext cx="144000" cy="143264"/>
            </a:xfrm>
            <a:custGeom>
              <a:avLst/>
              <a:gdLst/>
              <a:ahLst/>
              <a:cxnLst/>
              <a:rect l="l" t="t" r="r" b="b"/>
              <a:pathLst>
                <a:path w="5481" h="5453" extrusionOk="0">
                  <a:moveTo>
                    <a:pt x="2331" y="0"/>
                  </a:moveTo>
                  <a:lnTo>
                    <a:pt x="2296" y="7"/>
                  </a:lnTo>
                  <a:lnTo>
                    <a:pt x="2262" y="14"/>
                  </a:lnTo>
                  <a:lnTo>
                    <a:pt x="2234" y="14"/>
                  </a:lnTo>
                  <a:lnTo>
                    <a:pt x="2199" y="21"/>
                  </a:lnTo>
                  <a:lnTo>
                    <a:pt x="2165" y="28"/>
                  </a:lnTo>
                  <a:lnTo>
                    <a:pt x="2130" y="35"/>
                  </a:lnTo>
                  <a:lnTo>
                    <a:pt x="2102" y="42"/>
                  </a:lnTo>
                  <a:lnTo>
                    <a:pt x="2067" y="49"/>
                  </a:lnTo>
                  <a:lnTo>
                    <a:pt x="2040" y="56"/>
                  </a:lnTo>
                  <a:lnTo>
                    <a:pt x="2005" y="70"/>
                  </a:lnTo>
                  <a:lnTo>
                    <a:pt x="1977" y="77"/>
                  </a:lnTo>
                  <a:lnTo>
                    <a:pt x="1943" y="84"/>
                  </a:lnTo>
                  <a:lnTo>
                    <a:pt x="1908" y="98"/>
                  </a:lnTo>
                  <a:lnTo>
                    <a:pt x="1894" y="98"/>
                  </a:lnTo>
                  <a:lnTo>
                    <a:pt x="1873" y="104"/>
                  </a:lnTo>
                  <a:lnTo>
                    <a:pt x="1859" y="111"/>
                  </a:lnTo>
                  <a:lnTo>
                    <a:pt x="1846" y="111"/>
                  </a:lnTo>
                  <a:lnTo>
                    <a:pt x="1811" y="125"/>
                  </a:lnTo>
                  <a:lnTo>
                    <a:pt x="1783" y="139"/>
                  </a:lnTo>
                  <a:lnTo>
                    <a:pt x="1748" y="153"/>
                  </a:lnTo>
                  <a:lnTo>
                    <a:pt x="1728" y="160"/>
                  </a:lnTo>
                  <a:lnTo>
                    <a:pt x="1672" y="181"/>
                  </a:lnTo>
                  <a:lnTo>
                    <a:pt x="1644" y="195"/>
                  </a:lnTo>
                  <a:lnTo>
                    <a:pt x="1624" y="202"/>
                  </a:lnTo>
                  <a:lnTo>
                    <a:pt x="1610" y="209"/>
                  </a:lnTo>
                  <a:lnTo>
                    <a:pt x="1582" y="222"/>
                  </a:lnTo>
                  <a:lnTo>
                    <a:pt x="1561" y="229"/>
                  </a:lnTo>
                  <a:lnTo>
                    <a:pt x="1547" y="236"/>
                  </a:lnTo>
                  <a:lnTo>
                    <a:pt x="1520" y="250"/>
                  </a:lnTo>
                  <a:lnTo>
                    <a:pt x="1492" y="264"/>
                  </a:lnTo>
                  <a:lnTo>
                    <a:pt x="1464" y="278"/>
                  </a:lnTo>
                  <a:lnTo>
                    <a:pt x="1436" y="299"/>
                  </a:lnTo>
                  <a:lnTo>
                    <a:pt x="1402" y="313"/>
                  </a:lnTo>
                  <a:lnTo>
                    <a:pt x="1374" y="326"/>
                  </a:lnTo>
                  <a:lnTo>
                    <a:pt x="1346" y="347"/>
                  </a:lnTo>
                  <a:lnTo>
                    <a:pt x="1318" y="361"/>
                  </a:lnTo>
                  <a:lnTo>
                    <a:pt x="1291" y="375"/>
                  </a:lnTo>
                  <a:lnTo>
                    <a:pt x="1263" y="396"/>
                  </a:lnTo>
                  <a:lnTo>
                    <a:pt x="1235" y="410"/>
                  </a:lnTo>
                  <a:lnTo>
                    <a:pt x="1214" y="430"/>
                  </a:lnTo>
                  <a:lnTo>
                    <a:pt x="1187" y="444"/>
                  </a:lnTo>
                  <a:lnTo>
                    <a:pt x="1159" y="465"/>
                  </a:lnTo>
                  <a:lnTo>
                    <a:pt x="1131" y="486"/>
                  </a:lnTo>
                  <a:lnTo>
                    <a:pt x="1110" y="500"/>
                  </a:lnTo>
                  <a:lnTo>
                    <a:pt x="1083" y="521"/>
                  </a:lnTo>
                  <a:lnTo>
                    <a:pt x="1055" y="541"/>
                  </a:lnTo>
                  <a:lnTo>
                    <a:pt x="1027" y="562"/>
                  </a:lnTo>
                  <a:lnTo>
                    <a:pt x="1006" y="583"/>
                  </a:lnTo>
                  <a:lnTo>
                    <a:pt x="978" y="604"/>
                  </a:lnTo>
                  <a:lnTo>
                    <a:pt x="965" y="611"/>
                  </a:lnTo>
                  <a:lnTo>
                    <a:pt x="958" y="625"/>
                  </a:lnTo>
                  <a:lnTo>
                    <a:pt x="944" y="632"/>
                  </a:lnTo>
                  <a:lnTo>
                    <a:pt x="930" y="646"/>
                  </a:lnTo>
                  <a:lnTo>
                    <a:pt x="909" y="666"/>
                  </a:lnTo>
                  <a:lnTo>
                    <a:pt x="881" y="687"/>
                  </a:lnTo>
                  <a:cubicBezTo>
                    <a:pt x="750" y="812"/>
                    <a:pt x="625" y="951"/>
                    <a:pt x="514" y="1103"/>
                  </a:cubicBezTo>
                  <a:cubicBezTo>
                    <a:pt x="479" y="1152"/>
                    <a:pt x="444" y="1200"/>
                    <a:pt x="410" y="1256"/>
                  </a:cubicBezTo>
                  <a:lnTo>
                    <a:pt x="396" y="1270"/>
                  </a:lnTo>
                  <a:cubicBezTo>
                    <a:pt x="368" y="1325"/>
                    <a:pt x="340" y="1374"/>
                    <a:pt x="313" y="1429"/>
                  </a:cubicBezTo>
                  <a:lnTo>
                    <a:pt x="299" y="1443"/>
                  </a:lnTo>
                  <a:cubicBezTo>
                    <a:pt x="271" y="1499"/>
                    <a:pt x="250" y="1554"/>
                    <a:pt x="222" y="1610"/>
                  </a:cubicBezTo>
                  <a:lnTo>
                    <a:pt x="215" y="1630"/>
                  </a:lnTo>
                  <a:cubicBezTo>
                    <a:pt x="188" y="1686"/>
                    <a:pt x="167" y="1741"/>
                    <a:pt x="146" y="1797"/>
                  </a:cubicBezTo>
                  <a:lnTo>
                    <a:pt x="139" y="1818"/>
                  </a:lnTo>
                  <a:cubicBezTo>
                    <a:pt x="125" y="1873"/>
                    <a:pt x="105" y="1929"/>
                    <a:pt x="91" y="1991"/>
                  </a:cubicBezTo>
                  <a:lnTo>
                    <a:pt x="84" y="2012"/>
                  </a:lnTo>
                  <a:cubicBezTo>
                    <a:pt x="63" y="2067"/>
                    <a:pt x="56" y="2130"/>
                    <a:pt x="42" y="2185"/>
                  </a:cubicBezTo>
                  <a:lnTo>
                    <a:pt x="42" y="2213"/>
                  </a:lnTo>
                  <a:cubicBezTo>
                    <a:pt x="28" y="2269"/>
                    <a:pt x="21" y="2331"/>
                    <a:pt x="14" y="2393"/>
                  </a:cubicBezTo>
                  <a:lnTo>
                    <a:pt x="14" y="2414"/>
                  </a:lnTo>
                  <a:cubicBezTo>
                    <a:pt x="14" y="2449"/>
                    <a:pt x="7" y="2477"/>
                    <a:pt x="7" y="2511"/>
                  </a:cubicBezTo>
                  <a:cubicBezTo>
                    <a:pt x="0" y="2539"/>
                    <a:pt x="7" y="2574"/>
                    <a:pt x="0" y="2602"/>
                  </a:cubicBezTo>
                  <a:lnTo>
                    <a:pt x="0" y="2629"/>
                  </a:lnTo>
                  <a:lnTo>
                    <a:pt x="0" y="2719"/>
                  </a:lnTo>
                  <a:cubicBezTo>
                    <a:pt x="0" y="2817"/>
                    <a:pt x="7" y="2907"/>
                    <a:pt x="14" y="3004"/>
                  </a:cubicBezTo>
                  <a:cubicBezTo>
                    <a:pt x="14" y="3025"/>
                    <a:pt x="14" y="3045"/>
                    <a:pt x="21" y="3066"/>
                  </a:cubicBezTo>
                  <a:cubicBezTo>
                    <a:pt x="21" y="3087"/>
                    <a:pt x="28" y="3115"/>
                    <a:pt x="28" y="3143"/>
                  </a:cubicBezTo>
                  <a:cubicBezTo>
                    <a:pt x="49" y="3254"/>
                    <a:pt x="70" y="3364"/>
                    <a:pt x="105" y="3475"/>
                  </a:cubicBezTo>
                  <a:cubicBezTo>
                    <a:pt x="111" y="3510"/>
                    <a:pt x="125" y="3538"/>
                    <a:pt x="132" y="3573"/>
                  </a:cubicBezTo>
                  <a:lnTo>
                    <a:pt x="139" y="3600"/>
                  </a:lnTo>
                  <a:cubicBezTo>
                    <a:pt x="153" y="3621"/>
                    <a:pt x="160" y="3649"/>
                    <a:pt x="167" y="3670"/>
                  </a:cubicBezTo>
                  <a:lnTo>
                    <a:pt x="174" y="3690"/>
                  </a:lnTo>
                  <a:cubicBezTo>
                    <a:pt x="188" y="3718"/>
                    <a:pt x="195" y="3746"/>
                    <a:pt x="209" y="3774"/>
                  </a:cubicBezTo>
                  <a:cubicBezTo>
                    <a:pt x="313" y="4030"/>
                    <a:pt x="465" y="4273"/>
                    <a:pt x="639" y="4488"/>
                  </a:cubicBezTo>
                  <a:lnTo>
                    <a:pt x="666" y="4516"/>
                  </a:lnTo>
                  <a:lnTo>
                    <a:pt x="680" y="4537"/>
                  </a:lnTo>
                  <a:lnTo>
                    <a:pt x="743" y="4606"/>
                  </a:lnTo>
                  <a:lnTo>
                    <a:pt x="757" y="4620"/>
                  </a:lnTo>
                  <a:lnTo>
                    <a:pt x="819" y="4675"/>
                  </a:lnTo>
                  <a:lnTo>
                    <a:pt x="833" y="4696"/>
                  </a:lnTo>
                  <a:lnTo>
                    <a:pt x="902" y="4759"/>
                  </a:lnTo>
                  <a:lnTo>
                    <a:pt x="916" y="4773"/>
                  </a:lnTo>
                  <a:lnTo>
                    <a:pt x="978" y="4828"/>
                  </a:lnTo>
                  <a:lnTo>
                    <a:pt x="992" y="4842"/>
                  </a:lnTo>
                  <a:lnTo>
                    <a:pt x="1069" y="4897"/>
                  </a:lnTo>
                  <a:lnTo>
                    <a:pt x="1083" y="4911"/>
                  </a:lnTo>
                  <a:lnTo>
                    <a:pt x="1152" y="4960"/>
                  </a:lnTo>
                  <a:lnTo>
                    <a:pt x="1173" y="4974"/>
                  </a:lnTo>
                  <a:lnTo>
                    <a:pt x="1249" y="5029"/>
                  </a:lnTo>
                  <a:lnTo>
                    <a:pt x="1263" y="5036"/>
                  </a:lnTo>
                  <a:lnTo>
                    <a:pt x="1332" y="5078"/>
                  </a:lnTo>
                  <a:lnTo>
                    <a:pt x="1353" y="5092"/>
                  </a:lnTo>
                  <a:lnTo>
                    <a:pt x="1443" y="5140"/>
                  </a:lnTo>
                  <a:lnTo>
                    <a:pt x="1450" y="5147"/>
                  </a:lnTo>
                  <a:lnTo>
                    <a:pt x="1533" y="5189"/>
                  </a:lnTo>
                  <a:lnTo>
                    <a:pt x="1554" y="5196"/>
                  </a:lnTo>
                  <a:lnTo>
                    <a:pt x="1637" y="5237"/>
                  </a:lnTo>
                  <a:lnTo>
                    <a:pt x="1651" y="5244"/>
                  </a:lnTo>
                  <a:lnTo>
                    <a:pt x="1728" y="5272"/>
                  </a:lnTo>
                  <a:lnTo>
                    <a:pt x="1755" y="5286"/>
                  </a:lnTo>
                  <a:lnTo>
                    <a:pt x="1846" y="5320"/>
                  </a:lnTo>
                  <a:lnTo>
                    <a:pt x="1852" y="5320"/>
                  </a:lnTo>
                  <a:lnTo>
                    <a:pt x="1943" y="5348"/>
                  </a:lnTo>
                  <a:lnTo>
                    <a:pt x="1963" y="5355"/>
                  </a:lnTo>
                  <a:lnTo>
                    <a:pt x="2061" y="5376"/>
                  </a:lnTo>
                  <a:lnTo>
                    <a:pt x="2067" y="5376"/>
                  </a:lnTo>
                  <a:lnTo>
                    <a:pt x="2158" y="5397"/>
                  </a:lnTo>
                  <a:lnTo>
                    <a:pt x="2178" y="5404"/>
                  </a:lnTo>
                  <a:lnTo>
                    <a:pt x="2282" y="5425"/>
                  </a:lnTo>
                  <a:lnTo>
                    <a:pt x="2380" y="5438"/>
                  </a:lnTo>
                  <a:lnTo>
                    <a:pt x="2407" y="5438"/>
                  </a:lnTo>
                  <a:lnTo>
                    <a:pt x="2511" y="5452"/>
                  </a:lnTo>
                  <a:lnTo>
                    <a:pt x="2969" y="5452"/>
                  </a:lnTo>
                  <a:lnTo>
                    <a:pt x="3073" y="5438"/>
                  </a:lnTo>
                  <a:lnTo>
                    <a:pt x="3101" y="5438"/>
                  </a:lnTo>
                  <a:lnTo>
                    <a:pt x="3191" y="5425"/>
                  </a:lnTo>
                  <a:lnTo>
                    <a:pt x="3198" y="5425"/>
                  </a:lnTo>
                  <a:lnTo>
                    <a:pt x="3302" y="5404"/>
                  </a:lnTo>
                  <a:lnTo>
                    <a:pt x="3323" y="5397"/>
                  </a:lnTo>
                  <a:lnTo>
                    <a:pt x="3413" y="5376"/>
                  </a:lnTo>
                  <a:lnTo>
                    <a:pt x="3420" y="5376"/>
                  </a:lnTo>
                  <a:lnTo>
                    <a:pt x="3517" y="5355"/>
                  </a:lnTo>
                  <a:lnTo>
                    <a:pt x="3538" y="5348"/>
                  </a:lnTo>
                  <a:lnTo>
                    <a:pt x="3621" y="5320"/>
                  </a:lnTo>
                  <a:lnTo>
                    <a:pt x="3635" y="5320"/>
                  </a:lnTo>
                  <a:lnTo>
                    <a:pt x="3725" y="5286"/>
                  </a:lnTo>
                  <a:lnTo>
                    <a:pt x="3746" y="5272"/>
                  </a:lnTo>
                  <a:lnTo>
                    <a:pt x="3829" y="5244"/>
                  </a:lnTo>
                  <a:lnTo>
                    <a:pt x="3843" y="5237"/>
                  </a:lnTo>
                  <a:lnTo>
                    <a:pt x="3926" y="5196"/>
                  </a:lnTo>
                  <a:lnTo>
                    <a:pt x="3947" y="5189"/>
                  </a:lnTo>
                  <a:lnTo>
                    <a:pt x="4030" y="5147"/>
                  </a:lnTo>
                  <a:lnTo>
                    <a:pt x="4037" y="5140"/>
                  </a:lnTo>
                  <a:lnTo>
                    <a:pt x="4128" y="5092"/>
                  </a:lnTo>
                  <a:lnTo>
                    <a:pt x="4148" y="5078"/>
                  </a:lnTo>
                  <a:lnTo>
                    <a:pt x="4218" y="5036"/>
                  </a:lnTo>
                  <a:lnTo>
                    <a:pt x="4232" y="5029"/>
                  </a:lnTo>
                  <a:lnTo>
                    <a:pt x="4308" y="4974"/>
                  </a:lnTo>
                  <a:lnTo>
                    <a:pt x="4329" y="4960"/>
                  </a:lnTo>
                  <a:lnTo>
                    <a:pt x="4398" y="4911"/>
                  </a:lnTo>
                  <a:lnTo>
                    <a:pt x="4412" y="4897"/>
                  </a:lnTo>
                  <a:lnTo>
                    <a:pt x="4488" y="4842"/>
                  </a:lnTo>
                  <a:lnTo>
                    <a:pt x="4502" y="4828"/>
                  </a:lnTo>
                  <a:lnTo>
                    <a:pt x="4564" y="4773"/>
                  </a:lnTo>
                  <a:lnTo>
                    <a:pt x="4578" y="4759"/>
                  </a:lnTo>
                  <a:lnTo>
                    <a:pt x="4648" y="4696"/>
                  </a:lnTo>
                  <a:lnTo>
                    <a:pt x="4662" y="4675"/>
                  </a:lnTo>
                  <a:lnTo>
                    <a:pt x="4724" y="4620"/>
                  </a:lnTo>
                  <a:lnTo>
                    <a:pt x="4738" y="4606"/>
                  </a:lnTo>
                  <a:cubicBezTo>
                    <a:pt x="4759" y="4585"/>
                    <a:pt x="4780" y="4558"/>
                    <a:pt x="4800" y="4537"/>
                  </a:cubicBezTo>
                  <a:lnTo>
                    <a:pt x="4814" y="4516"/>
                  </a:lnTo>
                  <a:lnTo>
                    <a:pt x="4842" y="4488"/>
                  </a:lnTo>
                  <a:cubicBezTo>
                    <a:pt x="5022" y="4273"/>
                    <a:pt x="5168" y="4030"/>
                    <a:pt x="5272" y="3774"/>
                  </a:cubicBezTo>
                  <a:cubicBezTo>
                    <a:pt x="5286" y="3746"/>
                    <a:pt x="5293" y="3718"/>
                    <a:pt x="5307" y="3690"/>
                  </a:cubicBezTo>
                  <a:lnTo>
                    <a:pt x="5314" y="3670"/>
                  </a:lnTo>
                  <a:cubicBezTo>
                    <a:pt x="5321" y="3649"/>
                    <a:pt x="5327" y="3621"/>
                    <a:pt x="5341" y="3600"/>
                  </a:cubicBezTo>
                  <a:lnTo>
                    <a:pt x="5348" y="3573"/>
                  </a:lnTo>
                  <a:cubicBezTo>
                    <a:pt x="5355" y="3538"/>
                    <a:pt x="5369" y="3510"/>
                    <a:pt x="5376" y="3475"/>
                  </a:cubicBezTo>
                  <a:cubicBezTo>
                    <a:pt x="5411" y="3364"/>
                    <a:pt x="5432" y="3254"/>
                    <a:pt x="5452" y="3143"/>
                  </a:cubicBezTo>
                  <a:cubicBezTo>
                    <a:pt x="5452" y="3115"/>
                    <a:pt x="5459" y="3087"/>
                    <a:pt x="5459" y="3066"/>
                  </a:cubicBezTo>
                  <a:cubicBezTo>
                    <a:pt x="5466" y="3038"/>
                    <a:pt x="5466" y="3025"/>
                    <a:pt x="5466" y="3004"/>
                  </a:cubicBezTo>
                  <a:cubicBezTo>
                    <a:pt x="5473" y="2907"/>
                    <a:pt x="5480" y="2817"/>
                    <a:pt x="5480" y="2719"/>
                  </a:cubicBezTo>
                  <a:lnTo>
                    <a:pt x="5480" y="2629"/>
                  </a:lnTo>
                  <a:lnTo>
                    <a:pt x="5480" y="2602"/>
                  </a:lnTo>
                  <a:cubicBezTo>
                    <a:pt x="5480" y="2574"/>
                    <a:pt x="5480" y="2539"/>
                    <a:pt x="5473" y="2511"/>
                  </a:cubicBezTo>
                  <a:cubicBezTo>
                    <a:pt x="5466" y="2477"/>
                    <a:pt x="5466" y="2449"/>
                    <a:pt x="5466" y="2414"/>
                  </a:cubicBezTo>
                  <a:lnTo>
                    <a:pt x="5466" y="2393"/>
                  </a:lnTo>
                  <a:cubicBezTo>
                    <a:pt x="5459" y="2331"/>
                    <a:pt x="5445" y="2269"/>
                    <a:pt x="5438" y="2213"/>
                  </a:cubicBezTo>
                  <a:lnTo>
                    <a:pt x="5438" y="2185"/>
                  </a:lnTo>
                  <a:cubicBezTo>
                    <a:pt x="5425" y="2130"/>
                    <a:pt x="5411" y="2074"/>
                    <a:pt x="5397" y="2012"/>
                  </a:cubicBezTo>
                  <a:lnTo>
                    <a:pt x="5390" y="1991"/>
                  </a:lnTo>
                  <a:cubicBezTo>
                    <a:pt x="5376" y="1929"/>
                    <a:pt x="5355" y="1873"/>
                    <a:pt x="5334" y="1818"/>
                  </a:cubicBezTo>
                  <a:lnTo>
                    <a:pt x="5327" y="1797"/>
                  </a:lnTo>
                  <a:cubicBezTo>
                    <a:pt x="5307" y="1734"/>
                    <a:pt x="5286" y="1679"/>
                    <a:pt x="5265" y="1630"/>
                  </a:cubicBezTo>
                  <a:lnTo>
                    <a:pt x="5258" y="1610"/>
                  </a:lnTo>
                  <a:cubicBezTo>
                    <a:pt x="5230" y="1554"/>
                    <a:pt x="5203" y="1499"/>
                    <a:pt x="5175" y="1443"/>
                  </a:cubicBezTo>
                  <a:lnTo>
                    <a:pt x="5168" y="1429"/>
                  </a:lnTo>
                  <a:cubicBezTo>
                    <a:pt x="5140" y="1374"/>
                    <a:pt x="5112" y="1325"/>
                    <a:pt x="5078" y="1270"/>
                  </a:cubicBezTo>
                  <a:lnTo>
                    <a:pt x="5071" y="1256"/>
                  </a:lnTo>
                  <a:cubicBezTo>
                    <a:pt x="5036" y="1200"/>
                    <a:pt x="5001" y="1152"/>
                    <a:pt x="4967" y="1103"/>
                  </a:cubicBezTo>
                  <a:cubicBezTo>
                    <a:pt x="4856" y="951"/>
                    <a:pt x="4731" y="812"/>
                    <a:pt x="4592" y="687"/>
                  </a:cubicBezTo>
                  <a:lnTo>
                    <a:pt x="4571" y="666"/>
                  </a:lnTo>
                  <a:lnTo>
                    <a:pt x="4551" y="646"/>
                  </a:lnTo>
                  <a:lnTo>
                    <a:pt x="4537" y="632"/>
                  </a:lnTo>
                  <a:lnTo>
                    <a:pt x="4523" y="625"/>
                  </a:lnTo>
                  <a:lnTo>
                    <a:pt x="4509" y="611"/>
                  </a:lnTo>
                  <a:lnTo>
                    <a:pt x="4502" y="604"/>
                  </a:lnTo>
                  <a:lnTo>
                    <a:pt x="4474" y="583"/>
                  </a:lnTo>
                  <a:lnTo>
                    <a:pt x="4447" y="562"/>
                  </a:lnTo>
                  <a:lnTo>
                    <a:pt x="4426" y="541"/>
                  </a:lnTo>
                  <a:lnTo>
                    <a:pt x="4398" y="521"/>
                  </a:lnTo>
                  <a:lnTo>
                    <a:pt x="4370" y="500"/>
                  </a:lnTo>
                  <a:lnTo>
                    <a:pt x="4343" y="486"/>
                  </a:lnTo>
                  <a:lnTo>
                    <a:pt x="4322" y="465"/>
                  </a:lnTo>
                  <a:lnTo>
                    <a:pt x="4294" y="444"/>
                  </a:lnTo>
                  <a:lnTo>
                    <a:pt x="4266" y="430"/>
                  </a:lnTo>
                  <a:lnTo>
                    <a:pt x="4238" y="410"/>
                  </a:lnTo>
                  <a:lnTo>
                    <a:pt x="4211" y="396"/>
                  </a:lnTo>
                  <a:lnTo>
                    <a:pt x="4183" y="375"/>
                  </a:lnTo>
                  <a:lnTo>
                    <a:pt x="4155" y="361"/>
                  </a:lnTo>
                  <a:lnTo>
                    <a:pt x="4128" y="347"/>
                  </a:lnTo>
                  <a:lnTo>
                    <a:pt x="4100" y="326"/>
                  </a:lnTo>
                  <a:lnTo>
                    <a:pt x="4072" y="313"/>
                  </a:lnTo>
                  <a:lnTo>
                    <a:pt x="4044" y="299"/>
                  </a:lnTo>
                  <a:lnTo>
                    <a:pt x="4017" y="278"/>
                  </a:lnTo>
                  <a:lnTo>
                    <a:pt x="3989" y="264"/>
                  </a:lnTo>
                  <a:lnTo>
                    <a:pt x="3961" y="250"/>
                  </a:lnTo>
                  <a:lnTo>
                    <a:pt x="3933" y="236"/>
                  </a:lnTo>
                  <a:lnTo>
                    <a:pt x="3912" y="229"/>
                  </a:lnTo>
                  <a:lnTo>
                    <a:pt x="3899" y="222"/>
                  </a:lnTo>
                  <a:lnTo>
                    <a:pt x="3871" y="209"/>
                  </a:lnTo>
                  <a:lnTo>
                    <a:pt x="3850" y="202"/>
                  </a:lnTo>
                  <a:lnTo>
                    <a:pt x="3836" y="195"/>
                  </a:lnTo>
                  <a:lnTo>
                    <a:pt x="3802" y="181"/>
                  </a:lnTo>
                  <a:lnTo>
                    <a:pt x="3753" y="160"/>
                  </a:lnTo>
                  <a:lnTo>
                    <a:pt x="3725" y="153"/>
                  </a:lnTo>
                  <a:lnTo>
                    <a:pt x="3691" y="139"/>
                  </a:lnTo>
                  <a:lnTo>
                    <a:pt x="3663" y="125"/>
                  </a:lnTo>
                  <a:lnTo>
                    <a:pt x="3628" y="111"/>
                  </a:lnTo>
                  <a:lnTo>
                    <a:pt x="3614" y="111"/>
                  </a:lnTo>
                  <a:lnTo>
                    <a:pt x="3600" y="104"/>
                  </a:lnTo>
                  <a:lnTo>
                    <a:pt x="3586" y="98"/>
                  </a:lnTo>
                  <a:lnTo>
                    <a:pt x="3566" y="98"/>
                  </a:lnTo>
                  <a:lnTo>
                    <a:pt x="3538" y="84"/>
                  </a:lnTo>
                  <a:lnTo>
                    <a:pt x="3503" y="77"/>
                  </a:lnTo>
                  <a:lnTo>
                    <a:pt x="3476" y="70"/>
                  </a:lnTo>
                  <a:lnTo>
                    <a:pt x="3441" y="56"/>
                  </a:lnTo>
                  <a:lnTo>
                    <a:pt x="3413" y="49"/>
                  </a:lnTo>
                  <a:lnTo>
                    <a:pt x="3378" y="42"/>
                  </a:lnTo>
                  <a:lnTo>
                    <a:pt x="3344" y="35"/>
                  </a:lnTo>
                  <a:lnTo>
                    <a:pt x="3309" y="28"/>
                  </a:lnTo>
                  <a:lnTo>
                    <a:pt x="3281" y="21"/>
                  </a:lnTo>
                  <a:lnTo>
                    <a:pt x="3247" y="14"/>
                  </a:lnTo>
                  <a:lnTo>
                    <a:pt x="3212" y="14"/>
                  </a:lnTo>
                  <a:lnTo>
                    <a:pt x="3177" y="7"/>
                  </a:lnTo>
                  <a:lnTo>
                    <a:pt x="3150" y="0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374;p52">
              <a:extLst>
                <a:ext uri="{FF2B5EF4-FFF2-40B4-BE49-F238E27FC236}">
                  <a16:creationId xmlns:a16="http://schemas.microsoft.com/office/drawing/2014/main" xmlns="" id="{264F9BC4-7878-4B77-8B73-EEFF4423E1D3}"/>
                </a:ext>
              </a:extLst>
            </p:cNvPr>
            <p:cNvSpPr/>
            <p:nvPr/>
          </p:nvSpPr>
          <p:spPr>
            <a:xfrm>
              <a:off x="1454346" y="3295225"/>
              <a:ext cx="132335" cy="143448"/>
            </a:xfrm>
            <a:custGeom>
              <a:avLst/>
              <a:gdLst/>
              <a:ahLst/>
              <a:cxnLst/>
              <a:rect l="l" t="t" r="r" b="b"/>
              <a:pathLst>
                <a:path w="5037" h="5460" extrusionOk="0">
                  <a:moveTo>
                    <a:pt x="1922" y="1"/>
                  </a:moveTo>
                  <a:lnTo>
                    <a:pt x="1880" y="7"/>
                  </a:lnTo>
                  <a:lnTo>
                    <a:pt x="1852" y="14"/>
                  </a:lnTo>
                  <a:lnTo>
                    <a:pt x="1818" y="21"/>
                  </a:lnTo>
                  <a:lnTo>
                    <a:pt x="1783" y="21"/>
                  </a:lnTo>
                  <a:lnTo>
                    <a:pt x="1748" y="28"/>
                  </a:lnTo>
                  <a:lnTo>
                    <a:pt x="1721" y="35"/>
                  </a:lnTo>
                  <a:lnTo>
                    <a:pt x="1686" y="42"/>
                  </a:lnTo>
                  <a:lnTo>
                    <a:pt x="1658" y="49"/>
                  </a:lnTo>
                  <a:lnTo>
                    <a:pt x="1623" y="56"/>
                  </a:lnTo>
                  <a:lnTo>
                    <a:pt x="1589" y="63"/>
                  </a:lnTo>
                  <a:lnTo>
                    <a:pt x="1554" y="77"/>
                  </a:lnTo>
                  <a:lnTo>
                    <a:pt x="1526" y="84"/>
                  </a:lnTo>
                  <a:lnTo>
                    <a:pt x="1492" y="91"/>
                  </a:lnTo>
                  <a:lnTo>
                    <a:pt x="1464" y="105"/>
                  </a:lnTo>
                  <a:lnTo>
                    <a:pt x="1450" y="105"/>
                  </a:lnTo>
                  <a:lnTo>
                    <a:pt x="1429" y="111"/>
                  </a:lnTo>
                  <a:lnTo>
                    <a:pt x="1415" y="118"/>
                  </a:lnTo>
                  <a:lnTo>
                    <a:pt x="1402" y="118"/>
                  </a:lnTo>
                  <a:lnTo>
                    <a:pt x="1367" y="132"/>
                  </a:lnTo>
                  <a:lnTo>
                    <a:pt x="1339" y="139"/>
                  </a:lnTo>
                  <a:lnTo>
                    <a:pt x="1304" y="153"/>
                  </a:lnTo>
                  <a:lnTo>
                    <a:pt x="1277" y="167"/>
                  </a:lnTo>
                  <a:lnTo>
                    <a:pt x="1249" y="174"/>
                  </a:lnTo>
                  <a:cubicBezTo>
                    <a:pt x="0" y="1984"/>
                    <a:pt x="639" y="4481"/>
                    <a:pt x="2608" y="5459"/>
                  </a:cubicBezTo>
                  <a:lnTo>
                    <a:pt x="2650" y="5459"/>
                  </a:lnTo>
                  <a:lnTo>
                    <a:pt x="2747" y="5445"/>
                  </a:lnTo>
                  <a:lnTo>
                    <a:pt x="2754" y="5445"/>
                  </a:lnTo>
                  <a:lnTo>
                    <a:pt x="2851" y="5425"/>
                  </a:lnTo>
                  <a:lnTo>
                    <a:pt x="2879" y="5425"/>
                  </a:lnTo>
                  <a:lnTo>
                    <a:pt x="2962" y="5404"/>
                  </a:lnTo>
                  <a:lnTo>
                    <a:pt x="2969" y="5404"/>
                  </a:lnTo>
                  <a:lnTo>
                    <a:pt x="3066" y="5376"/>
                  </a:lnTo>
                  <a:lnTo>
                    <a:pt x="3087" y="5369"/>
                  </a:lnTo>
                  <a:lnTo>
                    <a:pt x="3177" y="5341"/>
                  </a:lnTo>
                  <a:lnTo>
                    <a:pt x="3184" y="5341"/>
                  </a:lnTo>
                  <a:lnTo>
                    <a:pt x="3281" y="5307"/>
                  </a:lnTo>
                  <a:lnTo>
                    <a:pt x="3302" y="5300"/>
                  </a:lnTo>
                  <a:lnTo>
                    <a:pt x="3385" y="5265"/>
                  </a:lnTo>
                  <a:lnTo>
                    <a:pt x="3392" y="5258"/>
                  </a:lnTo>
                  <a:lnTo>
                    <a:pt x="3482" y="5217"/>
                  </a:lnTo>
                  <a:lnTo>
                    <a:pt x="3503" y="5210"/>
                  </a:lnTo>
                  <a:lnTo>
                    <a:pt x="3579" y="5168"/>
                  </a:lnTo>
                  <a:lnTo>
                    <a:pt x="3593" y="5161"/>
                  </a:lnTo>
                  <a:lnTo>
                    <a:pt x="3677" y="5112"/>
                  </a:lnTo>
                  <a:lnTo>
                    <a:pt x="3697" y="5106"/>
                  </a:lnTo>
                  <a:lnTo>
                    <a:pt x="3774" y="5057"/>
                  </a:lnTo>
                  <a:lnTo>
                    <a:pt x="3781" y="5050"/>
                  </a:lnTo>
                  <a:lnTo>
                    <a:pt x="3864" y="4995"/>
                  </a:lnTo>
                  <a:lnTo>
                    <a:pt x="3885" y="4981"/>
                  </a:lnTo>
                  <a:lnTo>
                    <a:pt x="3947" y="4932"/>
                  </a:lnTo>
                  <a:lnTo>
                    <a:pt x="3961" y="4925"/>
                  </a:lnTo>
                  <a:lnTo>
                    <a:pt x="4037" y="4863"/>
                  </a:lnTo>
                  <a:lnTo>
                    <a:pt x="4058" y="4849"/>
                  </a:lnTo>
                  <a:lnTo>
                    <a:pt x="4120" y="4793"/>
                  </a:lnTo>
                  <a:lnTo>
                    <a:pt x="4127" y="4780"/>
                  </a:lnTo>
                  <a:lnTo>
                    <a:pt x="4204" y="4717"/>
                  </a:lnTo>
                  <a:lnTo>
                    <a:pt x="4218" y="4703"/>
                  </a:lnTo>
                  <a:lnTo>
                    <a:pt x="4273" y="4641"/>
                  </a:lnTo>
                  <a:lnTo>
                    <a:pt x="4287" y="4627"/>
                  </a:lnTo>
                  <a:cubicBezTo>
                    <a:pt x="4308" y="4606"/>
                    <a:pt x="4329" y="4578"/>
                    <a:pt x="4349" y="4558"/>
                  </a:cubicBezTo>
                  <a:lnTo>
                    <a:pt x="4363" y="4544"/>
                  </a:lnTo>
                  <a:lnTo>
                    <a:pt x="4391" y="4509"/>
                  </a:lnTo>
                  <a:cubicBezTo>
                    <a:pt x="4571" y="4294"/>
                    <a:pt x="4717" y="4058"/>
                    <a:pt x="4828" y="3795"/>
                  </a:cubicBezTo>
                  <a:cubicBezTo>
                    <a:pt x="4835" y="3767"/>
                    <a:pt x="4849" y="3746"/>
                    <a:pt x="4856" y="3718"/>
                  </a:cubicBezTo>
                  <a:lnTo>
                    <a:pt x="4863" y="3697"/>
                  </a:lnTo>
                  <a:cubicBezTo>
                    <a:pt x="4877" y="3670"/>
                    <a:pt x="4883" y="3642"/>
                    <a:pt x="4890" y="3621"/>
                  </a:cubicBezTo>
                  <a:lnTo>
                    <a:pt x="4897" y="3593"/>
                  </a:lnTo>
                  <a:cubicBezTo>
                    <a:pt x="4911" y="3559"/>
                    <a:pt x="4918" y="3531"/>
                    <a:pt x="4932" y="3496"/>
                  </a:cubicBezTo>
                  <a:cubicBezTo>
                    <a:pt x="4960" y="3385"/>
                    <a:pt x="4988" y="3274"/>
                    <a:pt x="5001" y="3163"/>
                  </a:cubicBezTo>
                  <a:cubicBezTo>
                    <a:pt x="5001" y="3136"/>
                    <a:pt x="5008" y="3115"/>
                    <a:pt x="5015" y="3087"/>
                  </a:cubicBezTo>
                  <a:cubicBezTo>
                    <a:pt x="5015" y="3059"/>
                    <a:pt x="5015" y="3045"/>
                    <a:pt x="5022" y="3025"/>
                  </a:cubicBezTo>
                  <a:cubicBezTo>
                    <a:pt x="5029" y="2935"/>
                    <a:pt x="5036" y="2837"/>
                    <a:pt x="5036" y="2740"/>
                  </a:cubicBezTo>
                  <a:lnTo>
                    <a:pt x="5036" y="2650"/>
                  </a:lnTo>
                  <a:cubicBezTo>
                    <a:pt x="5036" y="2622"/>
                    <a:pt x="5029" y="2615"/>
                    <a:pt x="5029" y="2609"/>
                  </a:cubicBezTo>
                  <a:cubicBezTo>
                    <a:pt x="5029" y="2581"/>
                    <a:pt x="5029" y="2546"/>
                    <a:pt x="5029" y="2518"/>
                  </a:cubicBezTo>
                  <a:cubicBezTo>
                    <a:pt x="5022" y="2484"/>
                    <a:pt x="5022" y="2456"/>
                    <a:pt x="5015" y="2421"/>
                  </a:cubicBezTo>
                  <a:lnTo>
                    <a:pt x="5015" y="2400"/>
                  </a:lnTo>
                  <a:cubicBezTo>
                    <a:pt x="5008" y="2338"/>
                    <a:pt x="5001" y="2276"/>
                    <a:pt x="4988" y="2220"/>
                  </a:cubicBezTo>
                  <a:lnTo>
                    <a:pt x="4988" y="2192"/>
                  </a:lnTo>
                  <a:cubicBezTo>
                    <a:pt x="4981" y="2137"/>
                    <a:pt x="4967" y="2074"/>
                    <a:pt x="4946" y="2019"/>
                  </a:cubicBezTo>
                  <a:lnTo>
                    <a:pt x="4946" y="1998"/>
                  </a:lnTo>
                  <a:cubicBezTo>
                    <a:pt x="4925" y="1936"/>
                    <a:pt x="4911" y="1880"/>
                    <a:pt x="4890" y="1825"/>
                  </a:cubicBezTo>
                  <a:lnTo>
                    <a:pt x="4883" y="1804"/>
                  </a:lnTo>
                  <a:cubicBezTo>
                    <a:pt x="4863" y="1741"/>
                    <a:pt x="4842" y="1686"/>
                    <a:pt x="4814" y="1631"/>
                  </a:cubicBezTo>
                  <a:lnTo>
                    <a:pt x="4807" y="1617"/>
                  </a:lnTo>
                  <a:cubicBezTo>
                    <a:pt x="4786" y="1561"/>
                    <a:pt x="4759" y="1506"/>
                    <a:pt x="4731" y="1450"/>
                  </a:cubicBezTo>
                  <a:lnTo>
                    <a:pt x="4717" y="1429"/>
                  </a:lnTo>
                  <a:cubicBezTo>
                    <a:pt x="4689" y="1381"/>
                    <a:pt x="4662" y="1332"/>
                    <a:pt x="4634" y="1277"/>
                  </a:cubicBezTo>
                  <a:lnTo>
                    <a:pt x="4620" y="1263"/>
                  </a:lnTo>
                  <a:cubicBezTo>
                    <a:pt x="4592" y="1207"/>
                    <a:pt x="4557" y="1159"/>
                    <a:pt x="4516" y="1103"/>
                  </a:cubicBezTo>
                  <a:cubicBezTo>
                    <a:pt x="4412" y="958"/>
                    <a:pt x="4287" y="819"/>
                    <a:pt x="4148" y="694"/>
                  </a:cubicBezTo>
                  <a:lnTo>
                    <a:pt x="4127" y="673"/>
                  </a:lnTo>
                  <a:lnTo>
                    <a:pt x="4100" y="653"/>
                  </a:lnTo>
                  <a:lnTo>
                    <a:pt x="4086" y="639"/>
                  </a:lnTo>
                  <a:lnTo>
                    <a:pt x="4079" y="632"/>
                  </a:lnTo>
                  <a:lnTo>
                    <a:pt x="4065" y="618"/>
                  </a:lnTo>
                  <a:lnTo>
                    <a:pt x="4051" y="611"/>
                  </a:lnTo>
                  <a:lnTo>
                    <a:pt x="4030" y="590"/>
                  </a:lnTo>
                  <a:lnTo>
                    <a:pt x="4003" y="569"/>
                  </a:lnTo>
                  <a:lnTo>
                    <a:pt x="3975" y="548"/>
                  </a:lnTo>
                  <a:lnTo>
                    <a:pt x="3947" y="528"/>
                  </a:lnTo>
                  <a:lnTo>
                    <a:pt x="3926" y="507"/>
                  </a:lnTo>
                  <a:lnTo>
                    <a:pt x="3899" y="493"/>
                  </a:lnTo>
                  <a:lnTo>
                    <a:pt x="3871" y="472"/>
                  </a:lnTo>
                  <a:lnTo>
                    <a:pt x="3843" y="451"/>
                  </a:lnTo>
                  <a:lnTo>
                    <a:pt x="3822" y="437"/>
                  </a:lnTo>
                  <a:lnTo>
                    <a:pt x="3794" y="417"/>
                  </a:lnTo>
                  <a:lnTo>
                    <a:pt x="3767" y="403"/>
                  </a:lnTo>
                  <a:lnTo>
                    <a:pt x="3739" y="382"/>
                  </a:lnTo>
                  <a:lnTo>
                    <a:pt x="3711" y="368"/>
                  </a:lnTo>
                  <a:lnTo>
                    <a:pt x="3684" y="347"/>
                  </a:lnTo>
                  <a:lnTo>
                    <a:pt x="3656" y="333"/>
                  </a:lnTo>
                  <a:lnTo>
                    <a:pt x="3628" y="320"/>
                  </a:lnTo>
                  <a:lnTo>
                    <a:pt x="3600" y="306"/>
                  </a:lnTo>
                  <a:lnTo>
                    <a:pt x="3573" y="285"/>
                  </a:lnTo>
                  <a:lnTo>
                    <a:pt x="3545" y="271"/>
                  </a:lnTo>
                  <a:lnTo>
                    <a:pt x="3510" y="257"/>
                  </a:lnTo>
                  <a:lnTo>
                    <a:pt x="3482" y="243"/>
                  </a:lnTo>
                  <a:lnTo>
                    <a:pt x="3468" y="236"/>
                  </a:lnTo>
                  <a:lnTo>
                    <a:pt x="3455" y="229"/>
                  </a:lnTo>
                  <a:lnTo>
                    <a:pt x="3427" y="216"/>
                  </a:lnTo>
                  <a:lnTo>
                    <a:pt x="3406" y="209"/>
                  </a:lnTo>
                  <a:lnTo>
                    <a:pt x="3385" y="202"/>
                  </a:lnTo>
                  <a:lnTo>
                    <a:pt x="3358" y="188"/>
                  </a:lnTo>
                  <a:lnTo>
                    <a:pt x="3309" y="167"/>
                  </a:lnTo>
                  <a:lnTo>
                    <a:pt x="3281" y="153"/>
                  </a:lnTo>
                  <a:lnTo>
                    <a:pt x="3247" y="139"/>
                  </a:lnTo>
                  <a:lnTo>
                    <a:pt x="3219" y="132"/>
                  </a:lnTo>
                  <a:lnTo>
                    <a:pt x="3184" y="118"/>
                  </a:lnTo>
                  <a:lnTo>
                    <a:pt x="3170" y="118"/>
                  </a:lnTo>
                  <a:lnTo>
                    <a:pt x="3156" y="111"/>
                  </a:lnTo>
                  <a:lnTo>
                    <a:pt x="3136" y="105"/>
                  </a:lnTo>
                  <a:lnTo>
                    <a:pt x="3122" y="105"/>
                  </a:lnTo>
                  <a:lnTo>
                    <a:pt x="3094" y="91"/>
                  </a:lnTo>
                  <a:lnTo>
                    <a:pt x="3059" y="84"/>
                  </a:lnTo>
                  <a:lnTo>
                    <a:pt x="3025" y="77"/>
                  </a:lnTo>
                  <a:lnTo>
                    <a:pt x="2997" y="63"/>
                  </a:lnTo>
                  <a:lnTo>
                    <a:pt x="2962" y="56"/>
                  </a:lnTo>
                  <a:lnTo>
                    <a:pt x="2927" y="49"/>
                  </a:lnTo>
                  <a:lnTo>
                    <a:pt x="2900" y="42"/>
                  </a:lnTo>
                  <a:lnTo>
                    <a:pt x="2865" y="35"/>
                  </a:lnTo>
                  <a:lnTo>
                    <a:pt x="2830" y="28"/>
                  </a:lnTo>
                  <a:lnTo>
                    <a:pt x="2796" y="21"/>
                  </a:lnTo>
                  <a:lnTo>
                    <a:pt x="2768" y="21"/>
                  </a:lnTo>
                  <a:lnTo>
                    <a:pt x="2733" y="14"/>
                  </a:lnTo>
                  <a:lnTo>
                    <a:pt x="2699" y="7"/>
                  </a:lnTo>
                  <a:lnTo>
                    <a:pt x="2664" y="1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375;p52">
              <a:extLst>
                <a:ext uri="{FF2B5EF4-FFF2-40B4-BE49-F238E27FC236}">
                  <a16:creationId xmlns:a16="http://schemas.microsoft.com/office/drawing/2014/main" xmlns="" id="{BF07A402-4E1F-48D0-A65C-DC2D3B6C8755}"/>
                </a:ext>
              </a:extLst>
            </p:cNvPr>
            <p:cNvSpPr/>
            <p:nvPr/>
          </p:nvSpPr>
          <p:spPr>
            <a:xfrm>
              <a:off x="1506996" y="3210890"/>
              <a:ext cx="14608" cy="44453"/>
            </a:xfrm>
            <a:custGeom>
              <a:avLst/>
              <a:gdLst/>
              <a:ahLst/>
              <a:cxnLst/>
              <a:rect l="l" t="t" r="r" b="b"/>
              <a:pathLst>
                <a:path w="556" h="1692" extrusionOk="0">
                  <a:moveTo>
                    <a:pt x="278" y="1"/>
                  </a:moveTo>
                  <a:cubicBezTo>
                    <a:pt x="140" y="1"/>
                    <a:pt x="1" y="93"/>
                    <a:pt x="1" y="277"/>
                  </a:cubicBezTo>
                  <a:lnTo>
                    <a:pt x="1" y="1414"/>
                  </a:lnTo>
                  <a:cubicBezTo>
                    <a:pt x="1" y="1567"/>
                    <a:pt x="126" y="1691"/>
                    <a:pt x="278" y="1691"/>
                  </a:cubicBezTo>
                  <a:cubicBezTo>
                    <a:pt x="431" y="1691"/>
                    <a:pt x="556" y="1560"/>
                    <a:pt x="556" y="1407"/>
                  </a:cubicBezTo>
                  <a:lnTo>
                    <a:pt x="556" y="277"/>
                  </a:lnTo>
                  <a:cubicBezTo>
                    <a:pt x="556" y="93"/>
                    <a:pt x="417" y="1"/>
                    <a:pt x="278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376;p52">
              <a:extLst>
                <a:ext uri="{FF2B5EF4-FFF2-40B4-BE49-F238E27FC236}">
                  <a16:creationId xmlns:a16="http://schemas.microsoft.com/office/drawing/2014/main" xmlns="" id="{7A08C898-B973-4384-8ACB-71DEAF545698}"/>
                </a:ext>
              </a:extLst>
            </p:cNvPr>
            <p:cNvSpPr/>
            <p:nvPr/>
          </p:nvSpPr>
          <p:spPr>
            <a:xfrm>
              <a:off x="1430307" y="3230489"/>
              <a:ext cx="33892" cy="40696"/>
            </a:xfrm>
            <a:custGeom>
              <a:avLst/>
              <a:gdLst/>
              <a:ahLst/>
              <a:cxnLst/>
              <a:rect l="l" t="t" r="r" b="b"/>
              <a:pathLst>
                <a:path w="1290" h="1549" extrusionOk="0">
                  <a:moveTo>
                    <a:pt x="385" y="0"/>
                  </a:moveTo>
                  <a:cubicBezTo>
                    <a:pt x="192" y="0"/>
                    <a:pt x="0" y="206"/>
                    <a:pt x="139" y="425"/>
                  </a:cubicBezTo>
                  <a:lnTo>
                    <a:pt x="700" y="1410"/>
                  </a:lnTo>
                  <a:cubicBezTo>
                    <a:pt x="749" y="1493"/>
                    <a:pt x="846" y="1549"/>
                    <a:pt x="943" y="1549"/>
                  </a:cubicBezTo>
                  <a:cubicBezTo>
                    <a:pt x="1158" y="1549"/>
                    <a:pt x="1290" y="1313"/>
                    <a:pt x="1186" y="1133"/>
                  </a:cubicBezTo>
                  <a:lnTo>
                    <a:pt x="617" y="148"/>
                  </a:lnTo>
                  <a:cubicBezTo>
                    <a:pt x="561" y="43"/>
                    <a:pt x="473" y="0"/>
                    <a:pt x="385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377;p52">
              <a:extLst>
                <a:ext uri="{FF2B5EF4-FFF2-40B4-BE49-F238E27FC236}">
                  <a16:creationId xmlns:a16="http://schemas.microsoft.com/office/drawing/2014/main" xmlns="" id="{6C265497-9729-4B48-A63F-E3EB404EB922}"/>
                </a:ext>
              </a:extLst>
            </p:cNvPr>
            <p:cNvSpPr/>
            <p:nvPr/>
          </p:nvSpPr>
          <p:spPr>
            <a:xfrm>
              <a:off x="1374872" y="3284768"/>
              <a:ext cx="47002" cy="29793"/>
            </a:xfrm>
            <a:custGeom>
              <a:avLst/>
              <a:gdLst/>
              <a:ahLst/>
              <a:cxnLst/>
              <a:rect l="l" t="t" r="r" b="b"/>
              <a:pathLst>
                <a:path w="1789" h="1134" extrusionOk="0">
                  <a:moveTo>
                    <a:pt x="412" y="0"/>
                  </a:moveTo>
                  <a:cubicBezTo>
                    <a:pt x="160" y="0"/>
                    <a:pt x="0" y="373"/>
                    <a:pt x="286" y="530"/>
                  </a:cubicBezTo>
                  <a:lnTo>
                    <a:pt x="1264" y="1092"/>
                  </a:lnTo>
                  <a:cubicBezTo>
                    <a:pt x="1305" y="1120"/>
                    <a:pt x="1354" y="1134"/>
                    <a:pt x="1402" y="1134"/>
                  </a:cubicBezTo>
                  <a:cubicBezTo>
                    <a:pt x="1405" y="1134"/>
                    <a:pt x="1407" y="1134"/>
                    <a:pt x="1410" y="1134"/>
                  </a:cubicBezTo>
                  <a:cubicBezTo>
                    <a:pt x="1695" y="1134"/>
                    <a:pt x="1789" y="751"/>
                    <a:pt x="1541" y="614"/>
                  </a:cubicBezTo>
                  <a:lnTo>
                    <a:pt x="563" y="45"/>
                  </a:lnTo>
                  <a:cubicBezTo>
                    <a:pt x="511" y="14"/>
                    <a:pt x="460" y="0"/>
                    <a:pt x="412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378;p52">
              <a:extLst>
                <a:ext uri="{FF2B5EF4-FFF2-40B4-BE49-F238E27FC236}">
                  <a16:creationId xmlns:a16="http://schemas.microsoft.com/office/drawing/2014/main" xmlns="" id="{90A8F178-BDEA-497A-940A-E580D416A4BA}"/>
                </a:ext>
              </a:extLst>
            </p:cNvPr>
            <p:cNvSpPr/>
            <p:nvPr/>
          </p:nvSpPr>
          <p:spPr>
            <a:xfrm>
              <a:off x="1356297" y="3359198"/>
              <a:ext cx="49235" cy="14581"/>
            </a:xfrm>
            <a:custGeom>
              <a:avLst/>
              <a:gdLst/>
              <a:ahLst/>
              <a:cxnLst/>
              <a:rect l="l" t="t" r="r" b="b"/>
              <a:pathLst>
                <a:path w="1874" h="555" extrusionOk="0">
                  <a:moveTo>
                    <a:pt x="368" y="0"/>
                  </a:moveTo>
                  <a:cubicBezTo>
                    <a:pt x="1" y="0"/>
                    <a:pt x="1" y="555"/>
                    <a:pt x="368" y="555"/>
                  </a:cubicBezTo>
                  <a:lnTo>
                    <a:pt x="1506" y="555"/>
                  </a:lnTo>
                  <a:cubicBezTo>
                    <a:pt x="1873" y="555"/>
                    <a:pt x="1873" y="0"/>
                    <a:pt x="1506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79;p52">
              <a:extLst>
                <a:ext uri="{FF2B5EF4-FFF2-40B4-BE49-F238E27FC236}">
                  <a16:creationId xmlns:a16="http://schemas.microsoft.com/office/drawing/2014/main" xmlns="" id="{6390DFB4-1E57-41FD-B2AF-8E2C48EE0977}"/>
                </a:ext>
              </a:extLst>
            </p:cNvPr>
            <p:cNvSpPr/>
            <p:nvPr/>
          </p:nvSpPr>
          <p:spPr>
            <a:xfrm>
              <a:off x="1375686" y="3418311"/>
              <a:ext cx="46476" cy="29478"/>
            </a:xfrm>
            <a:custGeom>
              <a:avLst/>
              <a:gdLst/>
              <a:ahLst/>
              <a:cxnLst/>
              <a:rect l="l" t="t" r="r" b="b"/>
              <a:pathLst>
                <a:path w="1769" h="1122" extrusionOk="0">
                  <a:moveTo>
                    <a:pt x="1373" y="1"/>
                  </a:moveTo>
                  <a:cubicBezTo>
                    <a:pt x="1329" y="1"/>
                    <a:pt x="1281" y="13"/>
                    <a:pt x="1233" y="39"/>
                  </a:cubicBezTo>
                  <a:lnTo>
                    <a:pt x="255" y="601"/>
                  </a:lnTo>
                  <a:cubicBezTo>
                    <a:pt x="0" y="745"/>
                    <a:pt x="100" y="1121"/>
                    <a:pt x="386" y="1121"/>
                  </a:cubicBezTo>
                  <a:cubicBezTo>
                    <a:pt x="388" y="1121"/>
                    <a:pt x="391" y="1121"/>
                    <a:pt x="393" y="1121"/>
                  </a:cubicBezTo>
                  <a:cubicBezTo>
                    <a:pt x="442" y="1121"/>
                    <a:pt x="490" y="1107"/>
                    <a:pt x="532" y="1086"/>
                  </a:cubicBezTo>
                  <a:lnTo>
                    <a:pt x="1510" y="518"/>
                  </a:lnTo>
                  <a:cubicBezTo>
                    <a:pt x="1769" y="359"/>
                    <a:pt x="1619" y="1"/>
                    <a:pt x="1373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380;p52">
              <a:extLst>
                <a:ext uri="{FF2B5EF4-FFF2-40B4-BE49-F238E27FC236}">
                  <a16:creationId xmlns:a16="http://schemas.microsoft.com/office/drawing/2014/main" xmlns="" id="{4E7B54F6-642F-4606-86FF-DF7DEFC94966}"/>
                </a:ext>
              </a:extLst>
            </p:cNvPr>
            <p:cNvSpPr/>
            <p:nvPr/>
          </p:nvSpPr>
          <p:spPr>
            <a:xfrm>
              <a:off x="1606701" y="3284689"/>
              <a:ext cx="46870" cy="29872"/>
            </a:xfrm>
            <a:custGeom>
              <a:avLst/>
              <a:gdLst/>
              <a:ahLst/>
              <a:cxnLst/>
              <a:rect l="l" t="t" r="r" b="b"/>
              <a:pathLst>
                <a:path w="1784" h="1137" extrusionOk="0">
                  <a:moveTo>
                    <a:pt x="1381" y="1"/>
                  </a:moveTo>
                  <a:cubicBezTo>
                    <a:pt x="1333" y="1"/>
                    <a:pt x="1281" y="15"/>
                    <a:pt x="1228" y="48"/>
                  </a:cubicBezTo>
                  <a:lnTo>
                    <a:pt x="250" y="617"/>
                  </a:lnTo>
                  <a:cubicBezTo>
                    <a:pt x="0" y="755"/>
                    <a:pt x="97" y="1137"/>
                    <a:pt x="388" y="1137"/>
                  </a:cubicBezTo>
                  <a:cubicBezTo>
                    <a:pt x="437" y="1137"/>
                    <a:pt x="486" y="1123"/>
                    <a:pt x="527" y="1095"/>
                  </a:cubicBezTo>
                  <a:lnTo>
                    <a:pt x="1505" y="526"/>
                  </a:lnTo>
                  <a:cubicBezTo>
                    <a:pt x="1784" y="375"/>
                    <a:pt x="1630" y="1"/>
                    <a:pt x="1381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381;p52">
              <a:extLst>
                <a:ext uri="{FF2B5EF4-FFF2-40B4-BE49-F238E27FC236}">
                  <a16:creationId xmlns:a16="http://schemas.microsoft.com/office/drawing/2014/main" xmlns="" id="{DB88A39B-3305-4D1B-89BD-5D1C038E1D73}"/>
                </a:ext>
              </a:extLst>
            </p:cNvPr>
            <p:cNvSpPr/>
            <p:nvPr/>
          </p:nvSpPr>
          <p:spPr>
            <a:xfrm>
              <a:off x="1564402" y="3230857"/>
              <a:ext cx="33419" cy="40328"/>
            </a:xfrm>
            <a:custGeom>
              <a:avLst/>
              <a:gdLst/>
              <a:ahLst/>
              <a:cxnLst/>
              <a:rect l="l" t="t" r="r" b="b"/>
              <a:pathLst>
                <a:path w="1272" h="1535" extrusionOk="0">
                  <a:moveTo>
                    <a:pt x="900" y="0"/>
                  </a:moveTo>
                  <a:cubicBezTo>
                    <a:pt x="816" y="0"/>
                    <a:pt x="732" y="39"/>
                    <a:pt x="674" y="134"/>
                  </a:cubicBezTo>
                  <a:lnTo>
                    <a:pt x="105" y="1119"/>
                  </a:lnTo>
                  <a:cubicBezTo>
                    <a:pt x="1" y="1299"/>
                    <a:pt x="133" y="1535"/>
                    <a:pt x="348" y="1535"/>
                  </a:cubicBezTo>
                  <a:cubicBezTo>
                    <a:pt x="445" y="1535"/>
                    <a:pt x="535" y="1479"/>
                    <a:pt x="590" y="1396"/>
                  </a:cubicBezTo>
                  <a:lnTo>
                    <a:pt x="1152" y="411"/>
                  </a:lnTo>
                  <a:cubicBezTo>
                    <a:pt x="1272" y="196"/>
                    <a:pt x="1087" y="0"/>
                    <a:pt x="900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382;p52">
              <a:extLst>
                <a:ext uri="{FF2B5EF4-FFF2-40B4-BE49-F238E27FC236}">
                  <a16:creationId xmlns:a16="http://schemas.microsoft.com/office/drawing/2014/main" xmlns="" id="{3073FC76-953F-49C2-B832-D8C79C6584DA}"/>
                </a:ext>
              </a:extLst>
            </p:cNvPr>
            <p:cNvSpPr/>
            <p:nvPr/>
          </p:nvSpPr>
          <p:spPr>
            <a:xfrm>
              <a:off x="1360317" y="3362587"/>
              <a:ext cx="427348" cy="228492"/>
            </a:xfrm>
            <a:custGeom>
              <a:avLst/>
              <a:gdLst/>
              <a:ahLst/>
              <a:cxnLst/>
              <a:rect l="l" t="t" r="r" b="b"/>
              <a:pathLst>
                <a:path w="16266" h="8697" extrusionOk="0">
                  <a:moveTo>
                    <a:pt x="9272" y="1"/>
                  </a:moveTo>
                  <a:cubicBezTo>
                    <a:pt x="7689" y="1"/>
                    <a:pt x="6230" y="1084"/>
                    <a:pt x="5861" y="2722"/>
                  </a:cubicBezTo>
                  <a:cubicBezTo>
                    <a:pt x="5644" y="2651"/>
                    <a:pt x="5422" y="2616"/>
                    <a:pt x="5202" y="2616"/>
                  </a:cubicBezTo>
                  <a:cubicBezTo>
                    <a:pt x="4525" y="2616"/>
                    <a:pt x="3874" y="2943"/>
                    <a:pt x="3475" y="3520"/>
                  </a:cubicBezTo>
                  <a:cubicBezTo>
                    <a:pt x="3251" y="3461"/>
                    <a:pt x="3027" y="3433"/>
                    <a:pt x="2807" y="3433"/>
                  </a:cubicBezTo>
                  <a:cubicBezTo>
                    <a:pt x="1521" y="3433"/>
                    <a:pt x="373" y="4388"/>
                    <a:pt x="201" y="5732"/>
                  </a:cubicBezTo>
                  <a:cubicBezTo>
                    <a:pt x="0" y="7307"/>
                    <a:pt x="1228" y="8694"/>
                    <a:pt x="2816" y="8694"/>
                  </a:cubicBezTo>
                  <a:lnTo>
                    <a:pt x="13540" y="8694"/>
                  </a:lnTo>
                  <a:cubicBezTo>
                    <a:pt x="13581" y="8696"/>
                    <a:pt x="13622" y="8697"/>
                    <a:pt x="13663" y="8697"/>
                  </a:cubicBezTo>
                  <a:cubicBezTo>
                    <a:pt x="15092" y="8697"/>
                    <a:pt x="16266" y="7536"/>
                    <a:pt x="16266" y="6093"/>
                  </a:cubicBezTo>
                  <a:cubicBezTo>
                    <a:pt x="16266" y="4654"/>
                    <a:pt x="15099" y="3495"/>
                    <a:pt x="13675" y="3495"/>
                  </a:cubicBezTo>
                  <a:cubicBezTo>
                    <a:pt x="13630" y="3495"/>
                    <a:pt x="13585" y="3496"/>
                    <a:pt x="13540" y="3499"/>
                  </a:cubicBezTo>
                  <a:cubicBezTo>
                    <a:pt x="13276" y="3499"/>
                    <a:pt x="13013" y="3533"/>
                    <a:pt x="12763" y="3617"/>
                  </a:cubicBezTo>
                  <a:lnTo>
                    <a:pt x="12763" y="3499"/>
                  </a:lnTo>
                  <a:cubicBezTo>
                    <a:pt x="12763" y="2895"/>
                    <a:pt x="12603" y="2299"/>
                    <a:pt x="12305" y="1772"/>
                  </a:cubicBezTo>
                  <a:cubicBezTo>
                    <a:pt x="11695" y="579"/>
                    <a:pt x="10425" y="197"/>
                    <a:pt x="10425" y="197"/>
                  </a:cubicBezTo>
                  <a:cubicBezTo>
                    <a:pt x="10043" y="64"/>
                    <a:pt x="9654" y="1"/>
                    <a:pt x="9272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383;p52">
              <a:extLst>
                <a:ext uri="{FF2B5EF4-FFF2-40B4-BE49-F238E27FC236}">
                  <a16:creationId xmlns:a16="http://schemas.microsoft.com/office/drawing/2014/main" xmlns="" id="{2AA83EB7-3436-454A-83D4-60F266817A90}"/>
                </a:ext>
              </a:extLst>
            </p:cNvPr>
            <p:cNvSpPr/>
            <p:nvPr/>
          </p:nvSpPr>
          <p:spPr>
            <a:xfrm>
              <a:off x="1360317" y="3431264"/>
              <a:ext cx="216512" cy="159737"/>
            </a:xfrm>
            <a:custGeom>
              <a:avLst/>
              <a:gdLst/>
              <a:ahLst/>
              <a:cxnLst/>
              <a:rect l="l" t="t" r="r" b="b"/>
              <a:pathLst>
                <a:path w="8241" h="6080" extrusionOk="0">
                  <a:moveTo>
                    <a:pt x="5195" y="1"/>
                  </a:moveTo>
                  <a:cubicBezTo>
                    <a:pt x="4523" y="1"/>
                    <a:pt x="3875" y="331"/>
                    <a:pt x="3475" y="906"/>
                  </a:cubicBezTo>
                  <a:cubicBezTo>
                    <a:pt x="3251" y="847"/>
                    <a:pt x="3027" y="819"/>
                    <a:pt x="2807" y="819"/>
                  </a:cubicBezTo>
                  <a:cubicBezTo>
                    <a:pt x="1521" y="819"/>
                    <a:pt x="373" y="1774"/>
                    <a:pt x="201" y="3118"/>
                  </a:cubicBezTo>
                  <a:cubicBezTo>
                    <a:pt x="0" y="4693"/>
                    <a:pt x="1228" y="6080"/>
                    <a:pt x="2816" y="6080"/>
                  </a:cubicBezTo>
                  <a:lnTo>
                    <a:pt x="8241" y="6080"/>
                  </a:lnTo>
                  <a:cubicBezTo>
                    <a:pt x="6652" y="4963"/>
                    <a:pt x="5709" y="3139"/>
                    <a:pt x="5709" y="1197"/>
                  </a:cubicBezTo>
                  <a:cubicBezTo>
                    <a:pt x="5709" y="822"/>
                    <a:pt x="5737" y="455"/>
                    <a:pt x="5806" y="94"/>
                  </a:cubicBezTo>
                  <a:cubicBezTo>
                    <a:pt x="5604" y="31"/>
                    <a:pt x="5399" y="1"/>
                    <a:pt x="5195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13305;p57">
            <a:extLst>
              <a:ext uri="{FF2B5EF4-FFF2-40B4-BE49-F238E27FC236}">
                <a16:creationId xmlns:a16="http://schemas.microsoft.com/office/drawing/2014/main" xmlns="" id="{19F779FE-17AE-45B9-BE93-9EB6A418F04B}"/>
              </a:ext>
            </a:extLst>
          </p:cNvPr>
          <p:cNvGrpSpPr/>
          <p:nvPr/>
        </p:nvGrpSpPr>
        <p:grpSpPr>
          <a:xfrm flipH="1">
            <a:off x="995847" y="5766999"/>
            <a:ext cx="668427" cy="783687"/>
            <a:chOff x="3592433" y="1980212"/>
            <a:chExt cx="381542" cy="370079"/>
          </a:xfrm>
          <a:solidFill>
            <a:srgbClr val="ED7D31"/>
          </a:solidFill>
        </p:grpSpPr>
        <p:sp>
          <p:nvSpPr>
            <p:cNvPr id="59" name="Google Shape;13306;p57">
              <a:extLst>
                <a:ext uri="{FF2B5EF4-FFF2-40B4-BE49-F238E27FC236}">
                  <a16:creationId xmlns:a16="http://schemas.microsoft.com/office/drawing/2014/main" xmlns="" id="{F0E7627F-0D28-4AC2-9ECF-A7E55905BD37}"/>
                </a:ext>
              </a:extLst>
            </p:cNvPr>
            <p:cNvSpPr/>
            <p:nvPr/>
          </p:nvSpPr>
          <p:spPr>
            <a:xfrm>
              <a:off x="3790916" y="1980212"/>
              <a:ext cx="165800" cy="370079"/>
            </a:xfrm>
            <a:custGeom>
              <a:avLst/>
              <a:gdLst/>
              <a:ahLst/>
              <a:cxnLst/>
              <a:rect l="l" t="t" r="r" b="b"/>
              <a:pathLst>
                <a:path w="6321" h="14109" extrusionOk="0">
                  <a:moveTo>
                    <a:pt x="3366" y="0"/>
                  </a:moveTo>
                  <a:cubicBezTo>
                    <a:pt x="3080" y="0"/>
                    <a:pt x="2766" y="51"/>
                    <a:pt x="2422" y="167"/>
                  </a:cubicBezTo>
                  <a:cubicBezTo>
                    <a:pt x="1" y="981"/>
                    <a:pt x="801" y="4351"/>
                    <a:pt x="1479" y="6087"/>
                  </a:cubicBezTo>
                  <a:lnTo>
                    <a:pt x="2218" y="14108"/>
                  </a:lnTo>
                  <a:cubicBezTo>
                    <a:pt x="4720" y="14108"/>
                    <a:pt x="6320" y="12284"/>
                    <a:pt x="6320" y="9782"/>
                  </a:cubicBezTo>
                  <a:cubicBezTo>
                    <a:pt x="6320" y="7138"/>
                    <a:pt x="3757" y="5320"/>
                    <a:pt x="3588" y="3496"/>
                  </a:cubicBezTo>
                  <a:cubicBezTo>
                    <a:pt x="3492" y="2453"/>
                    <a:pt x="4090" y="1945"/>
                    <a:pt x="4879" y="1945"/>
                  </a:cubicBezTo>
                  <a:cubicBezTo>
                    <a:pt x="5095" y="1945"/>
                    <a:pt x="5326" y="1983"/>
                    <a:pt x="5561" y="2059"/>
                  </a:cubicBezTo>
                  <a:cubicBezTo>
                    <a:pt x="5580" y="2066"/>
                    <a:pt x="5598" y="2069"/>
                    <a:pt x="5617" y="2069"/>
                  </a:cubicBezTo>
                  <a:cubicBezTo>
                    <a:pt x="5723" y="2069"/>
                    <a:pt x="5811" y="1959"/>
                    <a:pt x="5764" y="1849"/>
                  </a:cubicBezTo>
                  <a:cubicBezTo>
                    <a:pt x="5494" y="1234"/>
                    <a:pt x="4777" y="0"/>
                    <a:pt x="3366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307;p57">
              <a:extLst>
                <a:ext uri="{FF2B5EF4-FFF2-40B4-BE49-F238E27FC236}">
                  <a16:creationId xmlns:a16="http://schemas.microsoft.com/office/drawing/2014/main" xmlns="" id="{A9A5E6D4-DC80-4E2A-8E1C-9198172ADF95}"/>
                </a:ext>
              </a:extLst>
            </p:cNvPr>
            <p:cNvSpPr/>
            <p:nvPr/>
          </p:nvSpPr>
          <p:spPr>
            <a:xfrm>
              <a:off x="3601509" y="2157448"/>
              <a:ext cx="11935" cy="19777"/>
            </a:xfrm>
            <a:custGeom>
              <a:avLst/>
              <a:gdLst/>
              <a:ahLst/>
              <a:cxnLst/>
              <a:rect l="l" t="t" r="r" b="b"/>
              <a:pathLst>
                <a:path w="455" h="754" extrusionOk="0">
                  <a:moveTo>
                    <a:pt x="228" y="1"/>
                  </a:moveTo>
                  <a:cubicBezTo>
                    <a:pt x="114" y="1"/>
                    <a:pt x="0" y="76"/>
                    <a:pt x="0" y="225"/>
                  </a:cubicBezTo>
                  <a:lnTo>
                    <a:pt x="0" y="523"/>
                  </a:lnTo>
                  <a:cubicBezTo>
                    <a:pt x="0" y="652"/>
                    <a:pt x="102" y="754"/>
                    <a:pt x="224" y="754"/>
                  </a:cubicBezTo>
                  <a:cubicBezTo>
                    <a:pt x="353" y="754"/>
                    <a:pt x="455" y="652"/>
                    <a:pt x="455" y="523"/>
                  </a:cubicBezTo>
                  <a:lnTo>
                    <a:pt x="455" y="225"/>
                  </a:lnTo>
                  <a:cubicBezTo>
                    <a:pt x="455" y="76"/>
                    <a:pt x="341" y="1"/>
                    <a:pt x="228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308;p57">
              <a:extLst>
                <a:ext uri="{FF2B5EF4-FFF2-40B4-BE49-F238E27FC236}">
                  <a16:creationId xmlns:a16="http://schemas.microsoft.com/office/drawing/2014/main" xmlns="" id="{DD72C16E-A8AE-4B52-AC9D-C18091548160}"/>
                </a:ext>
              </a:extLst>
            </p:cNvPr>
            <p:cNvSpPr/>
            <p:nvPr/>
          </p:nvSpPr>
          <p:spPr>
            <a:xfrm>
              <a:off x="3592433" y="2165291"/>
              <a:ext cx="29902" cy="35778"/>
            </a:xfrm>
            <a:custGeom>
              <a:avLst/>
              <a:gdLst/>
              <a:ahLst/>
              <a:cxnLst/>
              <a:rect l="l" t="t" r="r" b="b"/>
              <a:pathLst>
                <a:path w="1140" h="1364" extrusionOk="0">
                  <a:moveTo>
                    <a:pt x="570" y="0"/>
                  </a:moveTo>
                  <a:cubicBezTo>
                    <a:pt x="258" y="0"/>
                    <a:pt x="1" y="251"/>
                    <a:pt x="1" y="563"/>
                  </a:cubicBezTo>
                  <a:lnTo>
                    <a:pt x="1" y="794"/>
                  </a:lnTo>
                  <a:cubicBezTo>
                    <a:pt x="1" y="1106"/>
                    <a:pt x="258" y="1363"/>
                    <a:pt x="570" y="1363"/>
                  </a:cubicBezTo>
                  <a:cubicBezTo>
                    <a:pt x="889" y="1363"/>
                    <a:pt x="1140" y="1106"/>
                    <a:pt x="1140" y="794"/>
                  </a:cubicBezTo>
                  <a:lnTo>
                    <a:pt x="1140" y="563"/>
                  </a:lnTo>
                  <a:cubicBezTo>
                    <a:pt x="1140" y="251"/>
                    <a:pt x="889" y="0"/>
                    <a:pt x="570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309;p57">
              <a:extLst>
                <a:ext uri="{FF2B5EF4-FFF2-40B4-BE49-F238E27FC236}">
                  <a16:creationId xmlns:a16="http://schemas.microsoft.com/office/drawing/2014/main" xmlns="" id="{A4404F37-1A0A-4691-98F4-1BB08E1ED193}"/>
                </a:ext>
              </a:extLst>
            </p:cNvPr>
            <p:cNvSpPr/>
            <p:nvPr/>
          </p:nvSpPr>
          <p:spPr>
            <a:xfrm>
              <a:off x="3722088" y="2190551"/>
              <a:ext cx="61404" cy="80054"/>
            </a:xfrm>
            <a:custGeom>
              <a:avLst/>
              <a:gdLst/>
              <a:ahLst/>
              <a:cxnLst/>
              <a:rect l="l" t="t" r="r" b="b"/>
              <a:pathLst>
                <a:path w="2341" h="3052" extrusionOk="0">
                  <a:moveTo>
                    <a:pt x="1757" y="0"/>
                  </a:moveTo>
                  <a:lnTo>
                    <a:pt x="1" y="793"/>
                  </a:lnTo>
                  <a:cubicBezTo>
                    <a:pt x="1" y="793"/>
                    <a:pt x="448" y="2061"/>
                    <a:pt x="1337" y="3051"/>
                  </a:cubicBezTo>
                  <a:lnTo>
                    <a:pt x="2340" y="1648"/>
                  </a:lnTo>
                  <a:lnTo>
                    <a:pt x="1757" y="0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3310;p57">
              <a:extLst>
                <a:ext uri="{FF2B5EF4-FFF2-40B4-BE49-F238E27FC236}">
                  <a16:creationId xmlns:a16="http://schemas.microsoft.com/office/drawing/2014/main" xmlns="" id="{4C88FDE5-962B-4602-9867-C83DC851D77B}"/>
                </a:ext>
              </a:extLst>
            </p:cNvPr>
            <p:cNvSpPr/>
            <p:nvPr/>
          </p:nvSpPr>
          <p:spPr>
            <a:xfrm>
              <a:off x="3701471" y="2022364"/>
              <a:ext cx="15004" cy="26440"/>
            </a:xfrm>
            <a:custGeom>
              <a:avLst/>
              <a:gdLst/>
              <a:ahLst/>
              <a:cxnLst/>
              <a:rect l="l" t="t" r="r" b="b"/>
              <a:pathLst>
                <a:path w="572" h="1008" extrusionOk="0">
                  <a:moveTo>
                    <a:pt x="326" y="1"/>
                  </a:moveTo>
                  <a:cubicBezTo>
                    <a:pt x="229" y="1"/>
                    <a:pt x="133" y="57"/>
                    <a:pt x="109" y="181"/>
                  </a:cubicBezTo>
                  <a:lnTo>
                    <a:pt x="21" y="750"/>
                  </a:lnTo>
                  <a:cubicBezTo>
                    <a:pt x="0" y="872"/>
                    <a:pt x="88" y="988"/>
                    <a:pt x="210" y="1008"/>
                  </a:cubicBezTo>
                  <a:lnTo>
                    <a:pt x="244" y="1008"/>
                  </a:lnTo>
                  <a:cubicBezTo>
                    <a:pt x="360" y="1008"/>
                    <a:pt x="455" y="927"/>
                    <a:pt x="468" y="818"/>
                  </a:cubicBezTo>
                  <a:lnTo>
                    <a:pt x="556" y="249"/>
                  </a:lnTo>
                  <a:cubicBezTo>
                    <a:pt x="571" y="90"/>
                    <a:pt x="448" y="1"/>
                    <a:pt x="326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3311;p57">
              <a:extLst>
                <a:ext uri="{FF2B5EF4-FFF2-40B4-BE49-F238E27FC236}">
                  <a16:creationId xmlns:a16="http://schemas.microsoft.com/office/drawing/2014/main" xmlns="" id="{4C697AB5-B0F8-438C-9685-A4662A9C8A80}"/>
                </a:ext>
              </a:extLst>
            </p:cNvPr>
            <p:cNvSpPr/>
            <p:nvPr/>
          </p:nvSpPr>
          <p:spPr>
            <a:xfrm>
              <a:off x="3611109" y="2065040"/>
              <a:ext cx="319455" cy="285068"/>
            </a:xfrm>
            <a:custGeom>
              <a:avLst/>
              <a:gdLst/>
              <a:ahLst/>
              <a:cxnLst/>
              <a:rect l="l" t="t" r="r" b="b"/>
              <a:pathLst>
                <a:path w="12179" h="10868" extrusionOk="0">
                  <a:moveTo>
                    <a:pt x="3130" y="0"/>
                  </a:moveTo>
                  <a:cubicBezTo>
                    <a:pt x="2544" y="0"/>
                    <a:pt x="1974" y="212"/>
                    <a:pt x="1526" y="608"/>
                  </a:cubicBezTo>
                  <a:cubicBezTo>
                    <a:pt x="1011" y="1110"/>
                    <a:pt x="658" y="1754"/>
                    <a:pt x="509" y="2459"/>
                  </a:cubicBezTo>
                  <a:cubicBezTo>
                    <a:pt x="482" y="2595"/>
                    <a:pt x="536" y="2737"/>
                    <a:pt x="645" y="2826"/>
                  </a:cubicBezTo>
                  <a:cubicBezTo>
                    <a:pt x="835" y="2975"/>
                    <a:pt x="1058" y="3083"/>
                    <a:pt x="1296" y="3131"/>
                  </a:cubicBezTo>
                  <a:cubicBezTo>
                    <a:pt x="1465" y="3456"/>
                    <a:pt x="1703" y="3734"/>
                    <a:pt x="2001" y="3958"/>
                  </a:cubicBezTo>
                  <a:cubicBezTo>
                    <a:pt x="1450" y="3958"/>
                    <a:pt x="978" y="3875"/>
                    <a:pt x="672" y="3875"/>
                  </a:cubicBezTo>
                  <a:cubicBezTo>
                    <a:pt x="568" y="3875"/>
                    <a:pt x="483" y="3885"/>
                    <a:pt x="421" y="3910"/>
                  </a:cubicBezTo>
                  <a:cubicBezTo>
                    <a:pt x="190" y="4005"/>
                    <a:pt x="35" y="4222"/>
                    <a:pt x="14" y="4466"/>
                  </a:cubicBezTo>
                  <a:cubicBezTo>
                    <a:pt x="1" y="4602"/>
                    <a:pt x="96" y="4724"/>
                    <a:pt x="231" y="4744"/>
                  </a:cubicBezTo>
                  <a:cubicBezTo>
                    <a:pt x="597" y="4812"/>
                    <a:pt x="1418" y="4934"/>
                    <a:pt x="2279" y="5307"/>
                  </a:cubicBezTo>
                  <a:cubicBezTo>
                    <a:pt x="3022" y="5628"/>
                    <a:pt x="3583" y="5731"/>
                    <a:pt x="4009" y="5731"/>
                  </a:cubicBezTo>
                  <a:cubicBezTo>
                    <a:pt x="4473" y="5731"/>
                    <a:pt x="4776" y="5609"/>
                    <a:pt x="4978" y="5517"/>
                  </a:cubicBezTo>
                  <a:cubicBezTo>
                    <a:pt x="5187" y="5420"/>
                    <a:pt x="5394" y="5374"/>
                    <a:pt x="5575" y="5374"/>
                  </a:cubicBezTo>
                  <a:cubicBezTo>
                    <a:pt x="6088" y="5374"/>
                    <a:pt x="6397" y="5738"/>
                    <a:pt x="5981" y="6324"/>
                  </a:cubicBezTo>
                  <a:cubicBezTo>
                    <a:pt x="4754" y="8080"/>
                    <a:pt x="6117" y="9491"/>
                    <a:pt x="6903" y="9959"/>
                  </a:cubicBezTo>
                  <a:lnTo>
                    <a:pt x="5886" y="9959"/>
                  </a:lnTo>
                  <a:cubicBezTo>
                    <a:pt x="5493" y="9959"/>
                    <a:pt x="5147" y="10210"/>
                    <a:pt x="5018" y="10576"/>
                  </a:cubicBezTo>
                  <a:cubicBezTo>
                    <a:pt x="4979" y="10722"/>
                    <a:pt x="5081" y="10868"/>
                    <a:pt x="5232" y="10868"/>
                  </a:cubicBezTo>
                  <a:cubicBezTo>
                    <a:pt x="5235" y="10868"/>
                    <a:pt x="5239" y="10867"/>
                    <a:pt x="5242" y="10867"/>
                  </a:cubicBezTo>
                  <a:lnTo>
                    <a:pt x="8883" y="10867"/>
                  </a:lnTo>
                  <a:cubicBezTo>
                    <a:pt x="9351" y="10867"/>
                    <a:pt x="9785" y="10623"/>
                    <a:pt x="10029" y="10223"/>
                  </a:cubicBezTo>
                  <a:lnTo>
                    <a:pt x="10321" y="9735"/>
                  </a:lnTo>
                  <a:cubicBezTo>
                    <a:pt x="12179" y="5945"/>
                    <a:pt x="9297" y="1544"/>
                    <a:pt x="5045" y="1402"/>
                  </a:cubicBezTo>
                  <a:cubicBezTo>
                    <a:pt x="5032" y="1347"/>
                    <a:pt x="5018" y="1300"/>
                    <a:pt x="5005" y="1246"/>
                  </a:cubicBezTo>
                  <a:cubicBezTo>
                    <a:pt x="4815" y="649"/>
                    <a:pt x="4103" y="113"/>
                    <a:pt x="3479" y="25"/>
                  </a:cubicBezTo>
                  <a:cubicBezTo>
                    <a:pt x="3363" y="8"/>
                    <a:pt x="3246" y="0"/>
                    <a:pt x="3130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3312;p57">
              <a:extLst>
                <a:ext uri="{FF2B5EF4-FFF2-40B4-BE49-F238E27FC236}">
                  <a16:creationId xmlns:a16="http://schemas.microsoft.com/office/drawing/2014/main" xmlns="" id="{8DB80DA9-1285-4D11-B012-58EE1019A454}"/>
                </a:ext>
              </a:extLst>
            </p:cNvPr>
            <p:cNvSpPr/>
            <p:nvPr/>
          </p:nvSpPr>
          <p:spPr>
            <a:xfrm>
              <a:off x="3685628" y="2035636"/>
              <a:ext cx="34361" cy="50886"/>
            </a:xfrm>
            <a:custGeom>
              <a:avLst/>
              <a:gdLst/>
              <a:ahLst/>
              <a:cxnLst/>
              <a:rect l="l" t="t" r="r" b="b"/>
              <a:pathLst>
                <a:path w="1310" h="1940" extrusionOk="0">
                  <a:moveTo>
                    <a:pt x="863" y="1"/>
                  </a:moveTo>
                  <a:cubicBezTo>
                    <a:pt x="812" y="1"/>
                    <a:pt x="761" y="20"/>
                    <a:pt x="719" y="61"/>
                  </a:cubicBezTo>
                  <a:cubicBezTo>
                    <a:pt x="455" y="312"/>
                    <a:pt x="265" y="875"/>
                    <a:pt x="150" y="1139"/>
                  </a:cubicBezTo>
                  <a:cubicBezTo>
                    <a:pt x="1" y="1506"/>
                    <a:pt x="252" y="1912"/>
                    <a:pt x="652" y="1939"/>
                  </a:cubicBezTo>
                  <a:cubicBezTo>
                    <a:pt x="656" y="1940"/>
                    <a:pt x="660" y="1940"/>
                    <a:pt x="664" y="1940"/>
                  </a:cubicBezTo>
                  <a:cubicBezTo>
                    <a:pt x="1024" y="1940"/>
                    <a:pt x="1309" y="1651"/>
                    <a:pt x="1309" y="1295"/>
                  </a:cubicBezTo>
                  <a:cubicBezTo>
                    <a:pt x="1303" y="895"/>
                    <a:pt x="1181" y="299"/>
                    <a:pt x="1038" y="95"/>
                  </a:cubicBezTo>
                  <a:cubicBezTo>
                    <a:pt x="996" y="34"/>
                    <a:pt x="930" y="1"/>
                    <a:pt x="863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3313;p57">
              <a:extLst>
                <a:ext uri="{FF2B5EF4-FFF2-40B4-BE49-F238E27FC236}">
                  <a16:creationId xmlns:a16="http://schemas.microsoft.com/office/drawing/2014/main" xmlns="" id="{291C705A-44D7-4491-8417-B3FDD2DEF7F0}"/>
                </a:ext>
              </a:extLst>
            </p:cNvPr>
            <p:cNvSpPr/>
            <p:nvPr/>
          </p:nvSpPr>
          <p:spPr>
            <a:xfrm>
              <a:off x="3658244" y="2099480"/>
              <a:ext cx="17810" cy="17994"/>
            </a:xfrm>
            <a:custGeom>
              <a:avLst/>
              <a:gdLst/>
              <a:ahLst/>
              <a:cxnLst/>
              <a:rect l="l" t="t" r="r" b="b"/>
              <a:pathLst>
                <a:path w="679" h="686" extrusionOk="0">
                  <a:moveTo>
                    <a:pt x="340" y="0"/>
                  </a:moveTo>
                  <a:cubicBezTo>
                    <a:pt x="150" y="0"/>
                    <a:pt x="1" y="156"/>
                    <a:pt x="1" y="346"/>
                  </a:cubicBezTo>
                  <a:cubicBezTo>
                    <a:pt x="1" y="529"/>
                    <a:pt x="150" y="685"/>
                    <a:pt x="340" y="685"/>
                  </a:cubicBezTo>
                  <a:cubicBezTo>
                    <a:pt x="529" y="685"/>
                    <a:pt x="679" y="529"/>
                    <a:pt x="679" y="346"/>
                  </a:cubicBezTo>
                  <a:cubicBezTo>
                    <a:pt x="679" y="156"/>
                    <a:pt x="529" y="0"/>
                    <a:pt x="340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3314;p57">
              <a:extLst>
                <a:ext uri="{FF2B5EF4-FFF2-40B4-BE49-F238E27FC236}">
                  <a16:creationId xmlns:a16="http://schemas.microsoft.com/office/drawing/2014/main" xmlns="" id="{30488777-A2B2-424C-9310-E1AE4DF590BB}"/>
                </a:ext>
              </a:extLst>
            </p:cNvPr>
            <p:cNvSpPr/>
            <p:nvPr/>
          </p:nvSpPr>
          <p:spPr>
            <a:xfrm>
              <a:off x="3645077" y="2133264"/>
              <a:ext cx="89497" cy="35594"/>
            </a:xfrm>
            <a:custGeom>
              <a:avLst/>
              <a:gdLst/>
              <a:ahLst/>
              <a:cxnLst/>
              <a:rect l="l" t="t" r="r" b="b"/>
              <a:pathLst>
                <a:path w="3412" h="1357" extrusionOk="0">
                  <a:moveTo>
                    <a:pt x="2788" y="0"/>
                  </a:moveTo>
                  <a:cubicBezTo>
                    <a:pt x="2216" y="0"/>
                    <a:pt x="1622" y="358"/>
                    <a:pt x="991" y="496"/>
                  </a:cubicBezTo>
                  <a:cubicBezTo>
                    <a:pt x="798" y="540"/>
                    <a:pt x="601" y="563"/>
                    <a:pt x="404" y="563"/>
                  </a:cubicBezTo>
                  <a:cubicBezTo>
                    <a:pt x="269" y="563"/>
                    <a:pt x="134" y="552"/>
                    <a:pt x="1" y="530"/>
                  </a:cubicBezTo>
                  <a:lnTo>
                    <a:pt x="1" y="530"/>
                  </a:lnTo>
                  <a:cubicBezTo>
                    <a:pt x="170" y="855"/>
                    <a:pt x="408" y="1140"/>
                    <a:pt x="706" y="1357"/>
                  </a:cubicBezTo>
                  <a:cubicBezTo>
                    <a:pt x="1486" y="1357"/>
                    <a:pt x="2428" y="1201"/>
                    <a:pt x="3303" y="414"/>
                  </a:cubicBezTo>
                  <a:cubicBezTo>
                    <a:pt x="3411" y="326"/>
                    <a:pt x="3391" y="157"/>
                    <a:pt x="3262" y="96"/>
                  </a:cubicBezTo>
                  <a:cubicBezTo>
                    <a:pt x="3106" y="28"/>
                    <a:pt x="2948" y="0"/>
                    <a:pt x="2788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3315;p57">
              <a:extLst>
                <a:ext uri="{FF2B5EF4-FFF2-40B4-BE49-F238E27FC236}">
                  <a16:creationId xmlns:a16="http://schemas.microsoft.com/office/drawing/2014/main" xmlns="" id="{BAE15064-E7A5-49DE-850F-8432D2EFE1A2}"/>
                </a:ext>
              </a:extLst>
            </p:cNvPr>
            <p:cNvSpPr/>
            <p:nvPr/>
          </p:nvSpPr>
          <p:spPr>
            <a:xfrm>
              <a:off x="3623752" y="2119231"/>
              <a:ext cx="20459" cy="24394"/>
            </a:xfrm>
            <a:custGeom>
              <a:avLst/>
              <a:gdLst/>
              <a:ahLst/>
              <a:cxnLst/>
              <a:rect l="l" t="t" r="r" b="b"/>
              <a:pathLst>
                <a:path w="780" h="930" extrusionOk="0">
                  <a:moveTo>
                    <a:pt x="136" y="0"/>
                  </a:moveTo>
                  <a:cubicBezTo>
                    <a:pt x="88" y="122"/>
                    <a:pt x="54" y="258"/>
                    <a:pt x="27" y="387"/>
                  </a:cubicBezTo>
                  <a:cubicBezTo>
                    <a:pt x="0" y="529"/>
                    <a:pt x="54" y="671"/>
                    <a:pt x="163" y="760"/>
                  </a:cubicBezTo>
                  <a:cubicBezTo>
                    <a:pt x="244" y="827"/>
                    <a:pt x="339" y="882"/>
                    <a:pt x="427" y="929"/>
                  </a:cubicBezTo>
                  <a:cubicBezTo>
                    <a:pt x="780" y="407"/>
                    <a:pt x="414" y="109"/>
                    <a:pt x="136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3316;p57">
              <a:extLst>
                <a:ext uri="{FF2B5EF4-FFF2-40B4-BE49-F238E27FC236}">
                  <a16:creationId xmlns:a16="http://schemas.microsoft.com/office/drawing/2014/main" xmlns="" id="{367713D4-2D92-4AA0-A0F1-74394EABCA90}"/>
                </a:ext>
              </a:extLst>
            </p:cNvPr>
            <p:cNvSpPr/>
            <p:nvPr/>
          </p:nvSpPr>
          <p:spPr>
            <a:xfrm>
              <a:off x="3744856" y="2237660"/>
              <a:ext cx="88421" cy="88789"/>
            </a:xfrm>
            <a:custGeom>
              <a:avLst/>
              <a:gdLst/>
              <a:ahLst/>
              <a:cxnLst/>
              <a:rect l="l" t="t" r="r" b="b"/>
              <a:pathLst>
                <a:path w="3371" h="3385" extrusionOk="0">
                  <a:moveTo>
                    <a:pt x="719" y="1"/>
                  </a:moveTo>
                  <a:lnTo>
                    <a:pt x="719" y="1"/>
                  </a:lnTo>
                  <a:cubicBezTo>
                    <a:pt x="1" y="1249"/>
                    <a:pt x="570" y="2300"/>
                    <a:pt x="1214" y="2930"/>
                  </a:cubicBezTo>
                  <a:lnTo>
                    <a:pt x="1221" y="2930"/>
                  </a:lnTo>
                  <a:cubicBezTo>
                    <a:pt x="1397" y="3100"/>
                    <a:pt x="1587" y="3256"/>
                    <a:pt x="1798" y="3384"/>
                  </a:cubicBezTo>
                  <a:lnTo>
                    <a:pt x="3066" y="3384"/>
                  </a:lnTo>
                  <a:cubicBezTo>
                    <a:pt x="3371" y="3384"/>
                    <a:pt x="3371" y="2930"/>
                    <a:pt x="3066" y="2930"/>
                  </a:cubicBezTo>
                  <a:lnTo>
                    <a:pt x="3011" y="2930"/>
                  </a:lnTo>
                  <a:cubicBezTo>
                    <a:pt x="2999" y="2930"/>
                    <a:pt x="2988" y="2930"/>
                    <a:pt x="2976" y="2930"/>
                  </a:cubicBezTo>
                  <a:cubicBezTo>
                    <a:pt x="2561" y="2930"/>
                    <a:pt x="2154" y="2815"/>
                    <a:pt x="1798" y="2598"/>
                  </a:cubicBezTo>
                  <a:cubicBezTo>
                    <a:pt x="760" y="1927"/>
                    <a:pt x="618" y="618"/>
                    <a:pt x="719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317;p57">
              <a:extLst>
                <a:ext uri="{FF2B5EF4-FFF2-40B4-BE49-F238E27FC236}">
                  <a16:creationId xmlns:a16="http://schemas.microsoft.com/office/drawing/2014/main" xmlns="" id="{FA35A56C-9289-41A5-BB0C-3E55209A4EF8}"/>
                </a:ext>
              </a:extLst>
            </p:cNvPr>
            <p:cNvSpPr/>
            <p:nvPr/>
          </p:nvSpPr>
          <p:spPr>
            <a:xfrm>
              <a:off x="3829159" y="1998626"/>
              <a:ext cx="144816" cy="333147"/>
            </a:xfrm>
            <a:custGeom>
              <a:avLst/>
              <a:gdLst/>
              <a:ahLst/>
              <a:cxnLst/>
              <a:rect l="l" t="t" r="r" b="b"/>
              <a:pathLst>
                <a:path w="5521" h="12701" extrusionOk="0">
                  <a:moveTo>
                    <a:pt x="2155" y="0"/>
                  </a:moveTo>
                  <a:cubicBezTo>
                    <a:pt x="1629" y="0"/>
                    <a:pt x="1147" y="218"/>
                    <a:pt x="848" y="665"/>
                  </a:cubicBezTo>
                  <a:cubicBezTo>
                    <a:pt x="1" y="1920"/>
                    <a:pt x="516" y="3764"/>
                    <a:pt x="1899" y="5215"/>
                  </a:cubicBezTo>
                  <a:cubicBezTo>
                    <a:pt x="2747" y="6097"/>
                    <a:pt x="5520" y="9989"/>
                    <a:pt x="3147" y="12701"/>
                  </a:cubicBezTo>
                  <a:cubicBezTo>
                    <a:pt x="4232" y="11948"/>
                    <a:pt x="4862" y="10646"/>
                    <a:pt x="4862" y="9080"/>
                  </a:cubicBezTo>
                  <a:cubicBezTo>
                    <a:pt x="4862" y="6436"/>
                    <a:pt x="2299" y="4618"/>
                    <a:pt x="2130" y="2794"/>
                  </a:cubicBezTo>
                  <a:cubicBezTo>
                    <a:pt x="2034" y="1751"/>
                    <a:pt x="2632" y="1243"/>
                    <a:pt x="3421" y="1243"/>
                  </a:cubicBezTo>
                  <a:cubicBezTo>
                    <a:pt x="3637" y="1243"/>
                    <a:pt x="3868" y="1281"/>
                    <a:pt x="4103" y="1357"/>
                  </a:cubicBezTo>
                  <a:cubicBezTo>
                    <a:pt x="4120" y="1362"/>
                    <a:pt x="4137" y="1365"/>
                    <a:pt x="4154" y="1365"/>
                  </a:cubicBezTo>
                  <a:cubicBezTo>
                    <a:pt x="4206" y="1365"/>
                    <a:pt x="4256" y="1342"/>
                    <a:pt x="4286" y="1296"/>
                  </a:cubicBezTo>
                  <a:cubicBezTo>
                    <a:pt x="3748" y="443"/>
                    <a:pt x="2906" y="0"/>
                    <a:pt x="2155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13361;p57">
            <a:extLst>
              <a:ext uri="{FF2B5EF4-FFF2-40B4-BE49-F238E27FC236}">
                <a16:creationId xmlns:a16="http://schemas.microsoft.com/office/drawing/2014/main" xmlns="" id="{10EAD0A1-C784-4F49-8256-C2C8B9BB5D11}"/>
              </a:ext>
            </a:extLst>
          </p:cNvPr>
          <p:cNvGrpSpPr/>
          <p:nvPr/>
        </p:nvGrpSpPr>
        <p:grpSpPr>
          <a:xfrm>
            <a:off x="9466240" y="5897917"/>
            <a:ext cx="649310" cy="554397"/>
            <a:chOff x="6324130" y="1566303"/>
            <a:chExt cx="370630" cy="261802"/>
          </a:xfrm>
          <a:solidFill>
            <a:srgbClr val="ED7D31"/>
          </a:solidFill>
        </p:grpSpPr>
        <p:sp>
          <p:nvSpPr>
            <p:cNvPr id="72" name="Google Shape;13362;p57">
              <a:extLst>
                <a:ext uri="{FF2B5EF4-FFF2-40B4-BE49-F238E27FC236}">
                  <a16:creationId xmlns:a16="http://schemas.microsoft.com/office/drawing/2014/main" xmlns="" id="{C72F3EE4-73E1-45C0-A11A-17926AC1B44C}"/>
                </a:ext>
              </a:extLst>
            </p:cNvPr>
            <p:cNvSpPr/>
            <p:nvPr/>
          </p:nvSpPr>
          <p:spPr>
            <a:xfrm>
              <a:off x="6536147" y="1780418"/>
              <a:ext cx="57286" cy="47686"/>
            </a:xfrm>
            <a:custGeom>
              <a:avLst/>
              <a:gdLst/>
              <a:ahLst/>
              <a:cxnLst/>
              <a:rect l="l" t="t" r="r" b="b"/>
              <a:pathLst>
                <a:path w="2184" h="1818" extrusionOk="0">
                  <a:moveTo>
                    <a:pt x="814" y="0"/>
                  </a:moveTo>
                  <a:lnTo>
                    <a:pt x="814" y="1051"/>
                  </a:lnTo>
                  <a:lnTo>
                    <a:pt x="448" y="1092"/>
                  </a:lnTo>
                  <a:cubicBezTo>
                    <a:pt x="0" y="1153"/>
                    <a:pt x="41" y="1811"/>
                    <a:pt x="495" y="1817"/>
                  </a:cubicBezTo>
                  <a:lnTo>
                    <a:pt x="1722" y="1817"/>
                  </a:lnTo>
                  <a:cubicBezTo>
                    <a:pt x="1973" y="1817"/>
                    <a:pt x="2184" y="1614"/>
                    <a:pt x="2184" y="1363"/>
                  </a:cubicBezTo>
                  <a:lnTo>
                    <a:pt x="2184" y="0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363;p57">
              <a:extLst>
                <a:ext uri="{FF2B5EF4-FFF2-40B4-BE49-F238E27FC236}">
                  <a16:creationId xmlns:a16="http://schemas.microsoft.com/office/drawing/2014/main" xmlns="" id="{79142E10-0578-4EF9-B397-09FDA23F8ED8}"/>
                </a:ext>
              </a:extLst>
            </p:cNvPr>
            <p:cNvSpPr/>
            <p:nvPr/>
          </p:nvSpPr>
          <p:spPr>
            <a:xfrm>
              <a:off x="6404525" y="1787343"/>
              <a:ext cx="51253" cy="40761"/>
            </a:xfrm>
            <a:custGeom>
              <a:avLst/>
              <a:gdLst/>
              <a:ahLst/>
              <a:cxnLst/>
              <a:rect l="l" t="t" r="r" b="b"/>
              <a:pathLst>
                <a:path w="1954" h="1554" extrusionOk="0">
                  <a:moveTo>
                    <a:pt x="814" y="1"/>
                  </a:moveTo>
                  <a:lnTo>
                    <a:pt x="814" y="787"/>
                  </a:lnTo>
                  <a:lnTo>
                    <a:pt x="448" y="828"/>
                  </a:lnTo>
                  <a:cubicBezTo>
                    <a:pt x="0" y="889"/>
                    <a:pt x="41" y="1547"/>
                    <a:pt x="495" y="1553"/>
                  </a:cubicBezTo>
                  <a:lnTo>
                    <a:pt x="1499" y="1553"/>
                  </a:lnTo>
                  <a:cubicBezTo>
                    <a:pt x="1750" y="1553"/>
                    <a:pt x="1953" y="1350"/>
                    <a:pt x="1953" y="1099"/>
                  </a:cubicBezTo>
                  <a:lnTo>
                    <a:pt x="1953" y="1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364;p57">
              <a:extLst>
                <a:ext uri="{FF2B5EF4-FFF2-40B4-BE49-F238E27FC236}">
                  <a16:creationId xmlns:a16="http://schemas.microsoft.com/office/drawing/2014/main" xmlns="" id="{392E2FC8-C899-4A0E-9907-2C3F2FD2EA6A}"/>
                </a:ext>
              </a:extLst>
            </p:cNvPr>
            <p:cNvSpPr/>
            <p:nvPr/>
          </p:nvSpPr>
          <p:spPr>
            <a:xfrm>
              <a:off x="6566023" y="1780418"/>
              <a:ext cx="57286" cy="47686"/>
            </a:xfrm>
            <a:custGeom>
              <a:avLst/>
              <a:gdLst/>
              <a:ahLst/>
              <a:cxnLst/>
              <a:rect l="l" t="t" r="r" b="b"/>
              <a:pathLst>
                <a:path w="2184" h="1818" extrusionOk="0">
                  <a:moveTo>
                    <a:pt x="814" y="0"/>
                  </a:moveTo>
                  <a:lnTo>
                    <a:pt x="814" y="1051"/>
                  </a:lnTo>
                  <a:lnTo>
                    <a:pt x="448" y="1092"/>
                  </a:lnTo>
                  <a:cubicBezTo>
                    <a:pt x="0" y="1153"/>
                    <a:pt x="41" y="1811"/>
                    <a:pt x="495" y="1817"/>
                  </a:cubicBezTo>
                  <a:lnTo>
                    <a:pt x="1723" y="1817"/>
                  </a:lnTo>
                  <a:cubicBezTo>
                    <a:pt x="1980" y="1817"/>
                    <a:pt x="2184" y="1614"/>
                    <a:pt x="2184" y="1363"/>
                  </a:cubicBezTo>
                  <a:lnTo>
                    <a:pt x="2184" y="0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3365;p57">
              <a:extLst>
                <a:ext uri="{FF2B5EF4-FFF2-40B4-BE49-F238E27FC236}">
                  <a16:creationId xmlns:a16="http://schemas.microsoft.com/office/drawing/2014/main" xmlns="" id="{DCC1D45E-BC3B-445F-9078-6B4CB10E8131}"/>
                </a:ext>
              </a:extLst>
            </p:cNvPr>
            <p:cNvSpPr/>
            <p:nvPr/>
          </p:nvSpPr>
          <p:spPr>
            <a:xfrm>
              <a:off x="6434401" y="1787343"/>
              <a:ext cx="51253" cy="40761"/>
            </a:xfrm>
            <a:custGeom>
              <a:avLst/>
              <a:gdLst/>
              <a:ahLst/>
              <a:cxnLst/>
              <a:rect l="l" t="t" r="r" b="b"/>
              <a:pathLst>
                <a:path w="1954" h="1554" extrusionOk="0">
                  <a:moveTo>
                    <a:pt x="814" y="1"/>
                  </a:moveTo>
                  <a:lnTo>
                    <a:pt x="814" y="787"/>
                  </a:lnTo>
                  <a:lnTo>
                    <a:pt x="448" y="828"/>
                  </a:lnTo>
                  <a:cubicBezTo>
                    <a:pt x="1" y="889"/>
                    <a:pt x="41" y="1547"/>
                    <a:pt x="496" y="1553"/>
                  </a:cubicBezTo>
                  <a:lnTo>
                    <a:pt x="1499" y="1553"/>
                  </a:lnTo>
                  <a:cubicBezTo>
                    <a:pt x="1750" y="1553"/>
                    <a:pt x="1953" y="1350"/>
                    <a:pt x="1953" y="1099"/>
                  </a:cubicBezTo>
                  <a:lnTo>
                    <a:pt x="1953" y="1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366;p57">
              <a:extLst>
                <a:ext uri="{FF2B5EF4-FFF2-40B4-BE49-F238E27FC236}">
                  <a16:creationId xmlns:a16="http://schemas.microsoft.com/office/drawing/2014/main" xmlns="" id="{5AE467DA-7796-4985-A8C7-70A1CF23454D}"/>
                </a:ext>
              </a:extLst>
            </p:cNvPr>
            <p:cNvSpPr/>
            <p:nvPr/>
          </p:nvSpPr>
          <p:spPr>
            <a:xfrm>
              <a:off x="6324314" y="1684889"/>
              <a:ext cx="362315" cy="112212"/>
            </a:xfrm>
            <a:custGeom>
              <a:avLst/>
              <a:gdLst/>
              <a:ahLst/>
              <a:cxnLst/>
              <a:rect l="l" t="t" r="r" b="b"/>
              <a:pathLst>
                <a:path w="13813" h="4278" extrusionOk="0">
                  <a:moveTo>
                    <a:pt x="3722" y="0"/>
                  </a:moveTo>
                  <a:cubicBezTo>
                    <a:pt x="2781" y="0"/>
                    <a:pt x="2161" y="766"/>
                    <a:pt x="678" y="903"/>
                  </a:cubicBezTo>
                  <a:cubicBezTo>
                    <a:pt x="245" y="943"/>
                    <a:pt x="89" y="1215"/>
                    <a:pt x="28" y="1398"/>
                  </a:cubicBezTo>
                  <a:cubicBezTo>
                    <a:pt x="0" y="1506"/>
                    <a:pt x="7" y="1615"/>
                    <a:pt x="61" y="1710"/>
                  </a:cubicBezTo>
                  <a:cubicBezTo>
                    <a:pt x="1015" y="3349"/>
                    <a:pt x="4230" y="4277"/>
                    <a:pt x="7360" y="4277"/>
                  </a:cubicBezTo>
                  <a:cubicBezTo>
                    <a:pt x="10106" y="4277"/>
                    <a:pt x="12786" y="3563"/>
                    <a:pt x="13813" y="1988"/>
                  </a:cubicBezTo>
                  <a:lnTo>
                    <a:pt x="12497" y="672"/>
                  </a:lnTo>
                  <a:lnTo>
                    <a:pt x="3994" y="21"/>
                  </a:lnTo>
                  <a:cubicBezTo>
                    <a:pt x="3900" y="7"/>
                    <a:pt x="3809" y="0"/>
                    <a:pt x="3722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367;p57">
              <a:extLst>
                <a:ext uri="{FF2B5EF4-FFF2-40B4-BE49-F238E27FC236}">
                  <a16:creationId xmlns:a16="http://schemas.microsoft.com/office/drawing/2014/main" xmlns="" id="{8BEB4E91-C525-4F7F-B3E5-9994C74CB92F}"/>
                </a:ext>
              </a:extLst>
            </p:cNvPr>
            <p:cNvSpPr/>
            <p:nvPr/>
          </p:nvSpPr>
          <p:spPr>
            <a:xfrm>
              <a:off x="6324314" y="1715316"/>
              <a:ext cx="362315" cy="81785"/>
            </a:xfrm>
            <a:custGeom>
              <a:avLst/>
              <a:gdLst/>
              <a:ahLst/>
              <a:cxnLst/>
              <a:rect l="l" t="t" r="r" b="b"/>
              <a:pathLst>
                <a:path w="13813" h="3118" extrusionOk="0">
                  <a:moveTo>
                    <a:pt x="156" y="0"/>
                  </a:moveTo>
                  <a:cubicBezTo>
                    <a:pt x="95" y="75"/>
                    <a:pt x="55" y="150"/>
                    <a:pt x="28" y="238"/>
                  </a:cubicBezTo>
                  <a:cubicBezTo>
                    <a:pt x="0" y="346"/>
                    <a:pt x="7" y="455"/>
                    <a:pt x="61" y="550"/>
                  </a:cubicBezTo>
                  <a:cubicBezTo>
                    <a:pt x="1015" y="2189"/>
                    <a:pt x="4230" y="3117"/>
                    <a:pt x="7360" y="3117"/>
                  </a:cubicBezTo>
                  <a:cubicBezTo>
                    <a:pt x="10106" y="3117"/>
                    <a:pt x="12786" y="2403"/>
                    <a:pt x="13813" y="828"/>
                  </a:cubicBezTo>
                  <a:lnTo>
                    <a:pt x="13602" y="617"/>
                  </a:lnTo>
                  <a:cubicBezTo>
                    <a:pt x="11662" y="1981"/>
                    <a:pt x="9562" y="2467"/>
                    <a:pt x="7604" y="2467"/>
                  </a:cubicBezTo>
                  <a:cubicBezTo>
                    <a:pt x="4042" y="2467"/>
                    <a:pt x="953" y="858"/>
                    <a:pt x="156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368;p57">
              <a:extLst>
                <a:ext uri="{FF2B5EF4-FFF2-40B4-BE49-F238E27FC236}">
                  <a16:creationId xmlns:a16="http://schemas.microsoft.com/office/drawing/2014/main" xmlns="" id="{E468801E-4D68-45D5-95EB-4580C987748C}"/>
                </a:ext>
              </a:extLst>
            </p:cNvPr>
            <p:cNvSpPr/>
            <p:nvPr/>
          </p:nvSpPr>
          <p:spPr>
            <a:xfrm>
              <a:off x="6324130" y="1684836"/>
              <a:ext cx="117405" cy="98258"/>
            </a:xfrm>
            <a:custGeom>
              <a:avLst/>
              <a:gdLst/>
              <a:ahLst/>
              <a:cxnLst/>
              <a:rect l="l" t="t" r="r" b="b"/>
              <a:pathLst>
                <a:path w="4476" h="3746" extrusionOk="0">
                  <a:moveTo>
                    <a:pt x="3739" y="1"/>
                  </a:moveTo>
                  <a:cubicBezTo>
                    <a:pt x="3677" y="1"/>
                    <a:pt x="3615" y="4"/>
                    <a:pt x="3554" y="10"/>
                  </a:cubicBezTo>
                  <a:lnTo>
                    <a:pt x="3276" y="57"/>
                  </a:lnTo>
                  <a:cubicBezTo>
                    <a:pt x="2557" y="240"/>
                    <a:pt x="1920" y="789"/>
                    <a:pt x="685" y="905"/>
                  </a:cubicBezTo>
                  <a:cubicBezTo>
                    <a:pt x="252" y="945"/>
                    <a:pt x="96" y="1217"/>
                    <a:pt x="35" y="1407"/>
                  </a:cubicBezTo>
                  <a:cubicBezTo>
                    <a:pt x="1" y="1508"/>
                    <a:pt x="14" y="1623"/>
                    <a:pt x="68" y="1712"/>
                  </a:cubicBezTo>
                  <a:cubicBezTo>
                    <a:pt x="597" y="2620"/>
                    <a:pt x="1818" y="3312"/>
                    <a:pt x="3337" y="3746"/>
                  </a:cubicBezTo>
                  <a:cubicBezTo>
                    <a:pt x="3994" y="3278"/>
                    <a:pt x="4381" y="2519"/>
                    <a:pt x="4381" y="1712"/>
                  </a:cubicBezTo>
                  <a:cubicBezTo>
                    <a:pt x="4381" y="1108"/>
                    <a:pt x="4116" y="661"/>
                    <a:pt x="4476" y="64"/>
                  </a:cubicBezTo>
                  <a:lnTo>
                    <a:pt x="4001" y="23"/>
                  </a:lnTo>
                  <a:cubicBezTo>
                    <a:pt x="3914" y="7"/>
                    <a:pt x="3826" y="1"/>
                    <a:pt x="3739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369;p57">
              <a:extLst>
                <a:ext uri="{FF2B5EF4-FFF2-40B4-BE49-F238E27FC236}">
                  <a16:creationId xmlns:a16="http://schemas.microsoft.com/office/drawing/2014/main" xmlns="" id="{60088945-C35C-4867-A9A3-D0C6A47B6841}"/>
                </a:ext>
              </a:extLst>
            </p:cNvPr>
            <p:cNvSpPr/>
            <p:nvPr/>
          </p:nvSpPr>
          <p:spPr>
            <a:xfrm>
              <a:off x="6382833" y="1566303"/>
              <a:ext cx="311927" cy="177498"/>
            </a:xfrm>
            <a:custGeom>
              <a:avLst/>
              <a:gdLst/>
              <a:ahLst/>
              <a:cxnLst/>
              <a:rect l="l" t="t" r="r" b="b"/>
              <a:pathLst>
                <a:path w="11892" h="6767" extrusionOk="0">
                  <a:moveTo>
                    <a:pt x="5358" y="1"/>
                  </a:moveTo>
                  <a:cubicBezTo>
                    <a:pt x="5346" y="1"/>
                    <a:pt x="5335" y="2"/>
                    <a:pt x="5323" y="6"/>
                  </a:cubicBezTo>
                  <a:cubicBezTo>
                    <a:pt x="4835" y="155"/>
                    <a:pt x="3485" y="650"/>
                    <a:pt x="2367" y="1796"/>
                  </a:cubicBezTo>
                  <a:lnTo>
                    <a:pt x="2204" y="1335"/>
                  </a:lnTo>
                  <a:cubicBezTo>
                    <a:pt x="2186" y="1289"/>
                    <a:pt x="2142" y="1262"/>
                    <a:pt x="2097" y="1262"/>
                  </a:cubicBezTo>
                  <a:cubicBezTo>
                    <a:pt x="2076" y="1262"/>
                    <a:pt x="2054" y="1268"/>
                    <a:pt x="2034" y="1281"/>
                  </a:cubicBezTo>
                  <a:cubicBezTo>
                    <a:pt x="1587" y="1586"/>
                    <a:pt x="0" y="2806"/>
                    <a:pt x="448" y="4800"/>
                  </a:cubicBezTo>
                  <a:cubicBezTo>
                    <a:pt x="817" y="4689"/>
                    <a:pt x="1197" y="4641"/>
                    <a:pt x="1578" y="4641"/>
                  </a:cubicBezTo>
                  <a:cubicBezTo>
                    <a:pt x="3613" y="4641"/>
                    <a:pt x="5668" y="6013"/>
                    <a:pt x="6279" y="6448"/>
                  </a:cubicBezTo>
                  <a:cubicBezTo>
                    <a:pt x="6297" y="6459"/>
                    <a:pt x="6317" y="6464"/>
                    <a:pt x="6338" y="6464"/>
                  </a:cubicBezTo>
                  <a:cubicBezTo>
                    <a:pt x="6381" y="6464"/>
                    <a:pt x="6424" y="6441"/>
                    <a:pt x="6442" y="6400"/>
                  </a:cubicBezTo>
                  <a:lnTo>
                    <a:pt x="6889" y="5424"/>
                  </a:lnTo>
                  <a:cubicBezTo>
                    <a:pt x="6889" y="5424"/>
                    <a:pt x="7873" y="5803"/>
                    <a:pt x="9296" y="6665"/>
                  </a:cubicBezTo>
                  <a:cubicBezTo>
                    <a:pt x="9314" y="6675"/>
                    <a:pt x="9333" y="6679"/>
                    <a:pt x="9352" y="6679"/>
                  </a:cubicBezTo>
                  <a:cubicBezTo>
                    <a:pt x="9397" y="6679"/>
                    <a:pt x="9440" y="6652"/>
                    <a:pt x="9459" y="6604"/>
                  </a:cubicBezTo>
                  <a:lnTo>
                    <a:pt x="9697" y="5858"/>
                  </a:lnTo>
                  <a:cubicBezTo>
                    <a:pt x="10422" y="6034"/>
                    <a:pt x="11100" y="6339"/>
                    <a:pt x="11717" y="6746"/>
                  </a:cubicBezTo>
                  <a:cubicBezTo>
                    <a:pt x="11737" y="6760"/>
                    <a:pt x="11758" y="6766"/>
                    <a:pt x="11779" y="6766"/>
                  </a:cubicBezTo>
                  <a:cubicBezTo>
                    <a:pt x="11838" y="6766"/>
                    <a:pt x="11892" y="6716"/>
                    <a:pt x="11887" y="6651"/>
                  </a:cubicBezTo>
                  <a:cubicBezTo>
                    <a:pt x="11853" y="6251"/>
                    <a:pt x="11717" y="5417"/>
                    <a:pt x="11215" y="4739"/>
                  </a:cubicBezTo>
                  <a:lnTo>
                    <a:pt x="11812" y="4149"/>
                  </a:lnTo>
                  <a:cubicBezTo>
                    <a:pt x="11860" y="4102"/>
                    <a:pt x="11860" y="4020"/>
                    <a:pt x="11805" y="3979"/>
                  </a:cubicBezTo>
                  <a:cubicBezTo>
                    <a:pt x="11500" y="3756"/>
                    <a:pt x="10578" y="3098"/>
                    <a:pt x="9771" y="2901"/>
                  </a:cubicBezTo>
                  <a:lnTo>
                    <a:pt x="10429" y="2488"/>
                  </a:lnTo>
                  <a:cubicBezTo>
                    <a:pt x="10503" y="2447"/>
                    <a:pt x="10497" y="2339"/>
                    <a:pt x="10422" y="2298"/>
                  </a:cubicBezTo>
                  <a:cubicBezTo>
                    <a:pt x="9541" y="1891"/>
                    <a:pt x="8598" y="1667"/>
                    <a:pt x="7628" y="1633"/>
                  </a:cubicBezTo>
                  <a:lnTo>
                    <a:pt x="8259" y="1044"/>
                  </a:lnTo>
                  <a:cubicBezTo>
                    <a:pt x="8327" y="989"/>
                    <a:pt x="8300" y="888"/>
                    <a:pt x="8218" y="860"/>
                  </a:cubicBezTo>
                  <a:cubicBezTo>
                    <a:pt x="7970" y="790"/>
                    <a:pt x="7490" y="679"/>
                    <a:pt x="6891" y="679"/>
                  </a:cubicBezTo>
                  <a:cubicBezTo>
                    <a:pt x="6392" y="679"/>
                    <a:pt x="5812" y="756"/>
                    <a:pt x="5215" y="996"/>
                  </a:cubicBezTo>
                  <a:lnTo>
                    <a:pt x="5465" y="142"/>
                  </a:lnTo>
                  <a:cubicBezTo>
                    <a:pt x="5483" y="71"/>
                    <a:pt x="5429" y="1"/>
                    <a:pt x="5358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3370;p57">
              <a:extLst>
                <a:ext uri="{FF2B5EF4-FFF2-40B4-BE49-F238E27FC236}">
                  <a16:creationId xmlns:a16="http://schemas.microsoft.com/office/drawing/2014/main" xmlns="" id="{8ACA0CE6-9CDF-4679-B259-1AC248A574F4}"/>
                </a:ext>
              </a:extLst>
            </p:cNvPr>
            <p:cNvSpPr/>
            <p:nvPr/>
          </p:nvSpPr>
          <p:spPr>
            <a:xfrm>
              <a:off x="6382833" y="1566303"/>
              <a:ext cx="275520" cy="125904"/>
            </a:xfrm>
            <a:custGeom>
              <a:avLst/>
              <a:gdLst/>
              <a:ahLst/>
              <a:cxnLst/>
              <a:rect l="l" t="t" r="r" b="b"/>
              <a:pathLst>
                <a:path w="10504" h="4800" extrusionOk="0">
                  <a:moveTo>
                    <a:pt x="5358" y="1"/>
                  </a:moveTo>
                  <a:cubicBezTo>
                    <a:pt x="5346" y="1"/>
                    <a:pt x="5335" y="2"/>
                    <a:pt x="5323" y="6"/>
                  </a:cubicBezTo>
                  <a:cubicBezTo>
                    <a:pt x="4835" y="155"/>
                    <a:pt x="3485" y="650"/>
                    <a:pt x="2367" y="1796"/>
                  </a:cubicBezTo>
                  <a:lnTo>
                    <a:pt x="2204" y="1335"/>
                  </a:lnTo>
                  <a:cubicBezTo>
                    <a:pt x="2186" y="1289"/>
                    <a:pt x="2142" y="1262"/>
                    <a:pt x="2097" y="1262"/>
                  </a:cubicBezTo>
                  <a:cubicBezTo>
                    <a:pt x="2076" y="1262"/>
                    <a:pt x="2054" y="1268"/>
                    <a:pt x="2034" y="1281"/>
                  </a:cubicBezTo>
                  <a:cubicBezTo>
                    <a:pt x="1587" y="1586"/>
                    <a:pt x="0" y="2806"/>
                    <a:pt x="448" y="4800"/>
                  </a:cubicBezTo>
                  <a:cubicBezTo>
                    <a:pt x="817" y="4689"/>
                    <a:pt x="1199" y="4641"/>
                    <a:pt x="1581" y="4641"/>
                  </a:cubicBezTo>
                  <a:cubicBezTo>
                    <a:pt x="1970" y="4641"/>
                    <a:pt x="2360" y="4691"/>
                    <a:pt x="2740" y="4773"/>
                  </a:cubicBezTo>
                  <a:cubicBezTo>
                    <a:pt x="2740" y="4773"/>
                    <a:pt x="3363" y="3342"/>
                    <a:pt x="4821" y="2671"/>
                  </a:cubicBezTo>
                  <a:lnTo>
                    <a:pt x="5106" y="3444"/>
                  </a:lnTo>
                  <a:cubicBezTo>
                    <a:pt x="5106" y="3444"/>
                    <a:pt x="6353" y="2798"/>
                    <a:pt x="8360" y="2798"/>
                  </a:cubicBezTo>
                  <a:cubicBezTo>
                    <a:pt x="8794" y="2798"/>
                    <a:pt x="9264" y="2828"/>
                    <a:pt x="9764" y="2901"/>
                  </a:cubicBezTo>
                  <a:lnTo>
                    <a:pt x="10429" y="2495"/>
                  </a:lnTo>
                  <a:cubicBezTo>
                    <a:pt x="10503" y="2447"/>
                    <a:pt x="10497" y="2339"/>
                    <a:pt x="10415" y="2298"/>
                  </a:cubicBezTo>
                  <a:cubicBezTo>
                    <a:pt x="9541" y="1891"/>
                    <a:pt x="8591" y="1667"/>
                    <a:pt x="7628" y="1633"/>
                  </a:cubicBezTo>
                  <a:lnTo>
                    <a:pt x="8259" y="1050"/>
                  </a:lnTo>
                  <a:cubicBezTo>
                    <a:pt x="8320" y="989"/>
                    <a:pt x="8300" y="888"/>
                    <a:pt x="8212" y="860"/>
                  </a:cubicBezTo>
                  <a:cubicBezTo>
                    <a:pt x="7967" y="790"/>
                    <a:pt x="7488" y="679"/>
                    <a:pt x="6890" y="679"/>
                  </a:cubicBezTo>
                  <a:cubicBezTo>
                    <a:pt x="6392" y="679"/>
                    <a:pt x="5812" y="756"/>
                    <a:pt x="5215" y="996"/>
                  </a:cubicBezTo>
                  <a:lnTo>
                    <a:pt x="5465" y="142"/>
                  </a:lnTo>
                  <a:cubicBezTo>
                    <a:pt x="5483" y="71"/>
                    <a:pt x="5429" y="1"/>
                    <a:pt x="5358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371;p57">
              <a:extLst>
                <a:ext uri="{FF2B5EF4-FFF2-40B4-BE49-F238E27FC236}">
                  <a16:creationId xmlns:a16="http://schemas.microsoft.com/office/drawing/2014/main" xmlns="" id="{A55B18BB-8767-4B08-BC99-84609C1D37BA}"/>
                </a:ext>
              </a:extLst>
            </p:cNvPr>
            <p:cNvSpPr/>
            <p:nvPr/>
          </p:nvSpPr>
          <p:spPr>
            <a:xfrm>
              <a:off x="6389941" y="1714607"/>
              <a:ext cx="24027" cy="23843"/>
            </a:xfrm>
            <a:custGeom>
              <a:avLst/>
              <a:gdLst/>
              <a:ahLst/>
              <a:cxnLst/>
              <a:rect l="l" t="t" r="r" b="b"/>
              <a:pathLst>
                <a:path w="916" h="909" extrusionOk="0">
                  <a:moveTo>
                    <a:pt x="455" y="0"/>
                  </a:moveTo>
                  <a:cubicBezTo>
                    <a:pt x="204" y="0"/>
                    <a:pt x="0" y="204"/>
                    <a:pt x="0" y="455"/>
                  </a:cubicBezTo>
                  <a:cubicBezTo>
                    <a:pt x="0" y="705"/>
                    <a:pt x="204" y="909"/>
                    <a:pt x="455" y="909"/>
                  </a:cubicBezTo>
                  <a:cubicBezTo>
                    <a:pt x="712" y="909"/>
                    <a:pt x="916" y="705"/>
                    <a:pt x="916" y="455"/>
                  </a:cubicBezTo>
                  <a:cubicBezTo>
                    <a:pt x="916" y="204"/>
                    <a:pt x="712" y="0"/>
                    <a:pt x="455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372;p57">
              <a:extLst>
                <a:ext uri="{FF2B5EF4-FFF2-40B4-BE49-F238E27FC236}">
                  <a16:creationId xmlns:a16="http://schemas.microsoft.com/office/drawing/2014/main" xmlns="" id="{B9D97BED-2C99-4258-A538-55E87194D8D7}"/>
                </a:ext>
              </a:extLst>
            </p:cNvPr>
            <p:cNvSpPr/>
            <p:nvPr/>
          </p:nvSpPr>
          <p:spPr>
            <a:xfrm>
              <a:off x="6456644" y="1601792"/>
              <a:ext cx="49365" cy="43830"/>
            </a:xfrm>
            <a:custGeom>
              <a:avLst/>
              <a:gdLst/>
              <a:ahLst/>
              <a:cxnLst/>
              <a:rect l="l" t="t" r="r" b="b"/>
              <a:pathLst>
                <a:path w="1882" h="1671" extrusionOk="0">
                  <a:moveTo>
                    <a:pt x="1547" y="0"/>
                  </a:moveTo>
                  <a:cubicBezTo>
                    <a:pt x="1506" y="0"/>
                    <a:pt x="1461" y="13"/>
                    <a:pt x="1417" y="43"/>
                  </a:cubicBezTo>
                  <a:cubicBezTo>
                    <a:pt x="916" y="389"/>
                    <a:pt x="475" y="816"/>
                    <a:pt x="115" y="1304"/>
                  </a:cubicBezTo>
                  <a:cubicBezTo>
                    <a:pt x="0" y="1453"/>
                    <a:pt x="109" y="1670"/>
                    <a:pt x="299" y="1670"/>
                  </a:cubicBezTo>
                  <a:cubicBezTo>
                    <a:pt x="366" y="1670"/>
                    <a:pt x="434" y="1637"/>
                    <a:pt x="482" y="1582"/>
                  </a:cubicBezTo>
                  <a:cubicBezTo>
                    <a:pt x="807" y="1135"/>
                    <a:pt x="1214" y="741"/>
                    <a:pt x="1675" y="423"/>
                  </a:cubicBezTo>
                  <a:cubicBezTo>
                    <a:pt x="1882" y="283"/>
                    <a:pt x="1743" y="0"/>
                    <a:pt x="1547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373;p57">
              <a:extLst>
                <a:ext uri="{FF2B5EF4-FFF2-40B4-BE49-F238E27FC236}">
                  <a16:creationId xmlns:a16="http://schemas.microsoft.com/office/drawing/2014/main" xmlns="" id="{064D028D-40CE-4FB2-9FA1-AF6878C7EF0B}"/>
                </a:ext>
              </a:extLst>
            </p:cNvPr>
            <p:cNvSpPr/>
            <p:nvPr/>
          </p:nvSpPr>
          <p:spPr>
            <a:xfrm>
              <a:off x="6516763" y="1605753"/>
              <a:ext cx="49286" cy="26519"/>
            </a:xfrm>
            <a:custGeom>
              <a:avLst/>
              <a:gdLst/>
              <a:ahLst/>
              <a:cxnLst/>
              <a:rect l="l" t="t" r="r" b="b"/>
              <a:pathLst>
                <a:path w="1879" h="1011" extrusionOk="0">
                  <a:moveTo>
                    <a:pt x="1558" y="0"/>
                  </a:moveTo>
                  <a:cubicBezTo>
                    <a:pt x="1539" y="0"/>
                    <a:pt x="1519" y="3"/>
                    <a:pt x="1499" y="7"/>
                  </a:cubicBezTo>
                  <a:cubicBezTo>
                    <a:pt x="1031" y="123"/>
                    <a:pt x="583" y="319"/>
                    <a:pt x="183" y="597"/>
                  </a:cubicBezTo>
                  <a:cubicBezTo>
                    <a:pt x="0" y="726"/>
                    <a:pt x="88" y="1011"/>
                    <a:pt x="312" y="1011"/>
                  </a:cubicBezTo>
                  <a:cubicBezTo>
                    <a:pt x="359" y="1011"/>
                    <a:pt x="407" y="997"/>
                    <a:pt x="441" y="970"/>
                  </a:cubicBezTo>
                  <a:cubicBezTo>
                    <a:pt x="793" y="726"/>
                    <a:pt x="1187" y="550"/>
                    <a:pt x="1607" y="455"/>
                  </a:cubicBezTo>
                  <a:cubicBezTo>
                    <a:pt x="1878" y="392"/>
                    <a:pt x="1809" y="0"/>
                    <a:pt x="1558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374;p57">
              <a:extLst>
                <a:ext uri="{FF2B5EF4-FFF2-40B4-BE49-F238E27FC236}">
                  <a16:creationId xmlns:a16="http://schemas.microsoft.com/office/drawing/2014/main" xmlns="" id="{B3236B3E-51FA-4BE8-A576-10754B79A839}"/>
                </a:ext>
              </a:extLst>
            </p:cNvPr>
            <p:cNvSpPr/>
            <p:nvPr/>
          </p:nvSpPr>
          <p:spPr>
            <a:xfrm>
              <a:off x="6575440" y="1631012"/>
              <a:ext cx="44145" cy="13194"/>
            </a:xfrm>
            <a:custGeom>
              <a:avLst/>
              <a:gdLst/>
              <a:ahLst/>
              <a:cxnLst/>
              <a:rect l="l" t="t" r="r" b="b"/>
              <a:pathLst>
                <a:path w="1683" h="503" extrusionOk="0">
                  <a:moveTo>
                    <a:pt x="1049" y="0"/>
                  </a:moveTo>
                  <a:cubicBezTo>
                    <a:pt x="784" y="0"/>
                    <a:pt x="521" y="17"/>
                    <a:pt x="258" y="48"/>
                  </a:cubicBezTo>
                  <a:cubicBezTo>
                    <a:pt x="1" y="102"/>
                    <a:pt x="21" y="475"/>
                    <a:pt x="285" y="502"/>
                  </a:cubicBezTo>
                  <a:lnTo>
                    <a:pt x="313" y="502"/>
                  </a:lnTo>
                  <a:cubicBezTo>
                    <a:pt x="557" y="471"/>
                    <a:pt x="801" y="457"/>
                    <a:pt x="1043" y="457"/>
                  </a:cubicBezTo>
                  <a:cubicBezTo>
                    <a:pt x="1171" y="457"/>
                    <a:pt x="1298" y="461"/>
                    <a:pt x="1425" y="468"/>
                  </a:cubicBezTo>
                  <a:cubicBezTo>
                    <a:pt x="1429" y="469"/>
                    <a:pt x="1434" y="469"/>
                    <a:pt x="1438" y="469"/>
                  </a:cubicBezTo>
                  <a:cubicBezTo>
                    <a:pt x="1561" y="469"/>
                    <a:pt x="1662" y="383"/>
                    <a:pt x="1669" y="265"/>
                  </a:cubicBezTo>
                  <a:cubicBezTo>
                    <a:pt x="1682" y="136"/>
                    <a:pt x="1587" y="28"/>
                    <a:pt x="1465" y="14"/>
                  </a:cubicBezTo>
                  <a:cubicBezTo>
                    <a:pt x="1326" y="5"/>
                    <a:pt x="1187" y="0"/>
                    <a:pt x="1049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375;p57">
              <a:extLst>
                <a:ext uri="{FF2B5EF4-FFF2-40B4-BE49-F238E27FC236}">
                  <a16:creationId xmlns:a16="http://schemas.microsoft.com/office/drawing/2014/main" xmlns="" id="{01AFF44C-B10D-40A8-B049-195E6B8516D8}"/>
                </a:ext>
              </a:extLst>
            </p:cNvPr>
            <p:cNvSpPr/>
            <p:nvPr/>
          </p:nvSpPr>
          <p:spPr>
            <a:xfrm>
              <a:off x="6632962" y="1667026"/>
              <a:ext cx="32499" cy="19856"/>
            </a:xfrm>
            <a:custGeom>
              <a:avLst/>
              <a:gdLst/>
              <a:ahLst/>
              <a:cxnLst/>
              <a:rect l="l" t="t" r="r" b="b"/>
              <a:pathLst>
                <a:path w="1239" h="757" extrusionOk="0">
                  <a:moveTo>
                    <a:pt x="330" y="1"/>
                  </a:moveTo>
                  <a:cubicBezTo>
                    <a:pt x="100" y="1"/>
                    <a:pt x="1" y="381"/>
                    <a:pt x="283" y="451"/>
                  </a:cubicBezTo>
                  <a:cubicBezTo>
                    <a:pt x="459" y="519"/>
                    <a:pt x="635" y="601"/>
                    <a:pt x="791" y="709"/>
                  </a:cubicBezTo>
                  <a:cubicBezTo>
                    <a:pt x="832" y="736"/>
                    <a:pt x="873" y="750"/>
                    <a:pt x="920" y="750"/>
                  </a:cubicBezTo>
                  <a:lnTo>
                    <a:pt x="927" y="757"/>
                  </a:lnTo>
                  <a:cubicBezTo>
                    <a:pt x="1151" y="757"/>
                    <a:pt x="1239" y="465"/>
                    <a:pt x="1056" y="336"/>
                  </a:cubicBezTo>
                  <a:cubicBezTo>
                    <a:pt x="866" y="214"/>
                    <a:pt x="662" y="106"/>
                    <a:pt x="445" y="31"/>
                  </a:cubicBezTo>
                  <a:cubicBezTo>
                    <a:pt x="404" y="10"/>
                    <a:pt x="365" y="1"/>
                    <a:pt x="330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376;p57">
              <a:extLst>
                <a:ext uri="{FF2B5EF4-FFF2-40B4-BE49-F238E27FC236}">
                  <a16:creationId xmlns:a16="http://schemas.microsoft.com/office/drawing/2014/main" xmlns="" id="{E1404826-500C-4347-9DB1-AB575D343FDA}"/>
                </a:ext>
              </a:extLst>
            </p:cNvPr>
            <p:cNvSpPr/>
            <p:nvPr/>
          </p:nvSpPr>
          <p:spPr>
            <a:xfrm>
              <a:off x="6428526" y="1678594"/>
              <a:ext cx="52067" cy="35568"/>
            </a:xfrm>
            <a:custGeom>
              <a:avLst/>
              <a:gdLst/>
              <a:ahLst/>
              <a:cxnLst/>
              <a:rect l="l" t="t" r="r" b="b"/>
              <a:pathLst>
                <a:path w="1985" h="1356" extrusionOk="0">
                  <a:moveTo>
                    <a:pt x="940" y="1"/>
                  </a:moveTo>
                  <a:cubicBezTo>
                    <a:pt x="878" y="1"/>
                    <a:pt x="813" y="8"/>
                    <a:pt x="747" y="24"/>
                  </a:cubicBezTo>
                  <a:cubicBezTo>
                    <a:pt x="265" y="132"/>
                    <a:pt x="1" y="648"/>
                    <a:pt x="191" y="1102"/>
                  </a:cubicBezTo>
                  <a:cubicBezTo>
                    <a:pt x="210" y="1145"/>
                    <a:pt x="250" y="1168"/>
                    <a:pt x="290" y="1168"/>
                  </a:cubicBezTo>
                  <a:cubicBezTo>
                    <a:pt x="320" y="1168"/>
                    <a:pt x="351" y="1155"/>
                    <a:pt x="374" y="1129"/>
                  </a:cubicBezTo>
                  <a:cubicBezTo>
                    <a:pt x="488" y="989"/>
                    <a:pt x="649" y="923"/>
                    <a:pt x="809" y="923"/>
                  </a:cubicBezTo>
                  <a:cubicBezTo>
                    <a:pt x="1030" y="923"/>
                    <a:pt x="1249" y="1049"/>
                    <a:pt x="1343" y="1285"/>
                  </a:cubicBezTo>
                  <a:cubicBezTo>
                    <a:pt x="1363" y="1331"/>
                    <a:pt x="1406" y="1356"/>
                    <a:pt x="1450" y="1356"/>
                  </a:cubicBezTo>
                  <a:cubicBezTo>
                    <a:pt x="1483" y="1356"/>
                    <a:pt x="1517" y="1342"/>
                    <a:pt x="1540" y="1312"/>
                  </a:cubicBezTo>
                  <a:cubicBezTo>
                    <a:pt x="1985" y="775"/>
                    <a:pt x="1580" y="1"/>
                    <a:pt x="940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377;p57">
              <a:extLst>
                <a:ext uri="{FF2B5EF4-FFF2-40B4-BE49-F238E27FC236}">
                  <a16:creationId xmlns:a16="http://schemas.microsoft.com/office/drawing/2014/main" xmlns="" id="{B3566832-C136-417A-BDDB-40A6310311EF}"/>
                </a:ext>
              </a:extLst>
            </p:cNvPr>
            <p:cNvSpPr/>
            <p:nvPr/>
          </p:nvSpPr>
          <p:spPr>
            <a:xfrm>
              <a:off x="6324314" y="1715316"/>
              <a:ext cx="103713" cy="67778"/>
            </a:xfrm>
            <a:custGeom>
              <a:avLst/>
              <a:gdLst/>
              <a:ahLst/>
              <a:cxnLst/>
              <a:rect l="l" t="t" r="r" b="b"/>
              <a:pathLst>
                <a:path w="3954" h="2584" extrusionOk="0">
                  <a:moveTo>
                    <a:pt x="156" y="0"/>
                  </a:moveTo>
                  <a:cubicBezTo>
                    <a:pt x="95" y="75"/>
                    <a:pt x="55" y="156"/>
                    <a:pt x="28" y="238"/>
                  </a:cubicBezTo>
                  <a:cubicBezTo>
                    <a:pt x="0" y="346"/>
                    <a:pt x="7" y="455"/>
                    <a:pt x="61" y="550"/>
                  </a:cubicBezTo>
                  <a:cubicBezTo>
                    <a:pt x="590" y="1458"/>
                    <a:pt x="1818" y="2143"/>
                    <a:pt x="3330" y="2584"/>
                  </a:cubicBezTo>
                  <a:cubicBezTo>
                    <a:pt x="3574" y="2408"/>
                    <a:pt x="3784" y="2184"/>
                    <a:pt x="3954" y="1933"/>
                  </a:cubicBezTo>
                  <a:cubicBezTo>
                    <a:pt x="2082" y="1384"/>
                    <a:pt x="658" y="543"/>
                    <a:pt x="156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378;p57">
              <a:extLst>
                <a:ext uri="{FF2B5EF4-FFF2-40B4-BE49-F238E27FC236}">
                  <a16:creationId xmlns:a16="http://schemas.microsoft.com/office/drawing/2014/main" xmlns="" id="{B387F9E2-B511-4A38-92D7-DD742F039BA0}"/>
                </a:ext>
              </a:extLst>
            </p:cNvPr>
            <p:cNvSpPr/>
            <p:nvPr/>
          </p:nvSpPr>
          <p:spPr>
            <a:xfrm>
              <a:off x="6324130" y="1708024"/>
              <a:ext cx="24210" cy="30086"/>
            </a:xfrm>
            <a:custGeom>
              <a:avLst/>
              <a:gdLst/>
              <a:ahLst/>
              <a:cxnLst/>
              <a:rect l="l" t="t" r="r" b="b"/>
              <a:pathLst>
                <a:path w="923" h="1147" extrusionOk="0">
                  <a:moveTo>
                    <a:pt x="875" y="0"/>
                  </a:moveTo>
                  <a:cubicBezTo>
                    <a:pt x="814" y="7"/>
                    <a:pt x="753" y="14"/>
                    <a:pt x="685" y="21"/>
                  </a:cubicBezTo>
                  <a:cubicBezTo>
                    <a:pt x="252" y="61"/>
                    <a:pt x="96" y="333"/>
                    <a:pt x="35" y="516"/>
                  </a:cubicBezTo>
                  <a:cubicBezTo>
                    <a:pt x="1" y="624"/>
                    <a:pt x="14" y="733"/>
                    <a:pt x="68" y="828"/>
                  </a:cubicBezTo>
                  <a:cubicBezTo>
                    <a:pt x="136" y="943"/>
                    <a:pt x="211" y="1045"/>
                    <a:pt x="285" y="1146"/>
                  </a:cubicBezTo>
                  <a:cubicBezTo>
                    <a:pt x="665" y="1018"/>
                    <a:pt x="923" y="665"/>
                    <a:pt x="923" y="265"/>
                  </a:cubicBezTo>
                  <a:cubicBezTo>
                    <a:pt x="923" y="177"/>
                    <a:pt x="909" y="82"/>
                    <a:pt x="875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13745;p57">
            <a:extLst>
              <a:ext uri="{FF2B5EF4-FFF2-40B4-BE49-F238E27FC236}">
                <a16:creationId xmlns:a16="http://schemas.microsoft.com/office/drawing/2014/main" xmlns="" id="{C10B4820-6DCC-4232-9142-5DF8A7DB2D33}"/>
              </a:ext>
            </a:extLst>
          </p:cNvPr>
          <p:cNvGrpSpPr/>
          <p:nvPr/>
        </p:nvGrpSpPr>
        <p:grpSpPr>
          <a:xfrm>
            <a:off x="10526368" y="5794855"/>
            <a:ext cx="648438" cy="694926"/>
            <a:chOff x="2493999" y="2927037"/>
            <a:chExt cx="370132" cy="328164"/>
          </a:xfrm>
          <a:solidFill>
            <a:srgbClr val="ED7D31"/>
          </a:solidFill>
        </p:grpSpPr>
        <p:sp>
          <p:nvSpPr>
            <p:cNvPr id="90" name="Google Shape;13746;p57">
              <a:extLst>
                <a:ext uri="{FF2B5EF4-FFF2-40B4-BE49-F238E27FC236}">
                  <a16:creationId xmlns:a16="http://schemas.microsoft.com/office/drawing/2014/main" xmlns="" id="{6CDF6ABD-1A9D-4E52-9AD0-9CA21916755B}"/>
                </a:ext>
              </a:extLst>
            </p:cNvPr>
            <p:cNvSpPr/>
            <p:nvPr/>
          </p:nvSpPr>
          <p:spPr>
            <a:xfrm>
              <a:off x="2538826" y="2932807"/>
              <a:ext cx="27804" cy="89759"/>
            </a:xfrm>
            <a:custGeom>
              <a:avLst/>
              <a:gdLst/>
              <a:ahLst/>
              <a:cxnLst/>
              <a:rect l="l" t="t" r="r" b="b"/>
              <a:pathLst>
                <a:path w="1060" h="3422" extrusionOk="0">
                  <a:moveTo>
                    <a:pt x="793" y="1"/>
                  </a:moveTo>
                  <a:cubicBezTo>
                    <a:pt x="691" y="1"/>
                    <a:pt x="590" y="63"/>
                    <a:pt x="570" y="201"/>
                  </a:cubicBezTo>
                  <a:lnTo>
                    <a:pt x="20" y="3157"/>
                  </a:lnTo>
                  <a:cubicBezTo>
                    <a:pt x="0" y="3279"/>
                    <a:pt x="81" y="3395"/>
                    <a:pt x="204" y="3422"/>
                  </a:cubicBezTo>
                  <a:lnTo>
                    <a:pt x="244" y="3422"/>
                  </a:lnTo>
                  <a:cubicBezTo>
                    <a:pt x="353" y="3422"/>
                    <a:pt x="448" y="3347"/>
                    <a:pt x="468" y="3239"/>
                  </a:cubicBezTo>
                  <a:lnTo>
                    <a:pt x="1017" y="282"/>
                  </a:lnTo>
                  <a:cubicBezTo>
                    <a:pt x="1059" y="106"/>
                    <a:pt x="926" y="1"/>
                    <a:pt x="793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747;p57">
              <a:extLst>
                <a:ext uri="{FF2B5EF4-FFF2-40B4-BE49-F238E27FC236}">
                  <a16:creationId xmlns:a16="http://schemas.microsoft.com/office/drawing/2014/main" xmlns="" id="{C37B12BB-90ED-479C-837C-5BA0C84F7176}"/>
                </a:ext>
              </a:extLst>
            </p:cNvPr>
            <p:cNvSpPr/>
            <p:nvPr/>
          </p:nvSpPr>
          <p:spPr>
            <a:xfrm>
              <a:off x="2505173" y="2932965"/>
              <a:ext cx="27804" cy="89602"/>
            </a:xfrm>
            <a:custGeom>
              <a:avLst/>
              <a:gdLst/>
              <a:ahLst/>
              <a:cxnLst/>
              <a:rect l="l" t="t" r="r" b="b"/>
              <a:pathLst>
                <a:path w="1060" h="3416" extrusionOk="0">
                  <a:moveTo>
                    <a:pt x="259" y="1"/>
                  </a:moveTo>
                  <a:cubicBezTo>
                    <a:pt x="130" y="1"/>
                    <a:pt x="1" y="100"/>
                    <a:pt x="35" y="269"/>
                  </a:cubicBezTo>
                  <a:lnTo>
                    <a:pt x="591" y="3233"/>
                  </a:lnTo>
                  <a:cubicBezTo>
                    <a:pt x="612" y="3334"/>
                    <a:pt x="700" y="3416"/>
                    <a:pt x="815" y="3416"/>
                  </a:cubicBezTo>
                  <a:cubicBezTo>
                    <a:pt x="958" y="3416"/>
                    <a:pt x="1059" y="3287"/>
                    <a:pt x="1039" y="3144"/>
                  </a:cubicBezTo>
                  <a:lnTo>
                    <a:pt x="483" y="188"/>
                  </a:lnTo>
                  <a:cubicBezTo>
                    <a:pt x="457" y="59"/>
                    <a:pt x="358" y="1"/>
                    <a:pt x="259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748;p57">
              <a:extLst>
                <a:ext uri="{FF2B5EF4-FFF2-40B4-BE49-F238E27FC236}">
                  <a16:creationId xmlns:a16="http://schemas.microsoft.com/office/drawing/2014/main" xmlns="" id="{C931F8EC-C154-46DE-AE1F-2CE73DFA3D6F}"/>
                </a:ext>
              </a:extLst>
            </p:cNvPr>
            <p:cNvSpPr/>
            <p:nvPr/>
          </p:nvSpPr>
          <p:spPr>
            <a:xfrm>
              <a:off x="2493999" y="3004573"/>
              <a:ext cx="362682" cy="250628"/>
            </a:xfrm>
            <a:custGeom>
              <a:avLst/>
              <a:gdLst/>
              <a:ahLst/>
              <a:cxnLst/>
              <a:rect l="l" t="t" r="r" b="b"/>
              <a:pathLst>
                <a:path w="13827" h="9555" extrusionOk="0">
                  <a:moveTo>
                    <a:pt x="685" y="1"/>
                  </a:moveTo>
                  <a:cubicBezTo>
                    <a:pt x="306" y="1"/>
                    <a:pt x="0" y="306"/>
                    <a:pt x="0" y="686"/>
                  </a:cubicBezTo>
                  <a:lnTo>
                    <a:pt x="0" y="909"/>
                  </a:lnTo>
                  <a:cubicBezTo>
                    <a:pt x="0" y="1486"/>
                    <a:pt x="367" y="2001"/>
                    <a:pt x="916" y="2198"/>
                  </a:cubicBezTo>
                  <a:lnTo>
                    <a:pt x="916" y="5005"/>
                  </a:lnTo>
                  <a:cubicBezTo>
                    <a:pt x="916" y="7520"/>
                    <a:pt x="2950" y="9555"/>
                    <a:pt x="5466" y="9555"/>
                  </a:cubicBezTo>
                  <a:lnTo>
                    <a:pt x="13216" y="9555"/>
                  </a:lnTo>
                  <a:cubicBezTo>
                    <a:pt x="13650" y="9555"/>
                    <a:pt x="13826" y="8985"/>
                    <a:pt x="13460" y="8741"/>
                  </a:cubicBezTo>
                  <a:lnTo>
                    <a:pt x="13460" y="8741"/>
                  </a:lnTo>
                  <a:lnTo>
                    <a:pt x="13460" y="8748"/>
                  </a:lnTo>
                  <a:lnTo>
                    <a:pt x="12287" y="7968"/>
                  </a:lnTo>
                  <a:lnTo>
                    <a:pt x="3391" y="5263"/>
                  </a:lnTo>
                  <a:cubicBezTo>
                    <a:pt x="2984" y="5018"/>
                    <a:pt x="2733" y="4578"/>
                    <a:pt x="2733" y="4096"/>
                  </a:cubicBezTo>
                  <a:lnTo>
                    <a:pt x="2733" y="1140"/>
                  </a:lnTo>
                  <a:cubicBezTo>
                    <a:pt x="2733" y="509"/>
                    <a:pt x="2224" y="1"/>
                    <a:pt x="1601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3749;p57">
              <a:extLst>
                <a:ext uri="{FF2B5EF4-FFF2-40B4-BE49-F238E27FC236}">
                  <a16:creationId xmlns:a16="http://schemas.microsoft.com/office/drawing/2014/main" xmlns="" id="{3FF666BA-9AFA-4CB9-88DE-AA339D3FE6A2}"/>
                </a:ext>
              </a:extLst>
            </p:cNvPr>
            <p:cNvSpPr/>
            <p:nvPr/>
          </p:nvSpPr>
          <p:spPr>
            <a:xfrm>
              <a:off x="2547718" y="2927037"/>
              <a:ext cx="23843" cy="23869"/>
            </a:xfrm>
            <a:custGeom>
              <a:avLst/>
              <a:gdLst/>
              <a:ahLst/>
              <a:cxnLst/>
              <a:rect l="l" t="t" r="r" b="b"/>
              <a:pathLst>
                <a:path w="909" h="910" extrusionOk="0">
                  <a:moveTo>
                    <a:pt x="454" y="0"/>
                  </a:moveTo>
                  <a:cubicBezTo>
                    <a:pt x="204" y="0"/>
                    <a:pt x="0" y="204"/>
                    <a:pt x="0" y="455"/>
                  </a:cubicBezTo>
                  <a:cubicBezTo>
                    <a:pt x="0" y="706"/>
                    <a:pt x="204" y="909"/>
                    <a:pt x="454" y="909"/>
                  </a:cubicBezTo>
                  <a:cubicBezTo>
                    <a:pt x="705" y="909"/>
                    <a:pt x="909" y="706"/>
                    <a:pt x="909" y="455"/>
                  </a:cubicBezTo>
                  <a:cubicBezTo>
                    <a:pt x="909" y="204"/>
                    <a:pt x="705" y="0"/>
                    <a:pt x="454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3750;p57">
              <a:extLst>
                <a:ext uri="{FF2B5EF4-FFF2-40B4-BE49-F238E27FC236}">
                  <a16:creationId xmlns:a16="http://schemas.microsoft.com/office/drawing/2014/main" xmlns="" id="{3D62C6E1-762F-4C4B-ABBA-DCD20340F34F}"/>
                </a:ext>
              </a:extLst>
            </p:cNvPr>
            <p:cNvSpPr/>
            <p:nvPr/>
          </p:nvSpPr>
          <p:spPr>
            <a:xfrm>
              <a:off x="2557135" y="2932204"/>
              <a:ext cx="10177" cy="10151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0" y="0"/>
                  </a:moveTo>
                  <a:cubicBezTo>
                    <a:pt x="89" y="0"/>
                    <a:pt x="1" y="88"/>
                    <a:pt x="1" y="197"/>
                  </a:cubicBezTo>
                  <a:cubicBezTo>
                    <a:pt x="1" y="298"/>
                    <a:pt x="89" y="387"/>
                    <a:pt x="190" y="387"/>
                  </a:cubicBezTo>
                  <a:cubicBezTo>
                    <a:pt x="299" y="387"/>
                    <a:pt x="387" y="298"/>
                    <a:pt x="387" y="197"/>
                  </a:cubicBezTo>
                  <a:cubicBezTo>
                    <a:pt x="387" y="88"/>
                    <a:pt x="299" y="0"/>
                    <a:pt x="190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3751;p57">
              <a:extLst>
                <a:ext uri="{FF2B5EF4-FFF2-40B4-BE49-F238E27FC236}">
                  <a16:creationId xmlns:a16="http://schemas.microsoft.com/office/drawing/2014/main" xmlns="" id="{616CAECA-9706-47EE-B17B-44A12381D758}"/>
                </a:ext>
              </a:extLst>
            </p:cNvPr>
            <p:cNvSpPr/>
            <p:nvPr/>
          </p:nvSpPr>
          <p:spPr>
            <a:xfrm>
              <a:off x="2500032" y="2927037"/>
              <a:ext cx="23869" cy="23869"/>
            </a:xfrm>
            <a:custGeom>
              <a:avLst/>
              <a:gdLst/>
              <a:ahLst/>
              <a:cxnLst/>
              <a:rect l="l" t="t" r="r" b="b"/>
              <a:pathLst>
                <a:path w="910" h="910" extrusionOk="0">
                  <a:moveTo>
                    <a:pt x="455" y="0"/>
                  </a:moveTo>
                  <a:cubicBezTo>
                    <a:pt x="204" y="0"/>
                    <a:pt x="1" y="204"/>
                    <a:pt x="1" y="455"/>
                  </a:cubicBezTo>
                  <a:cubicBezTo>
                    <a:pt x="1" y="706"/>
                    <a:pt x="204" y="909"/>
                    <a:pt x="455" y="909"/>
                  </a:cubicBezTo>
                  <a:cubicBezTo>
                    <a:pt x="706" y="909"/>
                    <a:pt x="910" y="706"/>
                    <a:pt x="910" y="455"/>
                  </a:cubicBezTo>
                  <a:cubicBezTo>
                    <a:pt x="910" y="204"/>
                    <a:pt x="706" y="0"/>
                    <a:pt x="455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3752;p57">
              <a:extLst>
                <a:ext uri="{FF2B5EF4-FFF2-40B4-BE49-F238E27FC236}">
                  <a16:creationId xmlns:a16="http://schemas.microsoft.com/office/drawing/2014/main" xmlns="" id="{1EFF3375-AEF3-4C25-8F97-24D7B51DB20D}"/>
                </a:ext>
              </a:extLst>
            </p:cNvPr>
            <p:cNvSpPr/>
            <p:nvPr/>
          </p:nvSpPr>
          <p:spPr>
            <a:xfrm>
              <a:off x="2508583" y="2932204"/>
              <a:ext cx="10151" cy="10151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0" y="0"/>
                  </a:moveTo>
                  <a:cubicBezTo>
                    <a:pt x="89" y="0"/>
                    <a:pt x="0" y="88"/>
                    <a:pt x="0" y="197"/>
                  </a:cubicBezTo>
                  <a:cubicBezTo>
                    <a:pt x="0" y="298"/>
                    <a:pt x="89" y="387"/>
                    <a:pt x="190" y="387"/>
                  </a:cubicBezTo>
                  <a:cubicBezTo>
                    <a:pt x="299" y="387"/>
                    <a:pt x="387" y="298"/>
                    <a:pt x="387" y="197"/>
                  </a:cubicBezTo>
                  <a:cubicBezTo>
                    <a:pt x="387" y="88"/>
                    <a:pt x="299" y="0"/>
                    <a:pt x="190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3753;p57">
              <a:extLst>
                <a:ext uri="{FF2B5EF4-FFF2-40B4-BE49-F238E27FC236}">
                  <a16:creationId xmlns:a16="http://schemas.microsoft.com/office/drawing/2014/main" xmlns="" id="{C50036A8-163C-4BE6-8B63-9CF68C328C32}"/>
                </a:ext>
              </a:extLst>
            </p:cNvPr>
            <p:cNvSpPr/>
            <p:nvPr/>
          </p:nvSpPr>
          <p:spPr>
            <a:xfrm>
              <a:off x="2493999" y="3004573"/>
              <a:ext cx="342223" cy="250628"/>
            </a:xfrm>
            <a:custGeom>
              <a:avLst/>
              <a:gdLst/>
              <a:ahLst/>
              <a:cxnLst/>
              <a:rect l="l" t="t" r="r" b="b"/>
              <a:pathLst>
                <a:path w="13047" h="9555" extrusionOk="0">
                  <a:moveTo>
                    <a:pt x="685" y="1"/>
                  </a:moveTo>
                  <a:cubicBezTo>
                    <a:pt x="306" y="1"/>
                    <a:pt x="0" y="306"/>
                    <a:pt x="0" y="686"/>
                  </a:cubicBezTo>
                  <a:lnTo>
                    <a:pt x="0" y="909"/>
                  </a:lnTo>
                  <a:cubicBezTo>
                    <a:pt x="0" y="1486"/>
                    <a:pt x="367" y="2001"/>
                    <a:pt x="916" y="2198"/>
                  </a:cubicBezTo>
                  <a:lnTo>
                    <a:pt x="916" y="5005"/>
                  </a:lnTo>
                  <a:cubicBezTo>
                    <a:pt x="916" y="7520"/>
                    <a:pt x="2950" y="9555"/>
                    <a:pt x="5466" y="9555"/>
                  </a:cubicBezTo>
                  <a:lnTo>
                    <a:pt x="12748" y="9555"/>
                  </a:lnTo>
                  <a:cubicBezTo>
                    <a:pt x="13046" y="9555"/>
                    <a:pt x="13046" y="9100"/>
                    <a:pt x="12748" y="9100"/>
                  </a:cubicBezTo>
                  <a:lnTo>
                    <a:pt x="12748" y="9107"/>
                  </a:lnTo>
                  <a:lnTo>
                    <a:pt x="6374" y="9107"/>
                  </a:lnTo>
                  <a:cubicBezTo>
                    <a:pt x="3859" y="9107"/>
                    <a:pt x="1824" y="7066"/>
                    <a:pt x="1824" y="4557"/>
                  </a:cubicBezTo>
                  <a:lnTo>
                    <a:pt x="1824" y="2340"/>
                  </a:lnTo>
                  <a:cubicBezTo>
                    <a:pt x="1818" y="2171"/>
                    <a:pt x="1729" y="2021"/>
                    <a:pt x="1580" y="1940"/>
                  </a:cubicBezTo>
                  <a:cubicBezTo>
                    <a:pt x="1167" y="1696"/>
                    <a:pt x="909" y="1248"/>
                    <a:pt x="909" y="767"/>
                  </a:cubicBezTo>
                  <a:lnTo>
                    <a:pt x="909" y="1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3754;p57">
              <a:extLst>
                <a:ext uri="{FF2B5EF4-FFF2-40B4-BE49-F238E27FC236}">
                  <a16:creationId xmlns:a16="http://schemas.microsoft.com/office/drawing/2014/main" xmlns="" id="{7C28C9C2-7A86-47E8-A05B-5571D574F0DE}"/>
                </a:ext>
              </a:extLst>
            </p:cNvPr>
            <p:cNvSpPr/>
            <p:nvPr/>
          </p:nvSpPr>
          <p:spPr>
            <a:xfrm>
              <a:off x="2576519" y="2987497"/>
              <a:ext cx="287612" cy="244044"/>
            </a:xfrm>
            <a:custGeom>
              <a:avLst/>
              <a:gdLst/>
              <a:ahLst/>
              <a:cxnLst/>
              <a:rect l="l" t="t" r="r" b="b"/>
              <a:pathLst>
                <a:path w="10965" h="9304" extrusionOk="0">
                  <a:moveTo>
                    <a:pt x="5798" y="1"/>
                  </a:moveTo>
                  <a:cubicBezTo>
                    <a:pt x="2231" y="1"/>
                    <a:pt x="1" y="2896"/>
                    <a:pt x="292" y="6131"/>
                  </a:cubicBezTo>
                  <a:cubicBezTo>
                    <a:pt x="359" y="6810"/>
                    <a:pt x="1048" y="8074"/>
                    <a:pt x="2399" y="8074"/>
                  </a:cubicBezTo>
                  <a:cubicBezTo>
                    <a:pt x="2841" y="8074"/>
                    <a:pt x="3355" y="7938"/>
                    <a:pt x="3940" y="7602"/>
                  </a:cubicBezTo>
                  <a:cubicBezTo>
                    <a:pt x="4523" y="8646"/>
                    <a:pt x="5629" y="9297"/>
                    <a:pt x="6829" y="9304"/>
                  </a:cubicBezTo>
                  <a:cubicBezTo>
                    <a:pt x="9114" y="9304"/>
                    <a:pt x="10965" y="7453"/>
                    <a:pt x="10965" y="5168"/>
                  </a:cubicBezTo>
                  <a:cubicBezTo>
                    <a:pt x="10958" y="2313"/>
                    <a:pt x="8646" y="1"/>
                    <a:pt x="5798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3755;p57">
              <a:extLst>
                <a:ext uri="{FF2B5EF4-FFF2-40B4-BE49-F238E27FC236}">
                  <a16:creationId xmlns:a16="http://schemas.microsoft.com/office/drawing/2014/main" xmlns="" id="{4D703356-39F6-412F-9F1B-E32FF6BA1695}"/>
                </a:ext>
              </a:extLst>
            </p:cNvPr>
            <p:cNvSpPr/>
            <p:nvPr/>
          </p:nvSpPr>
          <p:spPr>
            <a:xfrm>
              <a:off x="2576519" y="2987497"/>
              <a:ext cx="227860" cy="211676"/>
            </a:xfrm>
            <a:custGeom>
              <a:avLst/>
              <a:gdLst/>
              <a:ahLst/>
              <a:cxnLst/>
              <a:rect l="l" t="t" r="r" b="b"/>
              <a:pathLst>
                <a:path w="8687" h="8070" extrusionOk="0">
                  <a:moveTo>
                    <a:pt x="5798" y="1"/>
                  </a:moveTo>
                  <a:cubicBezTo>
                    <a:pt x="2231" y="1"/>
                    <a:pt x="1" y="2896"/>
                    <a:pt x="299" y="6131"/>
                  </a:cubicBezTo>
                  <a:cubicBezTo>
                    <a:pt x="360" y="6788"/>
                    <a:pt x="1011" y="7995"/>
                    <a:pt x="2286" y="8070"/>
                  </a:cubicBezTo>
                  <a:cubicBezTo>
                    <a:pt x="1899" y="7656"/>
                    <a:pt x="1696" y="7141"/>
                    <a:pt x="1662" y="6788"/>
                  </a:cubicBezTo>
                  <a:cubicBezTo>
                    <a:pt x="1364" y="3547"/>
                    <a:pt x="3594" y="652"/>
                    <a:pt x="7161" y="652"/>
                  </a:cubicBezTo>
                  <a:cubicBezTo>
                    <a:pt x="7676" y="652"/>
                    <a:pt x="8192" y="733"/>
                    <a:pt x="8687" y="882"/>
                  </a:cubicBezTo>
                  <a:cubicBezTo>
                    <a:pt x="7832" y="306"/>
                    <a:pt x="6829" y="1"/>
                    <a:pt x="5798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3756;p57">
              <a:extLst>
                <a:ext uri="{FF2B5EF4-FFF2-40B4-BE49-F238E27FC236}">
                  <a16:creationId xmlns:a16="http://schemas.microsoft.com/office/drawing/2014/main" xmlns="" id="{42D091F6-9610-459D-9A1D-EF07E90CA3AE}"/>
                </a:ext>
              </a:extLst>
            </p:cNvPr>
            <p:cNvSpPr/>
            <p:nvPr/>
          </p:nvSpPr>
          <p:spPr>
            <a:xfrm>
              <a:off x="2651930" y="3069308"/>
              <a:ext cx="146573" cy="122940"/>
            </a:xfrm>
            <a:custGeom>
              <a:avLst/>
              <a:gdLst/>
              <a:ahLst/>
              <a:cxnLst/>
              <a:rect l="l" t="t" r="r" b="b"/>
              <a:pathLst>
                <a:path w="5588" h="4687" extrusionOk="0">
                  <a:moveTo>
                    <a:pt x="3249" y="1"/>
                  </a:moveTo>
                  <a:cubicBezTo>
                    <a:pt x="2259" y="1"/>
                    <a:pt x="1275" y="591"/>
                    <a:pt x="740" y="1499"/>
                  </a:cubicBezTo>
                  <a:cubicBezTo>
                    <a:pt x="407" y="2049"/>
                    <a:pt x="1" y="3167"/>
                    <a:pt x="658" y="4686"/>
                  </a:cubicBezTo>
                  <a:cubicBezTo>
                    <a:pt x="801" y="4625"/>
                    <a:pt x="936" y="4557"/>
                    <a:pt x="1065" y="4476"/>
                  </a:cubicBezTo>
                  <a:cubicBezTo>
                    <a:pt x="645" y="3479"/>
                    <a:pt x="658" y="2517"/>
                    <a:pt x="1126" y="1730"/>
                  </a:cubicBezTo>
                  <a:cubicBezTo>
                    <a:pt x="1581" y="971"/>
                    <a:pt x="2435" y="462"/>
                    <a:pt x="3249" y="462"/>
                  </a:cubicBezTo>
                  <a:cubicBezTo>
                    <a:pt x="4293" y="462"/>
                    <a:pt x="5134" y="1303"/>
                    <a:pt x="5134" y="2347"/>
                  </a:cubicBezTo>
                  <a:cubicBezTo>
                    <a:pt x="5134" y="3154"/>
                    <a:pt x="4483" y="3812"/>
                    <a:pt x="3669" y="3812"/>
                  </a:cubicBezTo>
                  <a:cubicBezTo>
                    <a:pt x="3045" y="3812"/>
                    <a:pt x="2543" y="3310"/>
                    <a:pt x="2543" y="2686"/>
                  </a:cubicBezTo>
                  <a:cubicBezTo>
                    <a:pt x="2523" y="2252"/>
                    <a:pt x="2855" y="1879"/>
                    <a:pt x="3289" y="1852"/>
                  </a:cubicBezTo>
                  <a:cubicBezTo>
                    <a:pt x="3311" y="1850"/>
                    <a:pt x="3333" y="1849"/>
                    <a:pt x="3355" y="1849"/>
                  </a:cubicBezTo>
                  <a:cubicBezTo>
                    <a:pt x="3651" y="1849"/>
                    <a:pt x="3972" y="2023"/>
                    <a:pt x="4042" y="2503"/>
                  </a:cubicBezTo>
                  <a:cubicBezTo>
                    <a:pt x="4060" y="2635"/>
                    <a:pt x="4159" y="2696"/>
                    <a:pt x="4260" y="2696"/>
                  </a:cubicBezTo>
                  <a:cubicBezTo>
                    <a:pt x="4387" y="2696"/>
                    <a:pt x="4516" y="2601"/>
                    <a:pt x="4489" y="2435"/>
                  </a:cubicBezTo>
                  <a:cubicBezTo>
                    <a:pt x="4387" y="1707"/>
                    <a:pt x="3858" y="1394"/>
                    <a:pt x="3349" y="1394"/>
                  </a:cubicBezTo>
                  <a:cubicBezTo>
                    <a:pt x="3318" y="1394"/>
                    <a:pt x="3287" y="1395"/>
                    <a:pt x="3255" y="1398"/>
                  </a:cubicBezTo>
                  <a:cubicBezTo>
                    <a:pt x="2584" y="1438"/>
                    <a:pt x="2069" y="2008"/>
                    <a:pt x="2089" y="2686"/>
                  </a:cubicBezTo>
                  <a:cubicBezTo>
                    <a:pt x="2089" y="3561"/>
                    <a:pt x="2794" y="4266"/>
                    <a:pt x="3669" y="4266"/>
                  </a:cubicBezTo>
                  <a:cubicBezTo>
                    <a:pt x="4734" y="4266"/>
                    <a:pt x="5588" y="3405"/>
                    <a:pt x="5588" y="2347"/>
                  </a:cubicBezTo>
                  <a:cubicBezTo>
                    <a:pt x="5588" y="1052"/>
                    <a:pt x="4537" y="1"/>
                    <a:pt x="3249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3757;p57">
              <a:extLst>
                <a:ext uri="{FF2B5EF4-FFF2-40B4-BE49-F238E27FC236}">
                  <a16:creationId xmlns:a16="http://schemas.microsoft.com/office/drawing/2014/main" xmlns="" id="{C43CE0D9-039F-4030-8C75-D5F6A357BC0F}"/>
                </a:ext>
              </a:extLst>
            </p:cNvPr>
            <p:cNvSpPr/>
            <p:nvPr/>
          </p:nvSpPr>
          <p:spPr>
            <a:xfrm>
              <a:off x="2517842" y="3062200"/>
              <a:ext cx="19935" cy="14610"/>
            </a:xfrm>
            <a:custGeom>
              <a:avLst/>
              <a:gdLst/>
              <a:ahLst/>
              <a:cxnLst/>
              <a:rect l="l" t="t" r="r" b="b"/>
              <a:pathLst>
                <a:path w="760" h="557" extrusionOk="0">
                  <a:moveTo>
                    <a:pt x="0" y="1"/>
                  </a:moveTo>
                  <a:lnTo>
                    <a:pt x="0" y="489"/>
                  </a:lnTo>
                  <a:cubicBezTo>
                    <a:pt x="149" y="530"/>
                    <a:pt x="305" y="550"/>
                    <a:pt x="461" y="557"/>
                  </a:cubicBezTo>
                  <a:cubicBezTo>
                    <a:pt x="759" y="557"/>
                    <a:pt x="759" y="96"/>
                    <a:pt x="461" y="96"/>
                  </a:cubicBezTo>
                  <a:cubicBezTo>
                    <a:pt x="298" y="96"/>
                    <a:pt x="149" y="62"/>
                    <a:pt x="0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4048;p57">
            <a:extLst>
              <a:ext uri="{FF2B5EF4-FFF2-40B4-BE49-F238E27FC236}">
                <a16:creationId xmlns:a16="http://schemas.microsoft.com/office/drawing/2014/main" xmlns="" id="{B16CC06F-E68B-4E0C-AF50-E73E58B358B2}"/>
              </a:ext>
            </a:extLst>
          </p:cNvPr>
          <p:cNvGrpSpPr/>
          <p:nvPr/>
        </p:nvGrpSpPr>
        <p:grpSpPr>
          <a:xfrm>
            <a:off x="8272918" y="5809379"/>
            <a:ext cx="648438" cy="707757"/>
            <a:chOff x="4946819" y="3383229"/>
            <a:chExt cx="370132" cy="334223"/>
          </a:xfrm>
          <a:solidFill>
            <a:srgbClr val="ED7D31"/>
          </a:solidFill>
        </p:grpSpPr>
        <p:sp>
          <p:nvSpPr>
            <p:cNvPr id="103" name="Google Shape;14049;p57">
              <a:extLst>
                <a:ext uri="{FF2B5EF4-FFF2-40B4-BE49-F238E27FC236}">
                  <a16:creationId xmlns:a16="http://schemas.microsoft.com/office/drawing/2014/main" xmlns="" id="{45A2DBCB-AAB7-4F28-AD80-530E804674C0}"/>
                </a:ext>
              </a:extLst>
            </p:cNvPr>
            <p:cNvSpPr/>
            <p:nvPr/>
          </p:nvSpPr>
          <p:spPr>
            <a:xfrm>
              <a:off x="4946819" y="3383229"/>
              <a:ext cx="370132" cy="179125"/>
            </a:xfrm>
            <a:custGeom>
              <a:avLst/>
              <a:gdLst/>
              <a:ahLst/>
              <a:cxnLst/>
              <a:rect l="l" t="t" r="r" b="b"/>
              <a:pathLst>
                <a:path w="14111" h="6829" extrusionOk="0">
                  <a:moveTo>
                    <a:pt x="7052" y="1"/>
                  </a:moveTo>
                  <a:cubicBezTo>
                    <a:pt x="3160" y="1"/>
                    <a:pt x="0" y="2550"/>
                    <a:pt x="0" y="5690"/>
                  </a:cubicBezTo>
                  <a:lnTo>
                    <a:pt x="0" y="5703"/>
                  </a:lnTo>
                  <a:cubicBezTo>
                    <a:pt x="14" y="6327"/>
                    <a:pt x="522" y="6829"/>
                    <a:pt x="1153" y="6829"/>
                  </a:cubicBezTo>
                  <a:lnTo>
                    <a:pt x="12951" y="6829"/>
                  </a:lnTo>
                  <a:cubicBezTo>
                    <a:pt x="12955" y="6829"/>
                    <a:pt x="12960" y="6829"/>
                    <a:pt x="12964" y="6829"/>
                  </a:cubicBezTo>
                  <a:cubicBezTo>
                    <a:pt x="13589" y="6829"/>
                    <a:pt x="14097" y="6323"/>
                    <a:pt x="14111" y="5703"/>
                  </a:cubicBezTo>
                  <a:lnTo>
                    <a:pt x="14111" y="5690"/>
                  </a:lnTo>
                  <a:cubicBezTo>
                    <a:pt x="14111" y="2550"/>
                    <a:pt x="10951" y="1"/>
                    <a:pt x="7052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4050;p57">
              <a:extLst>
                <a:ext uri="{FF2B5EF4-FFF2-40B4-BE49-F238E27FC236}">
                  <a16:creationId xmlns:a16="http://schemas.microsoft.com/office/drawing/2014/main" xmlns="" id="{3C682549-0939-46DB-A133-555237885E59}"/>
                </a:ext>
              </a:extLst>
            </p:cNvPr>
            <p:cNvSpPr/>
            <p:nvPr/>
          </p:nvSpPr>
          <p:spPr>
            <a:xfrm>
              <a:off x="4946819" y="3383229"/>
              <a:ext cx="200817" cy="179125"/>
            </a:xfrm>
            <a:custGeom>
              <a:avLst/>
              <a:gdLst/>
              <a:ahLst/>
              <a:cxnLst/>
              <a:rect l="l" t="t" r="r" b="b"/>
              <a:pathLst>
                <a:path w="7656" h="6829" extrusionOk="0">
                  <a:moveTo>
                    <a:pt x="7059" y="1"/>
                  </a:moveTo>
                  <a:cubicBezTo>
                    <a:pt x="3160" y="1"/>
                    <a:pt x="0" y="2543"/>
                    <a:pt x="0" y="5690"/>
                  </a:cubicBezTo>
                  <a:lnTo>
                    <a:pt x="0" y="5703"/>
                  </a:lnTo>
                  <a:cubicBezTo>
                    <a:pt x="14" y="6327"/>
                    <a:pt x="522" y="6829"/>
                    <a:pt x="1153" y="6829"/>
                  </a:cubicBezTo>
                  <a:lnTo>
                    <a:pt x="4916" y="6829"/>
                  </a:lnTo>
                  <a:cubicBezTo>
                    <a:pt x="4598" y="6829"/>
                    <a:pt x="4326" y="6327"/>
                    <a:pt x="4326" y="5703"/>
                  </a:cubicBezTo>
                  <a:lnTo>
                    <a:pt x="4326" y="5690"/>
                  </a:lnTo>
                  <a:cubicBezTo>
                    <a:pt x="4326" y="2713"/>
                    <a:pt x="5791" y="265"/>
                    <a:pt x="7656" y="21"/>
                  </a:cubicBezTo>
                  <a:cubicBezTo>
                    <a:pt x="7459" y="7"/>
                    <a:pt x="7256" y="1"/>
                    <a:pt x="7059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4051;p57">
              <a:extLst>
                <a:ext uri="{FF2B5EF4-FFF2-40B4-BE49-F238E27FC236}">
                  <a16:creationId xmlns:a16="http://schemas.microsoft.com/office/drawing/2014/main" xmlns="" id="{556770AB-0299-4F3C-9CD9-F58C4AB8EC3F}"/>
                </a:ext>
              </a:extLst>
            </p:cNvPr>
            <p:cNvSpPr/>
            <p:nvPr/>
          </p:nvSpPr>
          <p:spPr>
            <a:xfrm>
              <a:off x="5063149" y="3562327"/>
              <a:ext cx="137314" cy="155124"/>
            </a:xfrm>
            <a:custGeom>
              <a:avLst/>
              <a:gdLst/>
              <a:ahLst/>
              <a:cxnLst/>
              <a:rect l="l" t="t" r="r" b="b"/>
              <a:pathLst>
                <a:path w="5235" h="5914" extrusionOk="0">
                  <a:moveTo>
                    <a:pt x="705" y="1"/>
                  </a:moveTo>
                  <a:lnTo>
                    <a:pt x="135" y="4103"/>
                  </a:lnTo>
                  <a:cubicBezTo>
                    <a:pt x="0" y="5062"/>
                    <a:pt x="747" y="5913"/>
                    <a:pt x="1711" y="5913"/>
                  </a:cubicBezTo>
                  <a:cubicBezTo>
                    <a:pt x="1714" y="5913"/>
                    <a:pt x="1718" y="5913"/>
                    <a:pt x="1722" y="5913"/>
                  </a:cubicBezTo>
                  <a:lnTo>
                    <a:pt x="3526" y="5913"/>
                  </a:lnTo>
                  <a:cubicBezTo>
                    <a:pt x="4489" y="5913"/>
                    <a:pt x="5234" y="5059"/>
                    <a:pt x="5099" y="4103"/>
                  </a:cubicBezTo>
                  <a:lnTo>
                    <a:pt x="4536" y="1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4052;p57">
              <a:extLst>
                <a:ext uri="{FF2B5EF4-FFF2-40B4-BE49-F238E27FC236}">
                  <a16:creationId xmlns:a16="http://schemas.microsoft.com/office/drawing/2014/main" xmlns="" id="{5FBBDB69-91E1-4982-B356-6373B7BCA002}"/>
                </a:ext>
              </a:extLst>
            </p:cNvPr>
            <p:cNvSpPr/>
            <p:nvPr/>
          </p:nvSpPr>
          <p:spPr>
            <a:xfrm>
              <a:off x="5063149" y="3562327"/>
              <a:ext cx="122206" cy="155124"/>
            </a:xfrm>
            <a:custGeom>
              <a:avLst/>
              <a:gdLst/>
              <a:ahLst/>
              <a:cxnLst/>
              <a:rect l="l" t="t" r="r" b="b"/>
              <a:pathLst>
                <a:path w="4659" h="5914" extrusionOk="0">
                  <a:moveTo>
                    <a:pt x="705" y="1"/>
                  </a:moveTo>
                  <a:lnTo>
                    <a:pt x="135" y="4103"/>
                  </a:lnTo>
                  <a:cubicBezTo>
                    <a:pt x="0" y="5062"/>
                    <a:pt x="747" y="5913"/>
                    <a:pt x="1711" y="5913"/>
                  </a:cubicBezTo>
                  <a:cubicBezTo>
                    <a:pt x="1714" y="5913"/>
                    <a:pt x="1718" y="5913"/>
                    <a:pt x="1722" y="5913"/>
                  </a:cubicBezTo>
                  <a:lnTo>
                    <a:pt x="1865" y="5913"/>
                  </a:lnTo>
                  <a:cubicBezTo>
                    <a:pt x="1729" y="5635"/>
                    <a:pt x="1681" y="5323"/>
                    <a:pt x="1722" y="5018"/>
                  </a:cubicBezTo>
                  <a:lnTo>
                    <a:pt x="2183" y="1696"/>
                  </a:lnTo>
                  <a:cubicBezTo>
                    <a:pt x="2244" y="1242"/>
                    <a:pt x="2631" y="909"/>
                    <a:pt x="3085" y="909"/>
                  </a:cubicBezTo>
                  <a:lnTo>
                    <a:pt x="4658" y="909"/>
                  </a:lnTo>
                  <a:lnTo>
                    <a:pt x="4536" y="1"/>
                  </a:ln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4053;p57">
              <a:extLst>
                <a:ext uri="{FF2B5EF4-FFF2-40B4-BE49-F238E27FC236}">
                  <a16:creationId xmlns:a16="http://schemas.microsoft.com/office/drawing/2014/main" xmlns="" id="{D91B72FF-6C36-447B-9375-DB2C7C6FA27E}"/>
                </a:ext>
              </a:extLst>
            </p:cNvPr>
            <p:cNvSpPr/>
            <p:nvPr/>
          </p:nvSpPr>
          <p:spPr>
            <a:xfrm>
              <a:off x="5048382" y="3425039"/>
              <a:ext cx="95530" cy="83595"/>
            </a:xfrm>
            <a:custGeom>
              <a:avLst/>
              <a:gdLst/>
              <a:ahLst/>
              <a:cxnLst/>
              <a:rect l="l" t="t" r="r" b="b"/>
              <a:pathLst>
                <a:path w="3642" h="3187" extrusionOk="0">
                  <a:moveTo>
                    <a:pt x="1817" y="0"/>
                  </a:moveTo>
                  <a:cubicBezTo>
                    <a:pt x="814" y="0"/>
                    <a:pt x="0" y="712"/>
                    <a:pt x="0" y="1594"/>
                  </a:cubicBezTo>
                  <a:cubicBezTo>
                    <a:pt x="0" y="2475"/>
                    <a:pt x="814" y="3187"/>
                    <a:pt x="1817" y="3187"/>
                  </a:cubicBezTo>
                  <a:cubicBezTo>
                    <a:pt x="2821" y="3187"/>
                    <a:pt x="3641" y="2475"/>
                    <a:pt x="3641" y="1594"/>
                  </a:cubicBezTo>
                  <a:cubicBezTo>
                    <a:pt x="3641" y="712"/>
                    <a:pt x="2821" y="0"/>
                    <a:pt x="1817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4054;p57">
              <a:extLst>
                <a:ext uri="{FF2B5EF4-FFF2-40B4-BE49-F238E27FC236}">
                  <a16:creationId xmlns:a16="http://schemas.microsoft.com/office/drawing/2014/main" xmlns="" id="{7F2768A4-407A-4DF3-AFBA-81364A11973A}"/>
                </a:ext>
              </a:extLst>
            </p:cNvPr>
            <p:cNvSpPr/>
            <p:nvPr/>
          </p:nvSpPr>
          <p:spPr>
            <a:xfrm>
              <a:off x="5197604" y="3396580"/>
              <a:ext cx="82362" cy="64237"/>
            </a:xfrm>
            <a:custGeom>
              <a:avLst/>
              <a:gdLst/>
              <a:ahLst/>
              <a:cxnLst/>
              <a:rect l="l" t="t" r="r" b="b"/>
              <a:pathLst>
                <a:path w="3140" h="2449" extrusionOk="0">
                  <a:moveTo>
                    <a:pt x="414" y="0"/>
                  </a:moveTo>
                  <a:cubicBezTo>
                    <a:pt x="149" y="258"/>
                    <a:pt x="0" y="604"/>
                    <a:pt x="0" y="970"/>
                  </a:cubicBezTo>
                  <a:cubicBezTo>
                    <a:pt x="0" y="1790"/>
                    <a:pt x="759" y="2448"/>
                    <a:pt x="1702" y="2448"/>
                  </a:cubicBezTo>
                  <a:cubicBezTo>
                    <a:pt x="1716" y="2448"/>
                    <a:pt x="1731" y="2448"/>
                    <a:pt x="1745" y="2448"/>
                  </a:cubicBezTo>
                  <a:cubicBezTo>
                    <a:pt x="2292" y="2448"/>
                    <a:pt x="2803" y="2199"/>
                    <a:pt x="3139" y="1770"/>
                  </a:cubicBezTo>
                  <a:cubicBezTo>
                    <a:pt x="2380" y="977"/>
                    <a:pt x="1451" y="373"/>
                    <a:pt x="414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4055;p57">
              <a:extLst>
                <a:ext uri="{FF2B5EF4-FFF2-40B4-BE49-F238E27FC236}">
                  <a16:creationId xmlns:a16="http://schemas.microsoft.com/office/drawing/2014/main" xmlns="" id="{0B8C7230-B296-47DD-9855-738A05AF060A}"/>
                </a:ext>
              </a:extLst>
            </p:cNvPr>
            <p:cNvSpPr/>
            <p:nvPr/>
          </p:nvSpPr>
          <p:spPr>
            <a:xfrm>
              <a:off x="5157394" y="3496700"/>
              <a:ext cx="115989" cy="65654"/>
            </a:xfrm>
            <a:custGeom>
              <a:avLst/>
              <a:gdLst/>
              <a:ahLst/>
              <a:cxnLst/>
              <a:rect l="l" t="t" r="r" b="b"/>
              <a:pathLst>
                <a:path w="4422" h="2503" extrusionOk="0">
                  <a:moveTo>
                    <a:pt x="2211" y="1"/>
                  </a:moveTo>
                  <a:cubicBezTo>
                    <a:pt x="991" y="1"/>
                    <a:pt x="1" y="916"/>
                    <a:pt x="1" y="2048"/>
                  </a:cubicBezTo>
                  <a:cubicBezTo>
                    <a:pt x="1" y="2198"/>
                    <a:pt x="21" y="2354"/>
                    <a:pt x="62" y="2503"/>
                  </a:cubicBezTo>
                  <a:lnTo>
                    <a:pt x="4367" y="2503"/>
                  </a:lnTo>
                  <a:cubicBezTo>
                    <a:pt x="4401" y="2354"/>
                    <a:pt x="4422" y="2198"/>
                    <a:pt x="4422" y="2048"/>
                  </a:cubicBezTo>
                  <a:cubicBezTo>
                    <a:pt x="4422" y="916"/>
                    <a:pt x="3432" y="1"/>
                    <a:pt x="2211" y="1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4056;p57">
              <a:extLst>
                <a:ext uri="{FF2B5EF4-FFF2-40B4-BE49-F238E27FC236}">
                  <a16:creationId xmlns:a16="http://schemas.microsoft.com/office/drawing/2014/main" xmlns="" id="{A30004B7-DCCF-47F6-8A71-C43178E8C517}"/>
                </a:ext>
              </a:extLst>
            </p:cNvPr>
            <p:cNvSpPr/>
            <p:nvPr/>
          </p:nvSpPr>
          <p:spPr>
            <a:xfrm>
              <a:off x="4947344" y="3455807"/>
              <a:ext cx="58545" cy="70690"/>
            </a:xfrm>
            <a:custGeom>
              <a:avLst/>
              <a:gdLst/>
              <a:ahLst/>
              <a:cxnLst/>
              <a:rect l="l" t="t" r="r" b="b"/>
              <a:pathLst>
                <a:path w="2232" h="2695" extrusionOk="0">
                  <a:moveTo>
                    <a:pt x="984" y="0"/>
                  </a:moveTo>
                  <a:cubicBezTo>
                    <a:pt x="428" y="732"/>
                    <a:pt x="82" y="1607"/>
                    <a:pt x="1" y="2522"/>
                  </a:cubicBezTo>
                  <a:cubicBezTo>
                    <a:pt x="213" y="2639"/>
                    <a:pt x="440" y="2694"/>
                    <a:pt x="663" y="2694"/>
                  </a:cubicBezTo>
                  <a:cubicBezTo>
                    <a:pt x="1205" y="2694"/>
                    <a:pt x="1722" y="2371"/>
                    <a:pt x="1933" y="1824"/>
                  </a:cubicBezTo>
                  <a:cubicBezTo>
                    <a:pt x="2231" y="1051"/>
                    <a:pt x="1784" y="197"/>
                    <a:pt x="984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4057;p57">
              <a:extLst>
                <a:ext uri="{FF2B5EF4-FFF2-40B4-BE49-F238E27FC236}">
                  <a16:creationId xmlns:a16="http://schemas.microsoft.com/office/drawing/2014/main" xmlns="" id="{A76A1C51-3982-4438-BDCD-4C0DCE98DA27}"/>
                </a:ext>
              </a:extLst>
            </p:cNvPr>
            <p:cNvSpPr/>
            <p:nvPr/>
          </p:nvSpPr>
          <p:spPr>
            <a:xfrm>
              <a:off x="5048198" y="3425564"/>
              <a:ext cx="41102" cy="71529"/>
            </a:xfrm>
            <a:custGeom>
              <a:avLst/>
              <a:gdLst/>
              <a:ahLst/>
              <a:cxnLst/>
              <a:rect l="l" t="t" r="r" b="b"/>
              <a:pathLst>
                <a:path w="1567" h="2727" extrusionOk="0">
                  <a:moveTo>
                    <a:pt x="1567" y="0"/>
                  </a:moveTo>
                  <a:lnTo>
                    <a:pt x="1567" y="0"/>
                  </a:lnTo>
                  <a:cubicBezTo>
                    <a:pt x="685" y="109"/>
                    <a:pt x="0" y="767"/>
                    <a:pt x="0" y="1574"/>
                  </a:cubicBezTo>
                  <a:cubicBezTo>
                    <a:pt x="7" y="2021"/>
                    <a:pt x="210" y="2441"/>
                    <a:pt x="563" y="2726"/>
                  </a:cubicBezTo>
                  <a:cubicBezTo>
                    <a:pt x="726" y="1668"/>
                    <a:pt x="1078" y="733"/>
                    <a:pt x="1567" y="0"/>
                  </a:cubicBezTo>
                  <a:close/>
                </a:path>
              </a:pathLst>
            </a:custGeom>
            <a:grpFill/>
            <a:ln>
              <a:solidFill>
                <a:srgbClr val="FFE59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3390;p57">
            <a:extLst>
              <a:ext uri="{FF2B5EF4-FFF2-40B4-BE49-F238E27FC236}">
                <a16:creationId xmlns:a16="http://schemas.microsoft.com/office/drawing/2014/main" xmlns="" id="{E8BC5324-AD86-4857-8E83-35B35D48C825}"/>
              </a:ext>
            </a:extLst>
          </p:cNvPr>
          <p:cNvGrpSpPr/>
          <p:nvPr/>
        </p:nvGrpSpPr>
        <p:grpSpPr>
          <a:xfrm>
            <a:off x="783688" y="1203416"/>
            <a:ext cx="379548" cy="365331"/>
            <a:chOff x="7968961" y="2435329"/>
            <a:chExt cx="379548" cy="365331"/>
          </a:xfrm>
          <a:solidFill>
            <a:srgbClr val="ED7D31"/>
          </a:solidFill>
        </p:grpSpPr>
        <p:sp>
          <p:nvSpPr>
            <p:cNvPr id="179" name="Google Shape;13391;p57">
              <a:extLst>
                <a:ext uri="{FF2B5EF4-FFF2-40B4-BE49-F238E27FC236}">
                  <a16:creationId xmlns:a16="http://schemas.microsoft.com/office/drawing/2014/main" xmlns="" id="{62FBEC14-DF04-4713-BBF7-B58995251F9B}"/>
                </a:ext>
              </a:extLst>
            </p:cNvPr>
            <p:cNvSpPr/>
            <p:nvPr/>
          </p:nvSpPr>
          <p:spPr>
            <a:xfrm>
              <a:off x="8154276" y="2638638"/>
              <a:ext cx="118297" cy="162023"/>
            </a:xfrm>
            <a:custGeom>
              <a:avLst/>
              <a:gdLst/>
              <a:ahLst/>
              <a:cxnLst/>
              <a:rect l="l" t="t" r="r" b="b"/>
              <a:pathLst>
                <a:path w="4510" h="6177" extrusionOk="0">
                  <a:moveTo>
                    <a:pt x="462" y="1"/>
                  </a:moveTo>
                  <a:cubicBezTo>
                    <a:pt x="409" y="1"/>
                    <a:pt x="355" y="47"/>
                    <a:pt x="360" y="113"/>
                  </a:cubicBezTo>
                  <a:cubicBezTo>
                    <a:pt x="590" y="1720"/>
                    <a:pt x="0" y="3700"/>
                    <a:pt x="590" y="5035"/>
                  </a:cubicBezTo>
                  <a:cubicBezTo>
                    <a:pt x="911" y="5752"/>
                    <a:pt x="1613" y="6176"/>
                    <a:pt x="2350" y="6176"/>
                  </a:cubicBezTo>
                  <a:cubicBezTo>
                    <a:pt x="2609" y="6176"/>
                    <a:pt x="2873" y="6123"/>
                    <a:pt x="3126" y="6012"/>
                  </a:cubicBezTo>
                  <a:lnTo>
                    <a:pt x="3133" y="6005"/>
                  </a:lnTo>
                  <a:cubicBezTo>
                    <a:pt x="4089" y="5564"/>
                    <a:pt x="4510" y="4425"/>
                    <a:pt x="4076" y="3462"/>
                  </a:cubicBezTo>
                  <a:cubicBezTo>
                    <a:pt x="3459" y="2133"/>
                    <a:pt x="1594" y="1272"/>
                    <a:pt x="529" y="31"/>
                  </a:cubicBezTo>
                  <a:cubicBezTo>
                    <a:pt x="510" y="10"/>
                    <a:pt x="486" y="1"/>
                    <a:pt x="4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3392;p57">
              <a:extLst>
                <a:ext uri="{FF2B5EF4-FFF2-40B4-BE49-F238E27FC236}">
                  <a16:creationId xmlns:a16="http://schemas.microsoft.com/office/drawing/2014/main" xmlns="" id="{BF105C53-8987-4879-85BC-61C50ACC2F1A}"/>
                </a:ext>
              </a:extLst>
            </p:cNvPr>
            <p:cNvSpPr/>
            <p:nvPr/>
          </p:nvSpPr>
          <p:spPr>
            <a:xfrm>
              <a:off x="8154276" y="2638638"/>
              <a:ext cx="107805" cy="162023"/>
            </a:xfrm>
            <a:custGeom>
              <a:avLst/>
              <a:gdLst/>
              <a:ahLst/>
              <a:cxnLst/>
              <a:rect l="l" t="t" r="r" b="b"/>
              <a:pathLst>
                <a:path w="4110" h="6177" extrusionOk="0">
                  <a:moveTo>
                    <a:pt x="462" y="1"/>
                  </a:moveTo>
                  <a:cubicBezTo>
                    <a:pt x="409" y="1"/>
                    <a:pt x="355" y="47"/>
                    <a:pt x="360" y="113"/>
                  </a:cubicBezTo>
                  <a:cubicBezTo>
                    <a:pt x="590" y="1720"/>
                    <a:pt x="0" y="3700"/>
                    <a:pt x="590" y="5035"/>
                  </a:cubicBezTo>
                  <a:cubicBezTo>
                    <a:pt x="911" y="5752"/>
                    <a:pt x="1613" y="6176"/>
                    <a:pt x="2350" y="6176"/>
                  </a:cubicBezTo>
                  <a:cubicBezTo>
                    <a:pt x="2609" y="6176"/>
                    <a:pt x="2873" y="6123"/>
                    <a:pt x="3126" y="6012"/>
                  </a:cubicBezTo>
                  <a:lnTo>
                    <a:pt x="3133" y="6005"/>
                  </a:lnTo>
                  <a:cubicBezTo>
                    <a:pt x="3581" y="5802"/>
                    <a:pt x="3933" y="5429"/>
                    <a:pt x="4110" y="4968"/>
                  </a:cubicBezTo>
                  <a:lnTo>
                    <a:pt x="4110" y="4968"/>
                  </a:lnTo>
                  <a:cubicBezTo>
                    <a:pt x="4035" y="5022"/>
                    <a:pt x="3947" y="5069"/>
                    <a:pt x="3865" y="5103"/>
                  </a:cubicBezTo>
                  <a:lnTo>
                    <a:pt x="3852" y="5110"/>
                  </a:lnTo>
                  <a:cubicBezTo>
                    <a:pt x="3601" y="5221"/>
                    <a:pt x="3338" y="5274"/>
                    <a:pt x="3079" y="5274"/>
                  </a:cubicBezTo>
                  <a:cubicBezTo>
                    <a:pt x="2346" y="5274"/>
                    <a:pt x="1643" y="4850"/>
                    <a:pt x="1323" y="4134"/>
                  </a:cubicBezTo>
                  <a:cubicBezTo>
                    <a:pt x="902" y="3171"/>
                    <a:pt x="1079" y="1882"/>
                    <a:pt x="1133" y="635"/>
                  </a:cubicBezTo>
                  <a:cubicBezTo>
                    <a:pt x="923" y="452"/>
                    <a:pt x="719" y="248"/>
                    <a:pt x="529" y="31"/>
                  </a:cubicBezTo>
                  <a:cubicBezTo>
                    <a:pt x="510" y="10"/>
                    <a:pt x="486" y="1"/>
                    <a:pt x="4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3393;p57">
              <a:extLst>
                <a:ext uri="{FF2B5EF4-FFF2-40B4-BE49-F238E27FC236}">
                  <a16:creationId xmlns:a16="http://schemas.microsoft.com/office/drawing/2014/main" xmlns="" id="{DC2F1C41-C3B1-4B10-A42E-35380C45DDC9}"/>
                </a:ext>
              </a:extLst>
            </p:cNvPr>
            <p:cNvSpPr/>
            <p:nvPr/>
          </p:nvSpPr>
          <p:spPr>
            <a:xfrm>
              <a:off x="8145332" y="2435382"/>
              <a:ext cx="203178" cy="195886"/>
            </a:xfrm>
            <a:custGeom>
              <a:avLst/>
              <a:gdLst/>
              <a:ahLst/>
              <a:cxnLst/>
              <a:rect l="l" t="t" r="r" b="b"/>
              <a:pathLst>
                <a:path w="7746" h="7468" extrusionOk="0">
                  <a:moveTo>
                    <a:pt x="182" y="1"/>
                  </a:moveTo>
                  <a:cubicBezTo>
                    <a:pt x="83" y="1"/>
                    <a:pt x="1" y="106"/>
                    <a:pt x="57" y="206"/>
                  </a:cubicBezTo>
                  <a:cubicBezTo>
                    <a:pt x="1162" y="2241"/>
                    <a:pt x="1365" y="5163"/>
                    <a:pt x="2823" y="6655"/>
                  </a:cubicBezTo>
                  <a:cubicBezTo>
                    <a:pt x="3358" y="7196"/>
                    <a:pt x="4063" y="7468"/>
                    <a:pt x="4768" y="7468"/>
                  </a:cubicBezTo>
                  <a:cubicBezTo>
                    <a:pt x="5458" y="7468"/>
                    <a:pt x="6148" y="7208"/>
                    <a:pt x="6681" y="6689"/>
                  </a:cubicBezTo>
                  <a:lnTo>
                    <a:pt x="6695" y="6675"/>
                  </a:lnTo>
                  <a:cubicBezTo>
                    <a:pt x="7746" y="5604"/>
                    <a:pt x="7739" y="3881"/>
                    <a:pt x="6681" y="2817"/>
                  </a:cubicBezTo>
                  <a:cubicBezTo>
                    <a:pt x="5196" y="1346"/>
                    <a:pt x="2274" y="1135"/>
                    <a:pt x="247" y="17"/>
                  </a:cubicBezTo>
                  <a:cubicBezTo>
                    <a:pt x="225" y="6"/>
                    <a:pt x="203" y="1"/>
                    <a:pt x="1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3394;p57">
              <a:extLst>
                <a:ext uri="{FF2B5EF4-FFF2-40B4-BE49-F238E27FC236}">
                  <a16:creationId xmlns:a16="http://schemas.microsoft.com/office/drawing/2014/main" xmlns="" id="{82828841-81BE-428F-8E1F-0ACF40E13F10}"/>
                </a:ext>
              </a:extLst>
            </p:cNvPr>
            <p:cNvSpPr/>
            <p:nvPr/>
          </p:nvSpPr>
          <p:spPr>
            <a:xfrm>
              <a:off x="8145489" y="2435329"/>
              <a:ext cx="196095" cy="195886"/>
            </a:xfrm>
            <a:custGeom>
              <a:avLst/>
              <a:gdLst/>
              <a:ahLst/>
              <a:cxnLst/>
              <a:rect l="l" t="t" r="r" b="b"/>
              <a:pathLst>
                <a:path w="7476" h="7468" extrusionOk="0">
                  <a:moveTo>
                    <a:pt x="173" y="0"/>
                  </a:moveTo>
                  <a:cubicBezTo>
                    <a:pt x="77" y="0"/>
                    <a:pt x="1" y="109"/>
                    <a:pt x="51" y="208"/>
                  </a:cubicBezTo>
                  <a:cubicBezTo>
                    <a:pt x="1163" y="2243"/>
                    <a:pt x="1359" y="5165"/>
                    <a:pt x="2824" y="6657"/>
                  </a:cubicBezTo>
                  <a:cubicBezTo>
                    <a:pt x="3360" y="7196"/>
                    <a:pt x="4066" y="7467"/>
                    <a:pt x="4772" y="7467"/>
                  </a:cubicBezTo>
                  <a:cubicBezTo>
                    <a:pt x="5461" y="7467"/>
                    <a:pt x="6150" y="7209"/>
                    <a:pt x="6682" y="6691"/>
                  </a:cubicBezTo>
                  <a:lnTo>
                    <a:pt x="6696" y="6677"/>
                  </a:lnTo>
                  <a:cubicBezTo>
                    <a:pt x="7191" y="6182"/>
                    <a:pt x="7469" y="5511"/>
                    <a:pt x="7475" y="4806"/>
                  </a:cubicBezTo>
                  <a:lnTo>
                    <a:pt x="7475" y="4806"/>
                  </a:lnTo>
                  <a:cubicBezTo>
                    <a:pt x="7401" y="4914"/>
                    <a:pt x="7313" y="5016"/>
                    <a:pt x="7218" y="5111"/>
                  </a:cubicBezTo>
                  <a:lnTo>
                    <a:pt x="7204" y="5124"/>
                  </a:lnTo>
                  <a:cubicBezTo>
                    <a:pt x="6671" y="5641"/>
                    <a:pt x="5981" y="5898"/>
                    <a:pt x="5291" y="5898"/>
                  </a:cubicBezTo>
                  <a:cubicBezTo>
                    <a:pt x="4586" y="5898"/>
                    <a:pt x="3881" y="5629"/>
                    <a:pt x="3346" y="5090"/>
                  </a:cubicBezTo>
                  <a:cubicBezTo>
                    <a:pt x="2295" y="4019"/>
                    <a:pt x="1895" y="2209"/>
                    <a:pt x="1346" y="520"/>
                  </a:cubicBezTo>
                  <a:cubicBezTo>
                    <a:pt x="966" y="378"/>
                    <a:pt x="600" y="208"/>
                    <a:pt x="241" y="19"/>
                  </a:cubicBezTo>
                  <a:cubicBezTo>
                    <a:pt x="218" y="6"/>
                    <a:pt x="19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3395;p57">
              <a:extLst>
                <a:ext uri="{FF2B5EF4-FFF2-40B4-BE49-F238E27FC236}">
                  <a16:creationId xmlns:a16="http://schemas.microsoft.com/office/drawing/2014/main" xmlns="" id="{9D2740B6-3855-49DD-BF79-88862C9AC370}"/>
                </a:ext>
              </a:extLst>
            </p:cNvPr>
            <p:cNvSpPr/>
            <p:nvPr/>
          </p:nvSpPr>
          <p:spPr>
            <a:xfrm>
              <a:off x="7968961" y="2488183"/>
              <a:ext cx="136606" cy="226968"/>
            </a:xfrm>
            <a:custGeom>
              <a:avLst/>
              <a:gdLst/>
              <a:ahLst/>
              <a:cxnLst/>
              <a:rect l="l" t="t" r="r" b="b"/>
              <a:pathLst>
                <a:path w="5208" h="8653" extrusionOk="0">
                  <a:moveTo>
                    <a:pt x="2251" y="1"/>
                  </a:moveTo>
                  <a:cubicBezTo>
                    <a:pt x="2194" y="1"/>
                    <a:pt x="2137" y="37"/>
                    <a:pt x="2122" y="106"/>
                  </a:cubicBezTo>
                  <a:cubicBezTo>
                    <a:pt x="1648" y="2187"/>
                    <a:pt x="0" y="4343"/>
                    <a:pt x="102" y="6262"/>
                  </a:cubicBezTo>
                  <a:cubicBezTo>
                    <a:pt x="181" y="7610"/>
                    <a:pt x="1299" y="8652"/>
                    <a:pt x="2634" y="8652"/>
                  </a:cubicBezTo>
                  <a:cubicBezTo>
                    <a:pt x="2676" y="8652"/>
                    <a:pt x="2718" y="8651"/>
                    <a:pt x="2760" y="8649"/>
                  </a:cubicBezTo>
                  <a:lnTo>
                    <a:pt x="2773" y="8649"/>
                  </a:lnTo>
                  <a:cubicBezTo>
                    <a:pt x="4157" y="8547"/>
                    <a:pt x="5208" y="7347"/>
                    <a:pt x="5119" y="5964"/>
                  </a:cubicBezTo>
                  <a:cubicBezTo>
                    <a:pt x="4991" y="4038"/>
                    <a:pt x="3092" y="2099"/>
                    <a:pt x="2373" y="85"/>
                  </a:cubicBezTo>
                  <a:cubicBezTo>
                    <a:pt x="2351" y="28"/>
                    <a:pt x="2301" y="1"/>
                    <a:pt x="22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3396;p57">
              <a:extLst>
                <a:ext uri="{FF2B5EF4-FFF2-40B4-BE49-F238E27FC236}">
                  <a16:creationId xmlns:a16="http://schemas.microsoft.com/office/drawing/2014/main" xmlns="" id="{FBEFB62B-1EE4-4E51-AC6C-39048D8AC1E1}"/>
                </a:ext>
              </a:extLst>
            </p:cNvPr>
            <p:cNvSpPr/>
            <p:nvPr/>
          </p:nvSpPr>
          <p:spPr>
            <a:xfrm>
              <a:off x="7968961" y="2488104"/>
              <a:ext cx="117038" cy="227047"/>
            </a:xfrm>
            <a:custGeom>
              <a:avLst/>
              <a:gdLst/>
              <a:ahLst/>
              <a:cxnLst/>
              <a:rect l="l" t="t" r="r" b="b"/>
              <a:pathLst>
                <a:path w="4462" h="8656" extrusionOk="0">
                  <a:moveTo>
                    <a:pt x="2247" y="1"/>
                  </a:moveTo>
                  <a:cubicBezTo>
                    <a:pt x="2191" y="1"/>
                    <a:pt x="2136" y="35"/>
                    <a:pt x="2122" y="102"/>
                  </a:cubicBezTo>
                  <a:cubicBezTo>
                    <a:pt x="1648" y="2190"/>
                    <a:pt x="0" y="4340"/>
                    <a:pt x="102" y="6265"/>
                  </a:cubicBezTo>
                  <a:cubicBezTo>
                    <a:pt x="181" y="7613"/>
                    <a:pt x="1299" y="8655"/>
                    <a:pt x="2634" y="8655"/>
                  </a:cubicBezTo>
                  <a:cubicBezTo>
                    <a:pt x="2676" y="8655"/>
                    <a:pt x="2718" y="8654"/>
                    <a:pt x="2760" y="8652"/>
                  </a:cubicBezTo>
                  <a:lnTo>
                    <a:pt x="2773" y="8652"/>
                  </a:lnTo>
                  <a:cubicBezTo>
                    <a:pt x="3417" y="8605"/>
                    <a:pt x="4028" y="8313"/>
                    <a:pt x="4462" y="7832"/>
                  </a:cubicBezTo>
                  <a:lnTo>
                    <a:pt x="4462" y="7832"/>
                  </a:lnTo>
                  <a:cubicBezTo>
                    <a:pt x="4340" y="7859"/>
                    <a:pt x="4218" y="7872"/>
                    <a:pt x="4096" y="7879"/>
                  </a:cubicBezTo>
                  <a:lnTo>
                    <a:pt x="4082" y="7879"/>
                  </a:lnTo>
                  <a:cubicBezTo>
                    <a:pt x="4040" y="7881"/>
                    <a:pt x="3998" y="7882"/>
                    <a:pt x="3956" y="7882"/>
                  </a:cubicBezTo>
                  <a:cubicBezTo>
                    <a:pt x="2621" y="7882"/>
                    <a:pt x="1503" y="6840"/>
                    <a:pt x="1424" y="5499"/>
                  </a:cubicBezTo>
                  <a:cubicBezTo>
                    <a:pt x="1356" y="4116"/>
                    <a:pt x="2183" y="2617"/>
                    <a:pt x="2828" y="1112"/>
                  </a:cubicBezTo>
                  <a:cubicBezTo>
                    <a:pt x="2651" y="780"/>
                    <a:pt x="2502" y="434"/>
                    <a:pt x="2373" y="88"/>
                  </a:cubicBezTo>
                  <a:cubicBezTo>
                    <a:pt x="2351" y="30"/>
                    <a:pt x="2298" y="1"/>
                    <a:pt x="2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Google Shape;13390;p57">
            <a:extLst>
              <a:ext uri="{FF2B5EF4-FFF2-40B4-BE49-F238E27FC236}">
                <a16:creationId xmlns:a16="http://schemas.microsoft.com/office/drawing/2014/main" xmlns="" id="{C24AB427-06E5-4D90-A357-6BA626D1A413}"/>
              </a:ext>
            </a:extLst>
          </p:cNvPr>
          <p:cNvGrpSpPr/>
          <p:nvPr/>
        </p:nvGrpSpPr>
        <p:grpSpPr>
          <a:xfrm flipH="1">
            <a:off x="11332562" y="890860"/>
            <a:ext cx="379548" cy="365331"/>
            <a:chOff x="7968961" y="2435329"/>
            <a:chExt cx="379548" cy="365331"/>
          </a:xfrm>
          <a:solidFill>
            <a:srgbClr val="ED7D31"/>
          </a:solidFill>
        </p:grpSpPr>
        <p:sp>
          <p:nvSpPr>
            <p:cNvPr id="186" name="Google Shape;13391;p57">
              <a:extLst>
                <a:ext uri="{FF2B5EF4-FFF2-40B4-BE49-F238E27FC236}">
                  <a16:creationId xmlns:a16="http://schemas.microsoft.com/office/drawing/2014/main" xmlns="" id="{8ED678F4-CD96-4B03-9755-FA6ED18DA337}"/>
                </a:ext>
              </a:extLst>
            </p:cNvPr>
            <p:cNvSpPr/>
            <p:nvPr/>
          </p:nvSpPr>
          <p:spPr>
            <a:xfrm>
              <a:off x="8154276" y="2638638"/>
              <a:ext cx="118297" cy="162023"/>
            </a:xfrm>
            <a:custGeom>
              <a:avLst/>
              <a:gdLst/>
              <a:ahLst/>
              <a:cxnLst/>
              <a:rect l="l" t="t" r="r" b="b"/>
              <a:pathLst>
                <a:path w="4510" h="6177" extrusionOk="0">
                  <a:moveTo>
                    <a:pt x="462" y="1"/>
                  </a:moveTo>
                  <a:cubicBezTo>
                    <a:pt x="409" y="1"/>
                    <a:pt x="355" y="47"/>
                    <a:pt x="360" y="113"/>
                  </a:cubicBezTo>
                  <a:cubicBezTo>
                    <a:pt x="590" y="1720"/>
                    <a:pt x="0" y="3700"/>
                    <a:pt x="590" y="5035"/>
                  </a:cubicBezTo>
                  <a:cubicBezTo>
                    <a:pt x="911" y="5752"/>
                    <a:pt x="1613" y="6176"/>
                    <a:pt x="2350" y="6176"/>
                  </a:cubicBezTo>
                  <a:cubicBezTo>
                    <a:pt x="2609" y="6176"/>
                    <a:pt x="2873" y="6123"/>
                    <a:pt x="3126" y="6012"/>
                  </a:cubicBezTo>
                  <a:lnTo>
                    <a:pt x="3133" y="6005"/>
                  </a:lnTo>
                  <a:cubicBezTo>
                    <a:pt x="4089" y="5564"/>
                    <a:pt x="4510" y="4425"/>
                    <a:pt x="4076" y="3462"/>
                  </a:cubicBezTo>
                  <a:cubicBezTo>
                    <a:pt x="3459" y="2133"/>
                    <a:pt x="1594" y="1272"/>
                    <a:pt x="529" y="31"/>
                  </a:cubicBezTo>
                  <a:cubicBezTo>
                    <a:pt x="510" y="10"/>
                    <a:pt x="486" y="1"/>
                    <a:pt x="4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3392;p57">
              <a:extLst>
                <a:ext uri="{FF2B5EF4-FFF2-40B4-BE49-F238E27FC236}">
                  <a16:creationId xmlns:a16="http://schemas.microsoft.com/office/drawing/2014/main" xmlns="" id="{31F07BF4-B5C0-4DE7-8878-1F46F31251CF}"/>
                </a:ext>
              </a:extLst>
            </p:cNvPr>
            <p:cNvSpPr/>
            <p:nvPr/>
          </p:nvSpPr>
          <p:spPr>
            <a:xfrm>
              <a:off x="8154276" y="2638638"/>
              <a:ext cx="107805" cy="162023"/>
            </a:xfrm>
            <a:custGeom>
              <a:avLst/>
              <a:gdLst/>
              <a:ahLst/>
              <a:cxnLst/>
              <a:rect l="l" t="t" r="r" b="b"/>
              <a:pathLst>
                <a:path w="4110" h="6177" extrusionOk="0">
                  <a:moveTo>
                    <a:pt x="462" y="1"/>
                  </a:moveTo>
                  <a:cubicBezTo>
                    <a:pt x="409" y="1"/>
                    <a:pt x="355" y="47"/>
                    <a:pt x="360" y="113"/>
                  </a:cubicBezTo>
                  <a:cubicBezTo>
                    <a:pt x="590" y="1720"/>
                    <a:pt x="0" y="3700"/>
                    <a:pt x="590" y="5035"/>
                  </a:cubicBezTo>
                  <a:cubicBezTo>
                    <a:pt x="911" y="5752"/>
                    <a:pt x="1613" y="6176"/>
                    <a:pt x="2350" y="6176"/>
                  </a:cubicBezTo>
                  <a:cubicBezTo>
                    <a:pt x="2609" y="6176"/>
                    <a:pt x="2873" y="6123"/>
                    <a:pt x="3126" y="6012"/>
                  </a:cubicBezTo>
                  <a:lnTo>
                    <a:pt x="3133" y="6005"/>
                  </a:lnTo>
                  <a:cubicBezTo>
                    <a:pt x="3581" y="5802"/>
                    <a:pt x="3933" y="5429"/>
                    <a:pt x="4110" y="4968"/>
                  </a:cubicBezTo>
                  <a:lnTo>
                    <a:pt x="4110" y="4968"/>
                  </a:lnTo>
                  <a:cubicBezTo>
                    <a:pt x="4035" y="5022"/>
                    <a:pt x="3947" y="5069"/>
                    <a:pt x="3865" y="5103"/>
                  </a:cubicBezTo>
                  <a:lnTo>
                    <a:pt x="3852" y="5110"/>
                  </a:lnTo>
                  <a:cubicBezTo>
                    <a:pt x="3601" y="5221"/>
                    <a:pt x="3338" y="5274"/>
                    <a:pt x="3079" y="5274"/>
                  </a:cubicBezTo>
                  <a:cubicBezTo>
                    <a:pt x="2346" y="5274"/>
                    <a:pt x="1643" y="4850"/>
                    <a:pt x="1323" y="4134"/>
                  </a:cubicBezTo>
                  <a:cubicBezTo>
                    <a:pt x="902" y="3171"/>
                    <a:pt x="1079" y="1882"/>
                    <a:pt x="1133" y="635"/>
                  </a:cubicBezTo>
                  <a:cubicBezTo>
                    <a:pt x="923" y="452"/>
                    <a:pt x="719" y="248"/>
                    <a:pt x="529" y="31"/>
                  </a:cubicBezTo>
                  <a:cubicBezTo>
                    <a:pt x="510" y="10"/>
                    <a:pt x="486" y="1"/>
                    <a:pt x="4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3393;p57">
              <a:extLst>
                <a:ext uri="{FF2B5EF4-FFF2-40B4-BE49-F238E27FC236}">
                  <a16:creationId xmlns:a16="http://schemas.microsoft.com/office/drawing/2014/main" xmlns="" id="{C06AFDEB-750A-4383-8BA0-61D067CEE580}"/>
                </a:ext>
              </a:extLst>
            </p:cNvPr>
            <p:cNvSpPr/>
            <p:nvPr/>
          </p:nvSpPr>
          <p:spPr>
            <a:xfrm>
              <a:off x="8145332" y="2435382"/>
              <a:ext cx="203178" cy="195886"/>
            </a:xfrm>
            <a:custGeom>
              <a:avLst/>
              <a:gdLst/>
              <a:ahLst/>
              <a:cxnLst/>
              <a:rect l="l" t="t" r="r" b="b"/>
              <a:pathLst>
                <a:path w="7746" h="7468" extrusionOk="0">
                  <a:moveTo>
                    <a:pt x="182" y="1"/>
                  </a:moveTo>
                  <a:cubicBezTo>
                    <a:pt x="83" y="1"/>
                    <a:pt x="1" y="106"/>
                    <a:pt x="57" y="206"/>
                  </a:cubicBezTo>
                  <a:cubicBezTo>
                    <a:pt x="1162" y="2241"/>
                    <a:pt x="1365" y="5163"/>
                    <a:pt x="2823" y="6655"/>
                  </a:cubicBezTo>
                  <a:cubicBezTo>
                    <a:pt x="3358" y="7196"/>
                    <a:pt x="4063" y="7468"/>
                    <a:pt x="4768" y="7468"/>
                  </a:cubicBezTo>
                  <a:cubicBezTo>
                    <a:pt x="5458" y="7468"/>
                    <a:pt x="6148" y="7208"/>
                    <a:pt x="6681" y="6689"/>
                  </a:cubicBezTo>
                  <a:lnTo>
                    <a:pt x="6695" y="6675"/>
                  </a:lnTo>
                  <a:cubicBezTo>
                    <a:pt x="7746" y="5604"/>
                    <a:pt x="7739" y="3881"/>
                    <a:pt x="6681" y="2817"/>
                  </a:cubicBezTo>
                  <a:cubicBezTo>
                    <a:pt x="5196" y="1346"/>
                    <a:pt x="2274" y="1135"/>
                    <a:pt x="247" y="17"/>
                  </a:cubicBezTo>
                  <a:cubicBezTo>
                    <a:pt x="225" y="6"/>
                    <a:pt x="203" y="1"/>
                    <a:pt x="1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3394;p57">
              <a:extLst>
                <a:ext uri="{FF2B5EF4-FFF2-40B4-BE49-F238E27FC236}">
                  <a16:creationId xmlns:a16="http://schemas.microsoft.com/office/drawing/2014/main" xmlns="" id="{29D741B3-CA34-4E6C-B0AB-2BE8FC973FA5}"/>
                </a:ext>
              </a:extLst>
            </p:cNvPr>
            <p:cNvSpPr/>
            <p:nvPr/>
          </p:nvSpPr>
          <p:spPr>
            <a:xfrm>
              <a:off x="8145489" y="2435329"/>
              <a:ext cx="196095" cy="195886"/>
            </a:xfrm>
            <a:custGeom>
              <a:avLst/>
              <a:gdLst/>
              <a:ahLst/>
              <a:cxnLst/>
              <a:rect l="l" t="t" r="r" b="b"/>
              <a:pathLst>
                <a:path w="7476" h="7468" extrusionOk="0">
                  <a:moveTo>
                    <a:pt x="173" y="0"/>
                  </a:moveTo>
                  <a:cubicBezTo>
                    <a:pt x="77" y="0"/>
                    <a:pt x="1" y="109"/>
                    <a:pt x="51" y="208"/>
                  </a:cubicBezTo>
                  <a:cubicBezTo>
                    <a:pt x="1163" y="2243"/>
                    <a:pt x="1359" y="5165"/>
                    <a:pt x="2824" y="6657"/>
                  </a:cubicBezTo>
                  <a:cubicBezTo>
                    <a:pt x="3360" y="7196"/>
                    <a:pt x="4066" y="7467"/>
                    <a:pt x="4772" y="7467"/>
                  </a:cubicBezTo>
                  <a:cubicBezTo>
                    <a:pt x="5461" y="7467"/>
                    <a:pt x="6150" y="7209"/>
                    <a:pt x="6682" y="6691"/>
                  </a:cubicBezTo>
                  <a:lnTo>
                    <a:pt x="6696" y="6677"/>
                  </a:lnTo>
                  <a:cubicBezTo>
                    <a:pt x="7191" y="6182"/>
                    <a:pt x="7469" y="5511"/>
                    <a:pt x="7475" y="4806"/>
                  </a:cubicBezTo>
                  <a:lnTo>
                    <a:pt x="7475" y="4806"/>
                  </a:lnTo>
                  <a:cubicBezTo>
                    <a:pt x="7401" y="4914"/>
                    <a:pt x="7313" y="5016"/>
                    <a:pt x="7218" y="5111"/>
                  </a:cubicBezTo>
                  <a:lnTo>
                    <a:pt x="7204" y="5124"/>
                  </a:lnTo>
                  <a:cubicBezTo>
                    <a:pt x="6671" y="5641"/>
                    <a:pt x="5981" y="5898"/>
                    <a:pt x="5291" y="5898"/>
                  </a:cubicBezTo>
                  <a:cubicBezTo>
                    <a:pt x="4586" y="5898"/>
                    <a:pt x="3881" y="5629"/>
                    <a:pt x="3346" y="5090"/>
                  </a:cubicBezTo>
                  <a:cubicBezTo>
                    <a:pt x="2295" y="4019"/>
                    <a:pt x="1895" y="2209"/>
                    <a:pt x="1346" y="520"/>
                  </a:cubicBezTo>
                  <a:cubicBezTo>
                    <a:pt x="966" y="378"/>
                    <a:pt x="600" y="208"/>
                    <a:pt x="241" y="19"/>
                  </a:cubicBezTo>
                  <a:cubicBezTo>
                    <a:pt x="218" y="6"/>
                    <a:pt x="19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3395;p57">
              <a:extLst>
                <a:ext uri="{FF2B5EF4-FFF2-40B4-BE49-F238E27FC236}">
                  <a16:creationId xmlns:a16="http://schemas.microsoft.com/office/drawing/2014/main" xmlns="" id="{0E475BD6-4B7B-4DE2-99D8-912EA04DFB8F}"/>
                </a:ext>
              </a:extLst>
            </p:cNvPr>
            <p:cNvSpPr/>
            <p:nvPr/>
          </p:nvSpPr>
          <p:spPr>
            <a:xfrm>
              <a:off x="7968961" y="2488183"/>
              <a:ext cx="136606" cy="226968"/>
            </a:xfrm>
            <a:custGeom>
              <a:avLst/>
              <a:gdLst/>
              <a:ahLst/>
              <a:cxnLst/>
              <a:rect l="l" t="t" r="r" b="b"/>
              <a:pathLst>
                <a:path w="5208" h="8653" extrusionOk="0">
                  <a:moveTo>
                    <a:pt x="2251" y="1"/>
                  </a:moveTo>
                  <a:cubicBezTo>
                    <a:pt x="2194" y="1"/>
                    <a:pt x="2137" y="37"/>
                    <a:pt x="2122" y="106"/>
                  </a:cubicBezTo>
                  <a:cubicBezTo>
                    <a:pt x="1648" y="2187"/>
                    <a:pt x="0" y="4343"/>
                    <a:pt x="102" y="6262"/>
                  </a:cubicBezTo>
                  <a:cubicBezTo>
                    <a:pt x="181" y="7610"/>
                    <a:pt x="1299" y="8652"/>
                    <a:pt x="2634" y="8652"/>
                  </a:cubicBezTo>
                  <a:cubicBezTo>
                    <a:pt x="2676" y="8652"/>
                    <a:pt x="2718" y="8651"/>
                    <a:pt x="2760" y="8649"/>
                  </a:cubicBezTo>
                  <a:lnTo>
                    <a:pt x="2773" y="8649"/>
                  </a:lnTo>
                  <a:cubicBezTo>
                    <a:pt x="4157" y="8547"/>
                    <a:pt x="5208" y="7347"/>
                    <a:pt x="5119" y="5964"/>
                  </a:cubicBezTo>
                  <a:cubicBezTo>
                    <a:pt x="4991" y="4038"/>
                    <a:pt x="3092" y="2099"/>
                    <a:pt x="2373" y="85"/>
                  </a:cubicBezTo>
                  <a:cubicBezTo>
                    <a:pt x="2351" y="28"/>
                    <a:pt x="2301" y="1"/>
                    <a:pt x="22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3396;p57">
              <a:extLst>
                <a:ext uri="{FF2B5EF4-FFF2-40B4-BE49-F238E27FC236}">
                  <a16:creationId xmlns:a16="http://schemas.microsoft.com/office/drawing/2014/main" xmlns="" id="{68CD42DC-8E32-4470-A2C8-52E3BFEEE041}"/>
                </a:ext>
              </a:extLst>
            </p:cNvPr>
            <p:cNvSpPr/>
            <p:nvPr/>
          </p:nvSpPr>
          <p:spPr>
            <a:xfrm>
              <a:off x="7968961" y="2488104"/>
              <a:ext cx="117038" cy="227047"/>
            </a:xfrm>
            <a:custGeom>
              <a:avLst/>
              <a:gdLst/>
              <a:ahLst/>
              <a:cxnLst/>
              <a:rect l="l" t="t" r="r" b="b"/>
              <a:pathLst>
                <a:path w="4462" h="8656" extrusionOk="0">
                  <a:moveTo>
                    <a:pt x="2247" y="1"/>
                  </a:moveTo>
                  <a:cubicBezTo>
                    <a:pt x="2191" y="1"/>
                    <a:pt x="2136" y="35"/>
                    <a:pt x="2122" y="102"/>
                  </a:cubicBezTo>
                  <a:cubicBezTo>
                    <a:pt x="1648" y="2190"/>
                    <a:pt x="0" y="4340"/>
                    <a:pt x="102" y="6265"/>
                  </a:cubicBezTo>
                  <a:cubicBezTo>
                    <a:pt x="181" y="7613"/>
                    <a:pt x="1299" y="8655"/>
                    <a:pt x="2634" y="8655"/>
                  </a:cubicBezTo>
                  <a:cubicBezTo>
                    <a:pt x="2676" y="8655"/>
                    <a:pt x="2718" y="8654"/>
                    <a:pt x="2760" y="8652"/>
                  </a:cubicBezTo>
                  <a:lnTo>
                    <a:pt x="2773" y="8652"/>
                  </a:lnTo>
                  <a:cubicBezTo>
                    <a:pt x="3417" y="8605"/>
                    <a:pt x="4028" y="8313"/>
                    <a:pt x="4462" y="7832"/>
                  </a:cubicBezTo>
                  <a:lnTo>
                    <a:pt x="4462" y="7832"/>
                  </a:lnTo>
                  <a:cubicBezTo>
                    <a:pt x="4340" y="7859"/>
                    <a:pt x="4218" y="7872"/>
                    <a:pt x="4096" y="7879"/>
                  </a:cubicBezTo>
                  <a:lnTo>
                    <a:pt x="4082" y="7879"/>
                  </a:lnTo>
                  <a:cubicBezTo>
                    <a:pt x="4040" y="7881"/>
                    <a:pt x="3998" y="7882"/>
                    <a:pt x="3956" y="7882"/>
                  </a:cubicBezTo>
                  <a:cubicBezTo>
                    <a:pt x="2621" y="7882"/>
                    <a:pt x="1503" y="6840"/>
                    <a:pt x="1424" y="5499"/>
                  </a:cubicBezTo>
                  <a:cubicBezTo>
                    <a:pt x="1356" y="4116"/>
                    <a:pt x="2183" y="2617"/>
                    <a:pt x="2828" y="1112"/>
                  </a:cubicBezTo>
                  <a:cubicBezTo>
                    <a:pt x="2651" y="780"/>
                    <a:pt x="2502" y="434"/>
                    <a:pt x="2373" y="88"/>
                  </a:cubicBezTo>
                  <a:cubicBezTo>
                    <a:pt x="2351" y="30"/>
                    <a:pt x="2298" y="1"/>
                    <a:pt x="2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6606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53176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299</Words>
  <Application>Microsoft Office PowerPoint</Application>
  <PresentationFormat>Egyéni</PresentationFormat>
  <Paragraphs>48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Erdei-NagyErzsi@sulid.hu</dc:creator>
  <cp:lastModifiedBy>user</cp:lastModifiedBy>
  <cp:revision>10</cp:revision>
  <dcterms:created xsi:type="dcterms:W3CDTF">2020-10-08T13:51:26Z</dcterms:created>
  <dcterms:modified xsi:type="dcterms:W3CDTF">2020-10-08T16:19:13Z</dcterms:modified>
</cp:coreProperties>
</file>