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43E6-96AC-4CFA-84B5-F799054900D1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222A-CCF1-45D8-96C3-223F56B1BA6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287383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43E6-96AC-4CFA-84B5-F799054900D1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222A-CCF1-45D8-96C3-223F56B1BA6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665348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43E6-96AC-4CFA-84B5-F799054900D1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222A-CCF1-45D8-96C3-223F56B1BA6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967286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43E6-96AC-4CFA-84B5-F799054900D1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222A-CCF1-45D8-96C3-223F56B1BA6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49119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43E6-96AC-4CFA-84B5-F799054900D1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222A-CCF1-45D8-96C3-223F56B1BA6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21114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43E6-96AC-4CFA-84B5-F799054900D1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222A-CCF1-45D8-96C3-223F56B1BA6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4252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43E6-96AC-4CFA-84B5-F799054900D1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222A-CCF1-45D8-96C3-223F56B1BA6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865015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43E6-96AC-4CFA-84B5-F799054900D1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222A-CCF1-45D8-96C3-223F56B1BA6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31643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43E6-96AC-4CFA-84B5-F799054900D1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222A-CCF1-45D8-96C3-223F56B1BA6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030844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43E6-96AC-4CFA-84B5-F799054900D1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222A-CCF1-45D8-96C3-223F56B1BA6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71964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643E6-96AC-4CFA-84B5-F799054900D1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5222A-CCF1-45D8-96C3-223F56B1BA6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6880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643E6-96AC-4CFA-84B5-F799054900D1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5222A-CCF1-45D8-96C3-223F56B1BA6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658241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599708" y="2946400"/>
            <a:ext cx="2096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b="1" dirty="0" smtClean="0"/>
              <a:t>A vakond</a:t>
            </a:r>
            <a:endParaRPr lang="hu-HU" sz="3600" b="1" dirty="0"/>
          </a:p>
        </p:txBody>
      </p:sp>
      <p:sp>
        <p:nvSpPr>
          <p:cNvPr id="4" name="Téglalap 3"/>
          <p:cNvSpPr/>
          <p:nvPr/>
        </p:nvSpPr>
        <p:spPr>
          <a:xfrm>
            <a:off x="4470400" y="2817091"/>
            <a:ext cx="2225963" cy="9513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202967" y="1741635"/>
            <a:ext cx="29648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testhossza:</a:t>
            </a:r>
            <a:endParaRPr lang="hu-HU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9301018" y="406400"/>
            <a:ext cx="197658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hu-HU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ellemzői:</a:t>
            </a:r>
            <a:endParaRPr lang="hu-HU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4599708" y="406400"/>
            <a:ext cx="297410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ápláléka:</a:t>
            </a:r>
            <a:endParaRPr lang="hu-HU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6923835" y="3895205"/>
            <a:ext cx="294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ellenségei:</a:t>
            </a:r>
            <a:endParaRPr lang="hu-HU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221440" y="3269565"/>
            <a:ext cx="294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végtagjai:</a:t>
            </a:r>
            <a:endParaRPr lang="hu-HU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4637572" y="4087692"/>
            <a:ext cx="294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szőrzete:</a:t>
            </a:r>
            <a:endParaRPr lang="hu-HU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221440" y="5158555"/>
            <a:ext cx="294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ujjai:</a:t>
            </a:r>
            <a:endParaRPr lang="hu-HU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339666" y="2431533"/>
            <a:ext cx="1773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- 15-17 cm</a:t>
            </a:r>
            <a:endParaRPr lang="hu-HU" dirty="0"/>
          </a:p>
        </p:txBody>
      </p:sp>
      <p:sp>
        <p:nvSpPr>
          <p:cNvPr id="13" name="Szövegdoboz 12"/>
          <p:cNvSpPr txBox="1"/>
          <p:nvPr/>
        </p:nvSpPr>
        <p:spPr>
          <a:xfrm>
            <a:off x="9393382" y="1080655"/>
            <a:ext cx="1690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rovarevő</a:t>
            </a:r>
            <a:endParaRPr lang="hu-HU" dirty="0"/>
          </a:p>
        </p:txBody>
      </p:sp>
      <p:sp>
        <p:nvSpPr>
          <p:cNvPr id="14" name="Szövegdoboz 13"/>
          <p:cNvSpPr txBox="1"/>
          <p:nvPr/>
        </p:nvSpPr>
        <p:spPr>
          <a:xfrm>
            <a:off x="4668980" y="882103"/>
            <a:ext cx="1958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rovarok</a:t>
            </a:r>
            <a:endParaRPr lang="hu-HU" dirty="0"/>
          </a:p>
        </p:txBody>
      </p:sp>
      <p:sp>
        <p:nvSpPr>
          <p:cNvPr id="15" name="Szövegdoboz 14"/>
          <p:cNvSpPr txBox="1"/>
          <p:nvPr/>
        </p:nvSpPr>
        <p:spPr>
          <a:xfrm>
            <a:off x="4668980" y="1209872"/>
            <a:ext cx="147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parajok</a:t>
            </a:r>
            <a:endParaRPr lang="hu-HU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4675906" y="1558560"/>
            <a:ext cx="147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giliszta</a:t>
            </a:r>
            <a:endParaRPr lang="hu-HU" dirty="0"/>
          </a:p>
        </p:txBody>
      </p:sp>
      <p:sp>
        <p:nvSpPr>
          <p:cNvPr id="17" name="Szövegdoboz 16"/>
          <p:cNvSpPr txBox="1"/>
          <p:nvPr/>
        </p:nvSpPr>
        <p:spPr>
          <a:xfrm>
            <a:off x="4708233" y="1886329"/>
            <a:ext cx="1408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béka</a:t>
            </a:r>
            <a:endParaRPr lang="hu-HU" dirty="0"/>
          </a:p>
        </p:txBody>
      </p:sp>
      <p:sp>
        <p:nvSpPr>
          <p:cNvPr id="18" name="Szövegdoboz 17"/>
          <p:cNvSpPr txBox="1"/>
          <p:nvPr/>
        </p:nvSpPr>
        <p:spPr>
          <a:xfrm flipH="1">
            <a:off x="4708233" y="2172794"/>
            <a:ext cx="1180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gyík</a:t>
            </a:r>
            <a:endParaRPr lang="hu-HU" dirty="0"/>
          </a:p>
        </p:txBody>
      </p:sp>
      <p:sp>
        <p:nvSpPr>
          <p:cNvPr id="19" name="Szövegdoboz 18"/>
          <p:cNvSpPr txBox="1"/>
          <p:nvPr/>
        </p:nvSpPr>
        <p:spPr>
          <a:xfrm flipH="1">
            <a:off x="9400308" y="2142590"/>
            <a:ext cx="1348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magányos</a:t>
            </a:r>
            <a:endParaRPr lang="hu-HU" dirty="0"/>
          </a:p>
        </p:txBody>
      </p:sp>
      <p:sp>
        <p:nvSpPr>
          <p:cNvPr id="21" name="Szövegdoboz 20"/>
          <p:cNvSpPr txBox="1"/>
          <p:nvPr/>
        </p:nvSpPr>
        <p:spPr>
          <a:xfrm>
            <a:off x="9382295" y="1454819"/>
            <a:ext cx="2724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- 3-4 kölyköt hoz a világra</a:t>
            </a:r>
            <a:endParaRPr lang="hu-HU" dirty="0"/>
          </a:p>
        </p:txBody>
      </p:sp>
      <p:sp>
        <p:nvSpPr>
          <p:cNvPr id="22" name="Szövegdoboz 21"/>
          <p:cNvSpPr txBox="1"/>
          <p:nvPr/>
        </p:nvSpPr>
        <p:spPr>
          <a:xfrm>
            <a:off x="9550397" y="1780524"/>
            <a:ext cx="1847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évente kétszer </a:t>
            </a:r>
            <a:endParaRPr lang="hu-HU" dirty="0"/>
          </a:p>
        </p:txBody>
      </p:sp>
      <p:sp>
        <p:nvSpPr>
          <p:cNvPr id="23" name="Szövegdoboz 22"/>
          <p:cNvSpPr txBox="1"/>
          <p:nvPr/>
        </p:nvSpPr>
        <p:spPr>
          <a:xfrm>
            <a:off x="9382295" y="2523365"/>
            <a:ext cx="2346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Kettő- négy évig él</a:t>
            </a:r>
            <a:endParaRPr lang="hu-HU" dirty="0"/>
          </a:p>
        </p:txBody>
      </p:sp>
      <p:sp>
        <p:nvSpPr>
          <p:cNvPr id="24" name="Szövegdoboz 23"/>
          <p:cNvSpPr txBox="1"/>
          <p:nvPr/>
        </p:nvSpPr>
        <p:spPr>
          <a:xfrm>
            <a:off x="277090" y="256492"/>
            <a:ext cx="294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élőhelye:</a:t>
            </a:r>
            <a:endParaRPr lang="hu-HU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Szövegdoboz 24"/>
          <p:cNvSpPr txBox="1"/>
          <p:nvPr/>
        </p:nvSpPr>
        <p:spPr>
          <a:xfrm>
            <a:off x="293250" y="779593"/>
            <a:ext cx="1791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hazánk</a:t>
            </a:r>
            <a:endParaRPr lang="hu-HU" dirty="0"/>
          </a:p>
        </p:txBody>
      </p:sp>
      <p:sp>
        <p:nvSpPr>
          <p:cNvPr id="26" name="Szövegdoboz 25"/>
          <p:cNvSpPr txBox="1"/>
          <p:nvPr/>
        </p:nvSpPr>
        <p:spPr>
          <a:xfrm flipH="1">
            <a:off x="277090" y="1163476"/>
            <a:ext cx="1589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kiskertek</a:t>
            </a:r>
            <a:endParaRPr lang="hu-HU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265307" y="3922931"/>
            <a:ext cx="1819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rövidek</a:t>
            </a:r>
            <a:endParaRPr lang="hu-HU" dirty="0"/>
          </a:p>
        </p:txBody>
      </p:sp>
      <p:sp>
        <p:nvSpPr>
          <p:cNvPr id="28" name="Szövegdoboz 27"/>
          <p:cNvSpPr txBox="1"/>
          <p:nvPr/>
        </p:nvSpPr>
        <p:spPr>
          <a:xfrm>
            <a:off x="265307" y="4306393"/>
            <a:ext cx="2625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vízszintes helyzetűek</a:t>
            </a:r>
            <a:endParaRPr lang="hu-HU" dirty="0"/>
          </a:p>
        </p:txBody>
      </p:sp>
      <p:sp>
        <p:nvSpPr>
          <p:cNvPr id="29" name="Szövegdoboz 28"/>
          <p:cNvSpPr txBox="1"/>
          <p:nvPr/>
        </p:nvSpPr>
        <p:spPr>
          <a:xfrm>
            <a:off x="277090" y="4689855"/>
            <a:ext cx="2089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széles a tenyere</a:t>
            </a:r>
            <a:endParaRPr lang="hu-HU" dirty="0"/>
          </a:p>
        </p:txBody>
      </p:sp>
      <p:sp>
        <p:nvSpPr>
          <p:cNvPr id="30" name="Szövegdoboz 29"/>
          <p:cNvSpPr txBox="1"/>
          <p:nvPr/>
        </p:nvSpPr>
        <p:spPr>
          <a:xfrm>
            <a:off x="227673" y="5707071"/>
            <a:ext cx="1997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rövidek</a:t>
            </a:r>
            <a:endParaRPr lang="hu-HU" dirty="0"/>
          </a:p>
        </p:txBody>
      </p:sp>
      <p:sp>
        <p:nvSpPr>
          <p:cNvPr id="31" name="Szövegdoboz 30"/>
          <p:cNvSpPr txBox="1"/>
          <p:nvPr/>
        </p:nvSpPr>
        <p:spPr>
          <a:xfrm>
            <a:off x="221440" y="6032898"/>
            <a:ext cx="1238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</a:t>
            </a:r>
            <a:r>
              <a:rPr lang="hu-HU" dirty="0" err="1" smtClean="0"/>
              <a:t>hártyásak</a:t>
            </a:r>
            <a:endParaRPr lang="hu-HU" dirty="0"/>
          </a:p>
        </p:txBody>
      </p:sp>
      <p:sp>
        <p:nvSpPr>
          <p:cNvPr id="32" name="Szövegdoboz 31"/>
          <p:cNvSpPr txBox="1"/>
          <p:nvPr/>
        </p:nvSpPr>
        <p:spPr>
          <a:xfrm flipH="1">
            <a:off x="221440" y="6351029"/>
            <a:ext cx="1633220" cy="371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ásószervek</a:t>
            </a:r>
            <a:endParaRPr lang="hu-HU" dirty="0"/>
          </a:p>
        </p:txBody>
      </p:sp>
      <p:sp>
        <p:nvSpPr>
          <p:cNvPr id="34" name="Szövegdoboz 33"/>
          <p:cNvSpPr txBox="1"/>
          <p:nvPr/>
        </p:nvSpPr>
        <p:spPr>
          <a:xfrm>
            <a:off x="2857971" y="3836756"/>
            <a:ext cx="294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szeme:</a:t>
            </a:r>
            <a:endParaRPr lang="hu-HU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Szövegdoboz 34"/>
          <p:cNvSpPr txBox="1"/>
          <p:nvPr/>
        </p:nvSpPr>
        <p:spPr>
          <a:xfrm>
            <a:off x="2742048" y="4478440"/>
            <a:ext cx="15891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mákszemnyi</a:t>
            </a:r>
            <a:endParaRPr lang="hu-HU" dirty="0"/>
          </a:p>
        </p:txBody>
      </p:sp>
      <p:sp>
        <p:nvSpPr>
          <p:cNvPr id="36" name="Szövegdoboz 35"/>
          <p:cNvSpPr txBox="1"/>
          <p:nvPr/>
        </p:nvSpPr>
        <p:spPr>
          <a:xfrm>
            <a:off x="2773106" y="5118074"/>
            <a:ext cx="294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füle:</a:t>
            </a:r>
            <a:endParaRPr lang="hu-HU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Szövegdoboz 36"/>
          <p:cNvSpPr txBox="1"/>
          <p:nvPr/>
        </p:nvSpPr>
        <p:spPr>
          <a:xfrm>
            <a:off x="2815703" y="5604366"/>
            <a:ext cx="1515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apró</a:t>
            </a:r>
            <a:endParaRPr lang="hu-HU" dirty="0"/>
          </a:p>
        </p:txBody>
      </p:sp>
      <p:sp>
        <p:nvSpPr>
          <p:cNvPr id="38" name="Szövegdoboz 37"/>
          <p:cNvSpPr txBox="1"/>
          <p:nvPr/>
        </p:nvSpPr>
        <p:spPr>
          <a:xfrm>
            <a:off x="2808541" y="6018801"/>
            <a:ext cx="1681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nincs fülkagyló</a:t>
            </a:r>
            <a:endParaRPr lang="hu-HU" dirty="0"/>
          </a:p>
        </p:txBody>
      </p:sp>
      <p:sp>
        <p:nvSpPr>
          <p:cNvPr id="39" name="Szövegdoboz 38"/>
          <p:cNvSpPr txBox="1"/>
          <p:nvPr/>
        </p:nvSpPr>
        <p:spPr>
          <a:xfrm>
            <a:off x="4682835" y="4785717"/>
            <a:ext cx="1801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fekete</a:t>
            </a:r>
            <a:endParaRPr lang="hu-HU" dirty="0"/>
          </a:p>
        </p:txBody>
      </p:sp>
      <p:sp>
        <p:nvSpPr>
          <p:cNvPr id="40" name="Szövegdoboz 39"/>
          <p:cNvSpPr txBox="1"/>
          <p:nvPr/>
        </p:nvSpPr>
        <p:spPr>
          <a:xfrm>
            <a:off x="4637804" y="5210407"/>
            <a:ext cx="1321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bársonyos</a:t>
            </a:r>
            <a:endParaRPr lang="hu-HU" dirty="0"/>
          </a:p>
        </p:txBody>
      </p:sp>
      <p:sp>
        <p:nvSpPr>
          <p:cNvPr id="41" name="Szövegdoboz 40"/>
          <p:cNvSpPr txBox="1"/>
          <p:nvPr/>
        </p:nvSpPr>
        <p:spPr>
          <a:xfrm>
            <a:off x="4675906" y="5572674"/>
            <a:ext cx="1321259" cy="383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tömött</a:t>
            </a:r>
            <a:endParaRPr lang="hu-HU" dirty="0"/>
          </a:p>
        </p:txBody>
      </p:sp>
      <p:sp>
        <p:nvSpPr>
          <p:cNvPr id="42" name="Szövegdoboz 41"/>
          <p:cNvSpPr txBox="1"/>
          <p:nvPr/>
        </p:nvSpPr>
        <p:spPr>
          <a:xfrm>
            <a:off x="9400308" y="2946400"/>
            <a:ext cx="2373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Nem alszik téli álmot</a:t>
            </a:r>
            <a:endParaRPr lang="hu-HU" dirty="0"/>
          </a:p>
        </p:txBody>
      </p:sp>
      <p:sp>
        <p:nvSpPr>
          <p:cNvPr id="43" name="Szövegdoboz 42"/>
          <p:cNvSpPr txBox="1"/>
          <p:nvPr/>
        </p:nvSpPr>
        <p:spPr>
          <a:xfrm>
            <a:off x="7006700" y="1571504"/>
            <a:ext cx="294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mozgása:</a:t>
            </a:r>
            <a:endParaRPr lang="hu-HU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Szövegdoboz 43"/>
          <p:cNvSpPr txBox="1"/>
          <p:nvPr/>
        </p:nvSpPr>
        <p:spPr>
          <a:xfrm>
            <a:off x="7039260" y="2255661"/>
            <a:ext cx="167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</a:t>
            </a:r>
            <a:r>
              <a:rPr lang="hu-HU" dirty="0"/>
              <a:t>é</a:t>
            </a:r>
            <a:r>
              <a:rPr lang="hu-HU" dirty="0" smtClean="0"/>
              <a:t>jjel nappal</a:t>
            </a:r>
            <a:endParaRPr lang="hu-HU" dirty="0"/>
          </a:p>
        </p:txBody>
      </p:sp>
      <p:sp>
        <p:nvSpPr>
          <p:cNvPr id="45" name="Szövegdoboz 44"/>
          <p:cNvSpPr txBox="1"/>
          <p:nvPr/>
        </p:nvSpPr>
        <p:spPr>
          <a:xfrm>
            <a:off x="7046761" y="2616199"/>
            <a:ext cx="1487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folyosókban</a:t>
            </a:r>
            <a:endParaRPr lang="hu-HU" dirty="0"/>
          </a:p>
        </p:txBody>
      </p:sp>
      <p:sp>
        <p:nvSpPr>
          <p:cNvPr id="46" name="Szövegdoboz 45"/>
          <p:cNvSpPr txBox="1"/>
          <p:nvPr/>
        </p:nvSpPr>
        <p:spPr>
          <a:xfrm>
            <a:off x="7047679" y="3016061"/>
            <a:ext cx="1676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-föld felületén</a:t>
            </a:r>
            <a:endParaRPr lang="hu-HU" dirty="0"/>
          </a:p>
        </p:txBody>
      </p:sp>
      <p:sp>
        <p:nvSpPr>
          <p:cNvPr id="47" name="Szövegdoboz 46"/>
          <p:cNvSpPr txBox="1"/>
          <p:nvPr/>
        </p:nvSpPr>
        <p:spPr>
          <a:xfrm>
            <a:off x="7069863" y="3377731"/>
            <a:ext cx="1372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vízben</a:t>
            </a:r>
            <a:endParaRPr lang="hu-HU" dirty="0"/>
          </a:p>
        </p:txBody>
      </p:sp>
      <p:sp>
        <p:nvSpPr>
          <p:cNvPr id="48" name="Szövegdoboz 47"/>
          <p:cNvSpPr txBox="1"/>
          <p:nvPr/>
        </p:nvSpPr>
        <p:spPr>
          <a:xfrm>
            <a:off x="6943666" y="4464845"/>
            <a:ext cx="19973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görény</a:t>
            </a:r>
          </a:p>
        </p:txBody>
      </p:sp>
      <p:sp>
        <p:nvSpPr>
          <p:cNvPr id="49" name="Szövegdoboz 48"/>
          <p:cNvSpPr txBox="1"/>
          <p:nvPr/>
        </p:nvSpPr>
        <p:spPr>
          <a:xfrm>
            <a:off x="6947461" y="4722036"/>
            <a:ext cx="1877293" cy="376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menyét</a:t>
            </a:r>
            <a:endParaRPr lang="hu-HU" dirty="0"/>
          </a:p>
        </p:txBody>
      </p:sp>
      <p:sp>
        <p:nvSpPr>
          <p:cNvPr id="50" name="Szövegdoboz 49"/>
          <p:cNvSpPr txBox="1"/>
          <p:nvPr/>
        </p:nvSpPr>
        <p:spPr>
          <a:xfrm>
            <a:off x="6953936" y="5017275"/>
            <a:ext cx="923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bagoly</a:t>
            </a:r>
            <a:endParaRPr lang="hu-HU" dirty="0"/>
          </a:p>
        </p:txBody>
      </p:sp>
      <p:sp>
        <p:nvSpPr>
          <p:cNvPr id="52" name="Szövegdoboz 51"/>
          <p:cNvSpPr txBox="1"/>
          <p:nvPr/>
        </p:nvSpPr>
        <p:spPr>
          <a:xfrm>
            <a:off x="6960168" y="5302740"/>
            <a:ext cx="126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sólyom</a:t>
            </a:r>
          </a:p>
        </p:txBody>
      </p:sp>
      <p:sp>
        <p:nvSpPr>
          <p:cNvPr id="53" name="Szövegdoboz 52"/>
          <p:cNvSpPr txBox="1"/>
          <p:nvPr/>
        </p:nvSpPr>
        <p:spPr>
          <a:xfrm>
            <a:off x="6975171" y="5602259"/>
            <a:ext cx="1036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ölyv</a:t>
            </a:r>
            <a:endParaRPr lang="hu-HU" dirty="0"/>
          </a:p>
        </p:txBody>
      </p:sp>
      <p:sp>
        <p:nvSpPr>
          <p:cNvPr id="54" name="Szövegdoboz 53"/>
          <p:cNvSpPr txBox="1"/>
          <p:nvPr/>
        </p:nvSpPr>
        <p:spPr>
          <a:xfrm>
            <a:off x="6975171" y="5920694"/>
            <a:ext cx="1112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holló</a:t>
            </a:r>
            <a:endParaRPr lang="hu-HU" dirty="0"/>
          </a:p>
        </p:txBody>
      </p:sp>
      <p:sp>
        <p:nvSpPr>
          <p:cNvPr id="55" name="Szövegdoboz 54"/>
          <p:cNvSpPr txBox="1"/>
          <p:nvPr/>
        </p:nvSpPr>
        <p:spPr>
          <a:xfrm>
            <a:off x="6975171" y="6217564"/>
            <a:ext cx="1265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- gólya</a:t>
            </a:r>
            <a:endParaRPr lang="hu-HU" dirty="0"/>
          </a:p>
        </p:txBody>
      </p:sp>
      <p:sp>
        <p:nvSpPr>
          <p:cNvPr id="56" name="Szövegdoboz 55"/>
          <p:cNvSpPr txBox="1"/>
          <p:nvPr/>
        </p:nvSpPr>
        <p:spPr>
          <a:xfrm>
            <a:off x="9400308" y="3491437"/>
            <a:ext cx="2946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rajz:</a:t>
            </a:r>
            <a:endParaRPr lang="hu-HU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7" name="Kép 5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71557" y="4292263"/>
            <a:ext cx="3483263" cy="2239240"/>
          </a:xfrm>
          <a:prstGeom prst="rect">
            <a:avLst/>
          </a:prstGeom>
        </p:spPr>
      </p:pic>
      <p:cxnSp>
        <p:nvCxnSpPr>
          <p:cNvPr id="20" name="Egyenes összekötő nyíllal 19"/>
          <p:cNvCxnSpPr/>
          <p:nvPr/>
        </p:nvCxnSpPr>
        <p:spPr>
          <a:xfrm flipH="1" flipV="1">
            <a:off x="1963878" y="864100"/>
            <a:ext cx="2323426" cy="20213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nyíllal 50"/>
          <p:cNvCxnSpPr/>
          <p:nvPr/>
        </p:nvCxnSpPr>
        <p:spPr>
          <a:xfrm flipH="1" flipV="1">
            <a:off x="2120549" y="2187290"/>
            <a:ext cx="2245359" cy="8754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gyenes összekötő nyíllal 58"/>
          <p:cNvCxnSpPr/>
          <p:nvPr/>
        </p:nvCxnSpPr>
        <p:spPr>
          <a:xfrm flipH="1">
            <a:off x="2201363" y="3313030"/>
            <a:ext cx="2093442" cy="2716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gyenes összekötő nyíllal 60"/>
          <p:cNvCxnSpPr/>
          <p:nvPr/>
        </p:nvCxnSpPr>
        <p:spPr>
          <a:xfrm flipH="1">
            <a:off x="1459684" y="3546564"/>
            <a:ext cx="2827620" cy="18400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gyenes összekötő nyíllal 62"/>
          <p:cNvCxnSpPr>
            <a:stCxn id="34" idx="0"/>
          </p:cNvCxnSpPr>
          <p:nvPr/>
        </p:nvCxnSpPr>
        <p:spPr>
          <a:xfrm flipH="1">
            <a:off x="4130296" y="3836756"/>
            <a:ext cx="200875" cy="1418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gyenes összekötő nyíllal 64"/>
          <p:cNvCxnSpPr/>
          <p:nvPr/>
        </p:nvCxnSpPr>
        <p:spPr>
          <a:xfrm flipH="1">
            <a:off x="3810043" y="4024734"/>
            <a:ext cx="732282" cy="11856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gyenes összekötő nyíllal 66"/>
          <p:cNvCxnSpPr/>
          <p:nvPr/>
        </p:nvCxnSpPr>
        <p:spPr>
          <a:xfrm flipV="1">
            <a:off x="5801135" y="1066769"/>
            <a:ext cx="7031" cy="157645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gyenes összekötő nyíllal 68"/>
          <p:cNvCxnSpPr/>
          <p:nvPr/>
        </p:nvCxnSpPr>
        <p:spPr>
          <a:xfrm flipV="1">
            <a:off x="6086762" y="2124696"/>
            <a:ext cx="894776" cy="5002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gyenes összekötő nyíllal 70"/>
          <p:cNvCxnSpPr/>
          <p:nvPr/>
        </p:nvCxnSpPr>
        <p:spPr>
          <a:xfrm flipV="1">
            <a:off x="5997165" y="779593"/>
            <a:ext cx="3124660" cy="16549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gyenes összekötő nyíllal 74"/>
          <p:cNvCxnSpPr/>
          <p:nvPr/>
        </p:nvCxnSpPr>
        <p:spPr>
          <a:xfrm>
            <a:off x="5496025" y="3836756"/>
            <a:ext cx="0" cy="3354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gyenes összekötő nyíllal 76"/>
          <p:cNvCxnSpPr/>
          <p:nvPr/>
        </p:nvCxnSpPr>
        <p:spPr>
          <a:xfrm>
            <a:off x="6889515" y="3649232"/>
            <a:ext cx="2411503" cy="20961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gyenes összekötő nyíllal 78"/>
          <p:cNvCxnSpPr/>
          <p:nvPr/>
        </p:nvCxnSpPr>
        <p:spPr>
          <a:xfrm>
            <a:off x="6627090" y="3895205"/>
            <a:ext cx="379610" cy="2123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53824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6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5" grpId="0"/>
      <p:bldP spid="37" grpId="0"/>
      <p:bldP spid="38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2" grpId="0"/>
      <p:bldP spid="53" grpId="0"/>
      <p:bldP spid="54" grpId="0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537847" y="405330"/>
            <a:ext cx="40149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7200" b="1" dirty="0" smtClean="0"/>
              <a:t>A vakond</a:t>
            </a:r>
            <a:endParaRPr lang="hu-HU" sz="7200" b="1" dirty="0"/>
          </a:p>
        </p:txBody>
      </p:sp>
      <p:sp>
        <p:nvSpPr>
          <p:cNvPr id="3" name="Szövegdoboz 2"/>
          <p:cNvSpPr txBox="1"/>
          <p:nvPr/>
        </p:nvSpPr>
        <p:spPr>
          <a:xfrm>
            <a:off x="431094" y="1748407"/>
            <a:ext cx="37270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élőhelye:</a:t>
            </a:r>
            <a:endParaRPr lang="hu-HU" sz="6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231843" y="2906818"/>
            <a:ext cx="39262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testhossza:</a:t>
            </a:r>
            <a:endParaRPr lang="hu-HU" sz="6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327317" y="4251342"/>
            <a:ext cx="37634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végtagjai:</a:t>
            </a:r>
            <a:endParaRPr lang="hu-HU" sz="6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532013" y="5595866"/>
            <a:ext cx="294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ujjai:</a:t>
            </a:r>
            <a:endParaRPr lang="hu-HU" sz="6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zövegdoboz 7"/>
          <p:cNvSpPr txBox="1"/>
          <p:nvPr/>
        </p:nvSpPr>
        <p:spPr>
          <a:xfrm>
            <a:off x="4634613" y="134280"/>
            <a:ext cx="38993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sz="6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ápláléka:</a:t>
            </a:r>
            <a:endParaRPr lang="hu-HU" sz="6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4634613" y="1420819"/>
            <a:ext cx="294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szeme:</a:t>
            </a:r>
            <a:endParaRPr lang="hu-HU" sz="6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4634613" y="2713624"/>
            <a:ext cx="294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füle:</a:t>
            </a:r>
            <a:endParaRPr lang="hu-HU" sz="6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4634613" y="3837435"/>
            <a:ext cx="35727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szőrzete:</a:t>
            </a:r>
            <a:endParaRPr lang="hu-HU" sz="6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4321424" y="5272814"/>
            <a:ext cx="35727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mozgása:</a:t>
            </a:r>
            <a:endParaRPr lang="hu-HU" sz="6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zövegdoboz 12"/>
          <p:cNvSpPr txBox="1"/>
          <p:nvPr/>
        </p:nvSpPr>
        <p:spPr>
          <a:xfrm>
            <a:off x="8521139" y="2906818"/>
            <a:ext cx="35738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hu-HU" sz="6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ellemzői:</a:t>
            </a:r>
            <a:endParaRPr lang="hu-HU" sz="6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zövegdoboz 13"/>
          <p:cNvSpPr txBox="1"/>
          <p:nvPr/>
        </p:nvSpPr>
        <p:spPr>
          <a:xfrm>
            <a:off x="9012027" y="4224452"/>
            <a:ext cx="294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rajz:</a:t>
            </a:r>
            <a:endParaRPr lang="hu-HU" sz="6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8374465" y="1420818"/>
            <a:ext cx="38175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ellenségei:</a:t>
            </a:r>
            <a:endParaRPr lang="hu-HU" sz="6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76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143</Words>
  <Application>Microsoft Office PowerPoint</Application>
  <PresentationFormat>Egyéni</PresentationFormat>
  <Paragraphs>63</Paragraphs>
  <Slides>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</vt:i4>
      </vt:variant>
    </vt:vector>
  </HeadingPairs>
  <TitlesOfParts>
    <vt:vector size="3" baseType="lpstr">
      <vt:lpstr>Office-téma</vt:lpstr>
      <vt:lpstr>1. dia</vt:lpstr>
      <vt:lpstr>2.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Figeczkiné Kobzi Barbara</dc:creator>
  <cp:lastModifiedBy>user</cp:lastModifiedBy>
  <cp:revision>14</cp:revision>
  <dcterms:created xsi:type="dcterms:W3CDTF">2022-03-23T17:44:29Z</dcterms:created>
  <dcterms:modified xsi:type="dcterms:W3CDTF">2022-08-22T22:42:37Z</dcterms:modified>
</cp:coreProperties>
</file>