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2" r:id="rId14"/>
    <p:sldId id="271" r:id="rId15"/>
    <p:sldId id="269" r:id="rId16"/>
    <p:sldId id="273" r:id="rId17"/>
    <p:sldId id="270" r:id="rId18"/>
    <p:sldId id="277" r:id="rId19"/>
    <p:sldId id="278" r:id="rId20"/>
    <p:sldId id="276" r:id="rId21"/>
    <p:sldId id="282" r:id="rId22"/>
    <p:sldId id="280" r:id="rId23"/>
    <p:sldId id="281" r:id="rId24"/>
    <p:sldId id="27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1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79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8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85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9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2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0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3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55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5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6_36LL05w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6_36LL05w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39F043-02A0-4BC5-9407-A583D851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12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DC9F1E5-542A-41F6-A24C-750DC96D0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tx1"/>
                </a:solidFill>
              </a:rPr>
              <a:t>Olvasás óra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C17540A-2835-49BA-AC70-E5ABB0A77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Niki nénivel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15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BB6E29-2735-4D9D-9977-88E2B470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Légyölő galóca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E552A6E-4345-4689-A523-7D99D5CE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Piros a kalapja, fehér pöttyökkel.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Nagyon mérgező gomba.</a:t>
            </a: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színével felhívja magára a figyelmet, hogy "ne egyél meg, mérgező vagyok".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Erdőben található meg.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Régen papírra kenték a gombát, 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a legyeket irtották vele - innen is a neve.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C89E1F0D-EABB-4EE9-B2BD-24109E4C1F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263" y="3429000"/>
            <a:ext cx="5549578" cy="28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3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8E6626-0215-46B0-AD21-BF006DDF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Vargánya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474ED61-C263-43BA-A409-1B79078A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Népies nevén úrigomba.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Legtermetesebb és legkiadósabb.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Mindenféle erdőben előfordul. Egész Európában elterjedt.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mérgező és nem mérgező faja.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Kalapja átmérője 15– 25cm . 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Zsírosan fénylő, gesztenyebarna, fehér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peremü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Tönkje akár 15 cm. 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86F511F0-BD4C-42EB-B7B4-436492AEED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439" y="2103120"/>
            <a:ext cx="4876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CA6D42-0883-46F8-B89D-D7102F0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Helyezkedj el kényelmesen!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8BBED10-26CC-4F04-9D16-27AA3E88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50" y="2103438"/>
            <a:ext cx="6159499" cy="3849687"/>
          </a:xfrm>
        </p:spPr>
      </p:pic>
    </p:spTree>
    <p:extLst>
      <p:ext uri="{BB962C8B-B14F-4D97-AF65-F5344CB8AC3E}">
        <p14:creationId xmlns:p14="http://schemas.microsoft.com/office/powerpoint/2010/main" xmlns="" val="229494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14702C4-EC2F-471E-8151-0A4FB8B9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gombák királya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087CCABD-B007-498F-BC17-9E25C34D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640" y="1685805"/>
            <a:ext cx="6254496" cy="4529601"/>
          </a:xfrm>
        </p:spPr>
      </p:pic>
    </p:spTree>
    <p:extLst>
      <p:ext uri="{BB962C8B-B14F-4D97-AF65-F5344CB8AC3E}">
        <p14:creationId xmlns:p14="http://schemas.microsoft.com/office/powerpoint/2010/main" xmlns="" val="278526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457C00E-AF32-408B-A791-5228279B5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528" y="480978"/>
            <a:ext cx="5788152" cy="56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04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DEC8215-0336-40E7-A8E6-60CA5D8C6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008" y="718832"/>
            <a:ext cx="6956254" cy="5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DADCA22-83FC-4B3F-9F65-C0B1EB561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521" y="1243584"/>
            <a:ext cx="8005158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67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>
            <a:extLst>
              <a:ext uri="{FF2B5EF4-FFF2-40B4-BE49-F238E27FC236}">
                <a16:creationId xmlns:a16="http://schemas.microsoft.com/office/drawing/2014/main" xmlns="" id="{E2DC80A1-316D-43E2-BC42-9B1F431D8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016" y="762746"/>
            <a:ext cx="6563086" cy="53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62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8FFB8B8-46F3-4E47-9D31-F729B523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Beszélgessünk!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85ECC9E-29E3-490E-B13E-C859665D8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Szereplők: erdész, nyúl, gombák</a:t>
            </a:r>
          </a:p>
          <a:p>
            <a:r>
              <a:rPr lang="hu-HU" dirty="0"/>
              <a:t>Helyszín: az erdő</a:t>
            </a:r>
          </a:p>
          <a:p>
            <a:r>
              <a:rPr lang="hu-HU" dirty="0"/>
              <a:t>Mit szerettek volna a gombák? A gombák királyt szerettek volna választani.</a:t>
            </a:r>
          </a:p>
          <a:p>
            <a:r>
              <a:rPr lang="hu-HU" dirty="0"/>
              <a:t>Kit kértek fel előszőr? </a:t>
            </a:r>
          </a:p>
          <a:p>
            <a:r>
              <a:rPr lang="hu-HU" dirty="0"/>
              <a:t>– Az erdészt. </a:t>
            </a:r>
          </a:p>
          <a:p>
            <a:r>
              <a:rPr lang="hu-HU" dirty="0"/>
              <a:t>Kit kértek fel királynak másodjára? </a:t>
            </a:r>
          </a:p>
          <a:p>
            <a:r>
              <a:rPr lang="hu-HU" dirty="0"/>
              <a:t>– A nyulat.</a:t>
            </a:r>
          </a:p>
          <a:p>
            <a:r>
              <a:rPr lang="hu-HU" dirty="0"/>
              <a:t>Ki volt az önként jelentkező király? </a:t>
            </a:r>
          </a:p>
          <a:p>
            <a:r>
              <a:rPr lang="hu-HU" dirty="0"/>
              <a:t>– A légyölő galóca.</a:t>
            </a:r>
          </a:p>
          <a:p>
            <a:r>
              <a:rPr lang="hu-HU" dirty="0"/>
              <a:t>Miért nem akarta a többi gomba, hogy a légyölő galóca legyen a király?</a:t>
            </a:r>
          </a:p>
          <a:p>
            <a:r>
              <a:rPr lang="hu-HU" dirty="0"/>
              <a:t>Kit választottak meg végül királynak? </a:t>
            </a:r>
          </a:p>
          <a:p>
            <a:r>
              <a:rPr lang="hu-HU" dirty="0"/>
              <a:t>– A vargányát.</a:t>
            </a:r>
          </a:p>
          <a:p>
            <a:r>
              <a:rPr lang="hu-HU" dirty="0"/>
              <a:t>Miért a vargányát választották meg?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222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9AA1FE-1D2B-4A53-A471-32E0EF42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Olvassuk el újra a mesét!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C75AF8-BD74-49E5-B11E-187E97E6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Nyissátok ki a tankönyvet a 171. oldalon!</a:t>
            </a:r>
          </a:p>
        </p:txBody>
      </p:sp>
    </p:spTree>
    <p:extLst>
      <p:ext uri="{BB962C8B-B14F-4D97-AF65-F5344CB8AC3E}">
        <p14:creationId xmlns:p14="http://schemas.microsoft.com/office/powerpoint/2010/main" xmlns="" val="65305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239A08-1853-417C-84F8-661BA89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Hallgassátok meg a dalt! Figyeljétek meg, miről szól a dal!</a:t>
            </a:r>
          </a:p>
        </p:txBody>
      </p:sp>
      <p:pic>
        <p:nvPicPr>
          <p:cNvPr id="4" name="Online médiaelem 3">
            <a:hlinkClick r:id="" action="ppaction://media"/>
            <a:extLst>
              <a:ext uri="{FF2B5EF4-FFF2-40B4-BE49-F238E27FC236}">
                <a16:creationId xmlns:a16="http://schemas.microsoft.com/office/drawing/2014/main" xmlns="" id="{FA4D9E56-1E88-4ED1-9490-0A2615AE49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7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75F536A-AD44-44E3-9F87-D267054D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Igaz vagy hamis?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7BF27D-2090-4C08-9ACD-2DBA542EB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https://wordwall.net/hu/resource/12157184/olvas%c3%a1s/gomb%c3%a1k-kir%c3%a1lya</a:t>
            </a:r>
          </a:p>
        </p:txBody>
      </p:sp>
    </p:spTree>
    <p:extLst>
      <p:ext uri="{BB962C8B-B14F-4D97-AF65-F5344CB8AC3E}">
        <p14:creationId xmlns:p14="http://schemas.microsoft.com/office/powerpoint/2010/main" xmlns="" val="395001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378A65D-628D-42BA-9396-C91F5B22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Hallgassuk meg az órai elején hallott dalt ismét!</a:t>
            </a:r>
          </a:p>
        </p:txBody>
      </p:sp>
      <p:pic>
        <p:nvPicPr>
          <p:cNvPr id="4" name="Online médiaelem 3">
            <a:hlinkClick r:id="" action="ppaction://media"/>
            <a:extLst>
              <a:ext uri="{FF2B5EF4-FFF2-40B4-BE49-F238E27FC236}">
                <a16:creationId xmlns:a16="http://schemas.microsoft.com/office/drawing/2014/main" xmlns="" id="{3AD1983B-4711-4C14-ACDB-0FC40779B8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6818F3-C438-468C-B9AB-0FCF5EF7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Őzláb</a:t>
            </a:r>
            <a:r>
              <a:rPr lang="hu-HU" dirty="0"/>
              <a:t> gomba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10E4AB28-4C3A-4364-AAF1-3148F9E36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636" y="2370337"/>
            <a:ext cx="3441628" cy="258122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AA1E926-BFF1-4B09-9073-0E6184796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604" y="2036333"/>
            <a:ext cx="2610986" cy="3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5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681B0F-7BDD-4BDB-85D7-01744F87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Susulyka gomba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5AD301C9-20C6-4ADC-BC98-07D9575D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823" y="2134583"/>
            <a:ext cx="4660777" cy="3492476"/>
          </a:xfrm>
        </p:spPr>
      </p:pic>
    </p:spTree>
    <p:extLst>
      <p:ext uri="{BB962C8B-B14F-4D97-AF65-F5344CB8AC3E}">
        <p14:creationId xmlns:p14="http://schemas.microsoft.com/office/powerpoint/2010/main" xmlns="" val="24639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DDE63B-CBCA-4339-AFF7-551A21DA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Ügyesek voltatok!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064BDE6-8017-47D3-B2FD-81455F857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237" y="1968250"/>
            <a:ext cx="6924582" cy="3923929"/>
          </a:xfrm>
        </p:spPr>
      </p:pic>
    </p:spTree>
    <p:extLst>
      <p:ext uri="{BB962C8B-B14F-4D97-AF65-F5344CB8AC3E}">
        <p14:creationId xmlns:p14="http://schemas.microsoft.com/office/powerpoint/2010/main" xmlns="" val="1589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8793DF-A0FE-4058-9574-84BA45B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Tinóru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9E94DBE-01F2-4140-89C6-1AD95641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tinóruk együtt élnek a fákkal.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Barna színűek.</a:t>
            </a:r>
          </a:p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tönk 5-12 centiméter hosszú, a kalapja 5-10 centiméter átmérőjű.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Jószagú, jóízű, ehető gomba.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C5096CE3-7987-4D91-BFF1-4FD12BBC2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986" y="3429001"/>
            <a:ext cx="3725847" cy="26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0A601B-B02E-4AD6-86D8-49E0356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Pereszke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A8A4B01-91FE-46DA-B0BE-FFFE1EE9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tönkje lila színű, íze és szaga kellemes, ehető gomba.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tönkje 3-6 centiméter magas, kalapja 5-15 centiméter széles.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Réteken, legelőkön, erdőszéleken él.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D39315E2-78AC-45EC-B366-D396164A7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380" y="3164706"/>
            <a:ext cx="3770439" cy="27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2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BB66DA-60F7-450D-8CED-EEB646EE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Rókagomba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E8B1562-8DF6-4725-B60C-6FCB28D3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néven sárgagomba, vagy csirkegomba.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Tölcsér alakú kalapja szabálytalan, kiszélesedő és fodros szélű. 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Közepes termetű, tojássárga színű ehető gomba.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Nyáron és kora ősszel jelenik meg a meleg és esős időszakokban</a:t>
            </a: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9879CEB5-1E43-4DFD-8FB3-30D26348D9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264" y="3258105"/>
            <a:ext cx="4037086" cy="29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3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2B01142-B05E-40E4-9A3C-88EADE56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Kucsmagomba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E0B61E0-E86B-4314-A4D2-A46CC88E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Süvege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tojásdad formájú, barázdált.</a:t>
            </a:r>
          </a:p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zíne fehéres-szürkésbarna, de őzbarnának is mondják.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Magassága elérheti a 20 cm-t is. 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Finom, fűszeres illata van és az íze is finom.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Egész Európában elterjedt.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Jellemzően tavasszal terem.</a:t>
            </a: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D17BB69F-C988-4AFE-AEFF-0081FDCF26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026" y="2613965"/>
            <a:ext cx="3879603" cy="34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8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BB270A-F7E2-4C93-B648-590FCF2E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Csiperke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2C7B7B0-C8D1-46DB-8694-6072850CE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alapja fiatalon domború, majd ellaposodik.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Lemezei sűrűn állók, színe fehér, agyagszínű.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Tönkje vaskos, húsa vastag.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Erdőszélén, fenyőerdőben májustól novemberig fordul elő. 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Illata kellemes.</a:t>
            </a:r>
          </a:p>
          <a:p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Spórával szaporodik.</a:t>
            </a:r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88596F24-1385-404C-8E09-ECFF803987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338" y="2702179"/>
            <a:ext cx="4636717" cy="3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6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AC6BB1-9F2A-491E-A744-A9FE6151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Galamb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1B78A55-882B-40FF-8403-181477BE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1200 faja van.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Élénk színű.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közöttük ehető és mérges is.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Kalapjaik 5-15 cm átmérőjűek, általában szabályos domború alakúak.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Sima, selyemfényű vagy bársonyos felszínűek, ritkán nyálkásak, a spóráik fehéres színűek. 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B63AE4CF-ACC4-45E4-B8CD-0F7E2A8F2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728" y="642594"/>
            <a:ext cx="2841668" cy="32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4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E7785D-08FB-4533-A18B-1056A7DB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Pöfeteg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5665317-B715-4C8D-8331-E1BBC2E8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Nagy, pufók, gomba, legtöbbször fehér színű.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Akár 40 centiméter is lehet az átmérője. </a:t>
            </a: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Erdőn, mezőn megtalálható.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Ehető, finom rántott gombát, gombapörköltet lehet belőle készíteni.</a:t>
            </a:r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5A9291D9-2FD0-4047-9CC7-4B531C15FF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796" y="2561844"/>
            <a:ext cx="4050033" cy="34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0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502</Words>
  <Application>Microsoft Office PowerPoint</Application>
  <PresentationFormat>Egyéni</PresentationFormat>
  <Paragraphs>81</Paragraphs>
  <Slides>24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SavonVTI</vt:lpstr>
      <vt:lpstr>Olvasás óra</vt:lpstr>
      <vt:lpstr>Hallgassátok meg a dalt! Figyeljétek meg, miről szól a dal!</vt:lpstr>
      <vt:lpstr>Tinóru</vt:lpstr>
      <vt:lpstr>Pereszke</vt:lpstr>
      <vt:lpstr>Rókagomba</vt:lpstr>
      <vt:lpstr>Kucsmagomba</vt:lpstr>
      <vt:lpstr>Csiperke gomba</vt:lpstr>
      <vt:lpstr>Galamb gomba</vt:lpstr>
      <vt:lpstr>Pöfeteg gomba</vt:lpstr>
      <vt:lpstr>Légyölő galóca</vt:lpstr>
      <vt:lpstr>Vargánya</vt:lpstr>
      <vt:lpstr>Helyezkedj el kényelmesen! </vt:lpstr>
      <vt:lpstr>A gombák királya</vt:lpstr>
      <vt:lpstr>14. dia</vt:lpstr>
      <vt:lpstr>15. dia</vt:lpstr>
      <vt:lpstr>16. dia</vt:lpstr>
      <vt:lpstr>17. dia</vt:lpstr>
      <vt:lpstr>Beszélgessünk!</vt:lpstr>
      <vt:lpstr>Olvassuk el újra a mesét!</vt:lpstr>
      <vt:lpstr>Igaz vagy hamis?</vt:lpstr>
      <vt:lpstr>Hallgassuk meg az órai elején hallott dalt ismét!</vt:lpstr>
      <vt:lpstr>Őzláb gomba</vt:lpstr>
      <vt:lpstr>Susulyka gomba</vt:lpstr>
      <vt:lpstr>Ügyesek voltatok!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 óra</dc:title>
  <dc:creator>Nikoletta Rákos</dc:creator>
  <cp:lastModifiedBy>user</cp:lastModifiedBy>
  <cp:revision>24</cp:revision>
  <dcterms:created xsi:type="dcterms:W3CDTF">2021-03-07T08:08:17Z</dcterms:created>
  <dcterms:modified xsi:type="dcterms:W3CDTF">2021-04-11T21:12:01Z</dcterms:modified>
</cp:coreProperties>
</file>