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72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976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93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091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73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1527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146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61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924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692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6843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3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FEAA-8450-488B-93AA-D20DE633FF7E}" type="datetimeFigureOut">
              <a:rPr lang="hu-HU" smtClean="0"/>
              <a:pPr/>
              <a:t>2021.03.25.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2AC6-FC68-4567-A4C7-A2CCC741B1E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47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783771"/>
            <a:ext cx="9144000" cy="1763487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-dj-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hu-H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gyj-vel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írt szavak</a:t>
            </a:r>
            <a:endParaRPr lang="hu-H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978331"/>
            <a:ext cx="9144000" cy="2279469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Szükséges eszközök: - Nyelvtan és helyesírás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TK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                   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 -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kis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nyelvtanfüzet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- grafit és zöld ceruza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1185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384662"/>
            <a:ext cx="9144000" cy="2455817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munkátokat!</a:t>
            </a:r>
            <a:endParaRPr lang="hu-H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 descr="Hugs | Hug gif, Cute love gif, Animated emoticon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137" y="653143"/>
            <a:ext cx="2921725" cy="2191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4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TK 80/1.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964" y="365125"/>
            <a:ext cx="7364072" cy="5016774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4815431"/>
            <a:ext cx="723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40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80/2.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968" y="1397725"/>
            <a:ext cx="9600063" cy="3841027"/>
          </a:xfrm>
        </p:spPr>
      </p:pic>
      <p:cxnSp>
        <p:nvCxnSpPr>
          <p:cNvPr id="7" name="Egyenes összekötő 6"/>
          <p:cNvCxnSpPr/>
          <p:nvPr/>
        </p:nvCxnSpPr>
        <p:spPr>
          <a:xfrm>
            <a:off x="2416629" y="4898571"/>
            <a:ext cx="2638697" cy="13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560320" y="4498461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Másold le a füzetedbe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Lips Sticker by L'Oreal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165" y="365125"/>
            <a:ext cx="1610871" cy="161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elhő 9"/>
          <p:cNvSpPr/>
          <p:nvPr/>
        </p:nvSpPr>
        <p:spPr>
          <a:xfrm>
            <a:off x="5541045" y="110802"/>
            <a:ext cx="1109908" cy="770623"/>
          </a:xfrm>
          <a:prstGeom prst="cloudCallout">
            <a:avLst>
              <a:gd name="adj1" fmla="val -59794"/>
              <a:gd name="adj2" fmla="val 6938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err="1" smtClean="0">
                <a:solidFill>
                  <a:srgbClr val="FF0000"/>
                </a:solidFill>
              </a:rPr>
              <a:t>ggy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Resources for Hearing - Julia's Wiki Pag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281" y="365125"/>
            <a:ext cx="158212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7443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80/3.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745" y="1690688"/>
            <a:ext cx="9838509" cy="3002361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4500" y="3598611"/>
            <a:ext cx="8334151" cy="1168579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5146766" y="3043646"/>
            <a:ext cx="104503" cy="4808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589814" y="2943799"/>
            <a:ext cx="104503" cy="522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6371697" y="2859132"/>
            <a:ext cx="32113" cy="534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>
            <a:off x="7643628" y="2859132"/>
            <a:ext cx="82220" cy="534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8190411" y="2873829"/>
            <a:ext cx="104503" cy="534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638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81/4.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0258" y="621843"/>
            <a:ext cx="8388603" cy="474433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2925" y="3435667"/>
            <a:ext cx="3371946" cy="13714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7003" y="3372244"/>
            <a:ext cx="2859066" cy="14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880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82/6.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175" y="234496"/>
            <a:ext cx="6927650" cy="5014119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6150" y="4107716"/>
            <a:ext cx="5161461" cy="12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748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82. oldal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2244148"/>
          </a:xfrm>
        </p:spPr>
      </p:pic>
      <p:pic>
        <p:nvPicPr>
          <p:cNvPr id="2050" name="Picture 2" descr="Little Disciples Preschool Aberdeen Idaho | Teacher favorite things, Letter  t, Literacy specialis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25" y="3804207"/>
            <a:ext cx="15906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965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994" cy="1325563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Füzetkép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2787" y="365125"/>
            <a:ext cx="56864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729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r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TK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82/7.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587" y="1362865"/>
            <a:ext cx="8670825" cy="3977190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3620" y="4389120"/>
            <a:ext cx="5870990" cy="9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112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58</Words>
  <Application>Microsoft Office PowerPoint</Application>
  <PresentationFormat>Egyéni</PresentationFormat>
  <Paragraphs>15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A -dj-vel, -gyj-vel írt szavak</vt:lpstr>
      <vt:lpstr>TK 80/1.</vt:lpstr>
      <vt:lpstr>TK 80/2.</vt:lpstr>
      <vt:lpstr>TK 80/3.</vt:lpstr>
      <vt:lpstr>TK 81/4.</vt:lpstr>
      <vt:lpstr>TK 82/6.</vt:lpstr>
      <vt:lpstr>TK 82. oldal</vt:lpstr>
      <vt:lpstr>Füzetkép</vt:lpstr>
      <vt:lpstr>TK 82/7.</vt:lpstr>
      <vt:lpstr>Köszönöm a munkátokat!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–dj-vel, -gyj-vel írt szavak</dc:title>
  <dc:creator>alsós54354</dc:creator>
  <cp:lastModifiedBy>user</cp:lastModifiedBy>
  <cp:revision>44</cp:revision>
  <dcterms:created xsi:type="dcterms:W3CDTF">2021-03-22T15:24:45Z</dcterms:created>
  <dcterms:modified xsi:type="dcterms:W3CDTF">2021-03-25T08:34:51Z</dcterms:modified>
</cp:coreProperties>
</file>