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624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93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7399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6680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372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8401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8409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0240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7302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0143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8325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276A-E98F-4EC4-A649-75DA0D42A943}" type="datetimeFigureOut">
              <a:rPr lang="hu-HU" smtClean="0"/>
              <a:pPr/>
              <a:t>2021.04.15.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C5C1C-9007-4623-B329-B28F1139DFD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8939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ordwall.net/resource/12650536" TargetMode="External"/><Relationship Id="rId7" Type="http://schemas.openxmlformats.org/officeDocument/2006/relationships/hyperlink" Target="https://wordwall.net/play/987/113/22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wordwall.net/play/1278/181/843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ordwall.net/resource/1238841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5" Type="http://schemas.openxmlformats.org/officeDocument/2006/relationships/image" Target="../media/image4.png"/><Relationship Id="rId4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7200" b="1" dirty="0" smtClean="0"/>
              <a:t>NYELVTAN</a:t>
            </a:r>
            <a:endParaRPr lang="hu-HU" sz="72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/>
              <a:t>2021.04.14.</a:t>
            </a:r>
            <a:endParaRPr lang="hu-HU" sz="3200" b="1" dirty="0"/>
          </a:p>
        </p:txBody>
      </p:sp>
      <p:pic>
        <p:nvPicPr>
          <p:cNvPr id="4" name="Picture 2" descr="Bird Clipart High Res Stock Images | Shutte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32" y="2465160"/>
            <a:ext cx="2794453" cy="39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rd Clipart - Clipart.W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394" y="130401"/>
            <a:ext cx="3812664" cy="297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606" y="287110"/>
            <a:ext cx="3603852" cy="238470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90333" y="3037505"/>
            <a:ext cx="40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https://wordwall.net/resource/12650536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0426" y="287110"/>
            <a:ext cx="3512004" cy="238727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938789" y="3037505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5"/>
              </a:rPr>
              <a:t>https://wordwall.net/play/1278/181/843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606" y="3683836"/>
            <a:ext cx="3603852" cy="196144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57402" y="5922276"/>
            <a:ext cx="3938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7"/>
              </a:rPr>
              <a:t>https://wordwall.net/play/987/113/228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3711" y="3505200"/>
            <a:ext cx="3196317" cy="2262879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938789" y="5925474"/>
            <a:ext cx="4072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9"/>
              </a:rPr>
              <a:t>https://wordwall.net/resource/12388416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2890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rd Clipart High Res Stock Images | Shutter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32" y="2465160"/>
            <a:ext cx="2794453" cy="39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755571" y="659564"/>
            <a:ext cx="814274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SZÉPEN DOLGOZTÁL!</a:t>
            </a:r>
          </a:p>
          <a:p>
            <a:pPr algn="ctr"/>
            <a:endParaRPr lang="hu-HU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hu-HU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JÓ PIHENÉST KÍVÁNOK!</a:t>
            </a:r>
            <a:endParaRPr lang="hu-HU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5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| Creative drawn spring wallpa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7216"/>
            <a:ext cx="12192001" cy="68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05760" y="2468571"/>
            <a:ext cx="61435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6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TOLLBAMONDÁS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T_04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74330" y="3761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3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485" y="138546"/>
            <a:ext cx="9991752" cy="64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6049817" cy="2816814"/>
          </a:xfrm>
          <a:prstGeom prst="rect">
            <a:avLst/>
          </a:prstGeom>
        </p:spPr>
      </p:pic>
      <p:pic>
        <p:nvPicPr>
          <p:cNvPr id="3" name="Kép 2"/>
          <p:cNvPicPr/>
          <p:nvPr/>
        </p:nvPicPr>
        <p:blipFill rotWithShape="1">
          <a:blip r:embed="rId3" cstate="print"/>
          <a:srcRect b="7230"/>
          <a:stretch/>
        </p:blipFill>
        <p:spPr>
          <a:xfrm>
            <a:off x="4239490" y="2697019"/>
            <a:ext cx="7952509" cy="416098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618182" y="2937162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618181" y="3491621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618181" y="4033706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618180" y="4583408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618179" y="5125493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618179" y="5737747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4618178" y="6297874"/>
            <a:ext cx="7038109" cy="5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004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Library Bags Clipart Library Bag - Money Bag Clip Art - Png Download  (#192098) - Pin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810" y="1479570"/>
            <a:ext cx="4076412" cy="573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Potato Png - Potatoes Clipart Transparent Png (#555770) - Pi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119" y="941965"/>
            <a:ext cx="3622098" cy="197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sparent Onion Png - Cartoon Picture Of Onions , Free Transparent Clipart 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8222" y="3796145"/>
            <a:ext cx="3889409" cy="28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ctor Carrot Png Picture - Transparent Background Carrots Clipart, Png  Download - vh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65" y="4533124"/>
            <a:ext cx="3751406" cy="207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10" cstate="print"/>
          <a:srcRect b="66968"/>
          <a:stretch/>
        </p:blipFill>
        <p:spPr>
          <a:xfrm>
            <a:off x="4793673" y="3224"/>
            <a:ext cx="7398327" cy="14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1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 (3281 db) - 2. oldal - Butoraid.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490" y="1804761"/>
            <a:ext cx="3240768" cy="32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pples clipart. Free download transparent .PNG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147" y="4013368"/>
            <a:ext cx="4046311" cy="252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nges clipart oragne, Picture #3030552 oranges clipart orag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89" y="650684"/>
            <a:ext cx="2554968" cy="28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by Sylvia Bodiford on PLUM | Clip art, Fruit illustration, Free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0857" y="205241"/>
            <a:ext cx="3199040" cy="31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 rotWithShape="1">
          <a:blip r:embed="rId9" cstate="print"/>
          <a:srcRect t="33208" b="42348"/>
          <a:stretch/>
        </p:blipFill>
        <p:spPr>
          <a:xfrm>
            <a:off x="0" y="5529943"/>
            <a:ext cx="8001000" cy="13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3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by Andrea on Imprimibles | Mason jar diy, Mason jar crafts, Jar craf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3" t="5609" r="6195" b="3418"/>
          <a:stretch/>
        </p:blipFill>
        <p:spPr bwMode="auto">
          <a:xfrm>
            <a:off x="5018313" y="1877105"/>
            <a:ext cx="1948543" cy="348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Cherry Png Image, Free Download - Cherries Clipart, Transparent Png -  vh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5720" y="449263"/>
            <a:ext cx="4229212" cy="288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 Komputer Aprikot Peach, Persik, Makanan alami, makanan png | PNG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4278085"/>
            <a:ext cx="3827912" cy="21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71 Zöldségek ideas | zöldségek, gyümölcs, növénye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9247" y="3755572"/>
            <a:ext cx="1925778" cy="29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/>
          <p:nvPr/>
        </p:nvPicPr>
        <p:blipFill rotWithShape="1">
          <a:blip r:embed="rId8" cstate="print"/>
          <a:srcRect t="56223" b="16856"/>
          <a:stretch/>
        </p:blipFill>
        <p:spPr>
          <a:xfrm>
            <a:off x="-1" y="0"/>
            <a:ext cx="8131629" cy="14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58325" cy="3057525"/>
          </a:xfrm>
          <a:prstGeom prst="rect">
            <a:avLst/>
          </a:prstGeom>
        </p:spPr>
      </p:pic>
      <p:pic>
        <p:nvPicPr>
          <p:cNvPr id="3" name="Kép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6858" y="3156857"/>
            <a:ext cx="9035142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14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666" y="1417864"/>
            <a:ext cx="11318264" cy="33827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7294" y="2732314"/>
            <a:ext cx="3579449" cy="6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</Words>
  <Application>Microsoft Office PowerPoint</Application>
  <PresentationFormat>Egyéni</PresentationFormat>
  <Paragraphs>10</Paragraphs>
  <Slides>11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NYELVTAN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NYELVTAN</dc:title>
  <dc:creator>Polónyi Katalin</dc:creator>
  <cp:lastModifiedBy>user</cp:lastModifiedBy>
  <cp:revision>5</cp:revision>
  <dcterms:created xsi:type="dcterms:W3CDTF">2021-04-13T15:46:43Z</dcterms:created>
  <dcterms:modified xsi:type="dcterms:W3CDTF">2021-04-15T06:59:06Z</dcterms:modified>
</cp:coreProperties>
</file>