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1" r:id="rId2"/>
    <p:sldId id="258" r:id="rId3"/>
    <p:sldId id="262" r:id="rId4"/>
    <p:sldId id="263" r:id="rId5"/>
    <p:sldId id="267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 showGuides="1">
      <p:cViewPr varScale="1">
        <p:scale>
          <a:sx n="65" d="100"/>
          <a:sy n="65" d="100"/>
        </p:scale>
        <p:origin x="724" y="40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30F2-5B87-4240-AEBA-C0BCF8C60A08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8BEC1-2948-412C-BE1D-0FB66CEFDE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6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BEC1-2948-412C-BE1D-0FB66CEFDE5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28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27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3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57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26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4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5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1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2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1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0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3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7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67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CF0ED-12B8-4DF1-A0CE-B18683CC71DA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1D9D5B-C86E-4340-B89C-1F2DBCA4E3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3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 descr="capa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14875"/>
            <a:ext cx="2571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 descr="beka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80" y="5072050"/>
            <a:ext cx="2071702" cy="17859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316" name="Kép 3" descr="csiga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3500438"/>
            <a:ext cx="67151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Kép 4" descr="dino3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928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Kép 6" descr="hernyo0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12056" y="2764632"/>
            <a:ext cx="71151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Kép 7" descr="nyí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28625"/>
            <a:ext cx="20685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Kép 9" descr="katic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3314" y="3857626"/>
            <a:ext cx="5000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9997" y="2581475"/>
            <a:ext cx="114298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ú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hu-HU" sz="7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</a:t>
            </a:r>
            <a:r>
              <a:rPr lang="hu-HU" sz="7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hu-HU" sz="7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ó e ú a a e</a:t>
            </a:r>
            <a:r>
              <a:rPr lang="hu-HU" sz="7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</a:t>
            </a:r>
            <a:r>
              <a:rPr lang="hu-HU" sz="7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</a:t>
            </a:r>
            <a:r>
              <a:rPr lang="hu-HU" sz="7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hu-HU" sz="7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ú a</a:t>
            </a:r>
            <a:endParaRPr lang="hu-HU" sz="72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rtó cuki egér rajz | Cute drawings, Mouse illustration, Cut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6" y="1402215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986817" y="1125696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9600" dirty="0" smtClean="0">
              <a:solidFill>
                <a:srgbClr val="00B050"/>
              </a:solidFill>
            </a:endParaRPr>
          </a:p>
          <a:p>
            <a:r>
              <a:rPr lang="hu-HU" sz="20000" dirty="0" smtClean="0">
                <a:solidFill>
                  <a:srgbClr val="00B050"/>
                </a:solidFill>
              </a:rPr>
              <a:t>c</a:t>
            </a:r>
            <a:endParaRPr lang="hu-HU" sz="2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stag szóló színes ceruza Milan 12 színben F35173100-/ 8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0" y="272142"/>
            <a:ext cx="2732314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ba cumi [B6 695 3250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2" y="601775"/>
            <a:ext cx="3203575" cy="24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gyszerűen eltűntek a nagy fehér cápák Dél-Afrika vizeibő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35" y="703479"/>
            <a:ext cx="3864562" cy="25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gyszerűen eltűntek a nagy fehér cápák Dél-Afrika vizeibő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229" y="-6707308"/>
            <a:ext cx="2041315" cy="13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korfigura malac 15 cm vásárlása az OBI -ná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39" y="3281196"/>
            <a:ext cx="2580342" cy="25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ci óriás plüss 120 cm-es - eMAG.h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2" y="3196347"/>
            <a:ext cx="2750039" cy="27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 foci is megváltozhat - Hír - Computerworl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71" y="3552946"/>
            <a:ext cx="3465472" cy="21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dobbantás - Gyereketető | Arabic calligraphy,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9" y="1029653"/>
            <a:ext cx="2183765" cy="141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Vector graphics Aranyos majom integet #95757354 | stock images Fotky&amp;F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20" y="858560"/>
            <a:ext cx="159004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Vector graphics Aranyos majom integet #95757354 | stock images Fotky&amp;F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87468"/>
            <a:ext cx="159004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Fejlesztőjátékok a tanórán – Ritmusjátékok | sniik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42" y="892850"/>
            <a:ext cx="1617345" cy="161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Fejlesztőjátékok a tanórán – Ritmusjátékok | sniik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28" y="2449593"/>
            <a:ext cx="1617345" cy="161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dobbantás - Gyereketető | Arabic calligraphy,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719030"/>
            <a:ext cx="2183765" cy="141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 descr="dobbantás - Gyereketető | Arabic calligraphy,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4" y="2719029"/>
            <a:ext cx="2183765" cy="141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Vector graphics Aranyos majom integet #95757354 | stock images Fotky&amp;F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85" y="2587585"/>
            <a:ext cx="159004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Kép 16" descr="Vector graphics Aranyos majom integet #95757354 | stock images Fotky&amp;F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8" y="4349710"/>
            <a:ext cx="159004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 descr="Fejlesztőjátékok a tanórán – Ritmusjátékok | sniik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88" y="4174807"/>
            <a:ext cx="1617345" cy="161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Kép 20" descr="dobbantás - Gyereketető | Arabic calligraphy,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18" y="4410906"/>
            <a:ext cx="2183765" cy="141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Kép 24" descr="Fejlesztőjátékok a tanórán – Ritmusjátékok | sniik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48" y="4312203"/>
            <a:ext cx="1617345" cy="161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5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74" y="2266442"/>
            <a:ext cx="9440592" cy="2734057"/>
          </a:xfrm>
          <a:ln>
            <a:solidFill>
              <a:srgbClr val="92D050"/>
            </a:solidFill>
          </a:ln>
        </p:spPr>
      </p:pic>
      <p:sp>
        <p:nvSpPr>
          <p:cNvPr id="20" name="Ellipszis 19"/>
          <p:cNvSpPr/>
          <p:nvPr/>
        </p:nvSpPr>
        <p:spPr>
          <a:xfrm>
            <a:off x="4949190" y="2514600"/>
            <a:ext cx="400050" cy="7543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6389370" y="2514600"/>
            <a:ext cx="422910" cy="7543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7578090" y="2514600"/>
            <a:ext cx="365760" cy="7543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9029700" y="2354580"/>
            <a:ext cx="491490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5349239" y="3348990"/>
            <a:ext cx="502921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8286750" y="3429000"/>
            <a:ext cx="491490" cy="7886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9429750" y="3428999"/>
            <a:ext cx="548640" cy="85153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3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89070" y="1840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4" y="174372"/>
            <a:ext cx="8326012" cy="6363588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3989070" y="20248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235190" y="38862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132320" y="479129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132320" y="570569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892540" y="20248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8892540" y="293929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869055" y="2971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4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788669"/>
            <a:ext cx="7178040" cy="5646421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3509010" y="1245870"/>
            <a:ext cx="1200150" cy="777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709160" y="1245870"/>
            <a:ext cx="3063240" cy="9486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3646170" y="1245870"/>
            <a:ext cx="2183130" cy="777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H="1">
            <a:off x="6146048" y="1337310"/>
            <a:ext cx="986272" cy="11658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3646170" y="4686300"/>
            <a:ext cx="4126230" cy="13373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4812030" y="4549140"/>
            <a:ext cx="1334018" cy="1371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3509010" y="4686300"/>
            <a:ext cx="2543175" cy="1234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 flipV="1">
            <a:off x="4937760" y="4686300"/>
            <a:ext cx="2274570" cy="1234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19</Words>
  <Application>Microsoft Office PowerPoint</Application>
  <PresentationFormat>Szélesvásznú</PresentationFormat>
  <Paragraphs>4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Organikus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Szerző</dc:creator>
  <cp:lastModifiedBy>Erika Viktória Németh</cp:lastModifiedBy>
  <cp:revision>16</cp:revision>
  <dcterms:created xsi:type="dcterms:W3CDTF">2020-10-11T18:02:24Z</dcterms:created>
  <dcterms:modified xsi:type="dcterms:W3CDTF">2024-11-08T10:00:55Z</dcterms:modified>
</cp:coreProperties>
</file>